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56" r:id="rId3"/>
    <p:sldId id="261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59" r:id="rId22"/>
  </p:sldIdLst>
  <p:sldSz cx="12192000" cy="6858000"/>
  <p:notesSz cx="6858000" cy="9144000"/>
  <p:embeddedFontLst>
    <p:embeddedFont>
      <p:font typeface="나눔스퀘어라운드OTF Bold" panose="020B0600000101010101" charset="-127"/>
      <p:bold r:id="rId23"/>
    </p:embeddedFont>
    <p:embeddedFont>
      <p:font typeface="나눔스퀘어라운드OTF ExtraBold" panose="020B0600000101010101" charset="-127"/>
      <p:bold r:id="rId24"/>
    </p:embeddedFont>
    <p:embeddedFont>
      <p:font typeface="나눔스퀘어라운드OTF Regular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B4B"/>
    <a:srgbClr val="F48F53"/>
    <a:srgbClr val="DDD5DD"/>
    <a:srgbClr val="FFE0B0"/>
    <a:srgbClr val="FFF1DE"/>
    <a:srgbClr val="FFD569"/>
    <a:srgbClr val="FFB77E"/>
    <a:srgbClr val="988097"/>
    <a:srgbClr val="BBACBA"/>
    <a:srgbClr val="B8C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09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0 656 0 0,'22'4'9160'0'0,"36"-5"-7966"0"0,-30 0-698 0 0,182 7-2288 0 0,-200-6 467 0 0,-1 0-1 0 0,0 1 1 0 0,1 0 0 0 0,-1 0-1 0 0,4 2 1326 0 0,-7-1-3079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4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82 9330 0 0,'-5'8'153'0'0,"1"0"-1"0"0,0 1 1 0 0,0 0 0 0 0,0-1 0 0 0,1 1-1 0 0,1 0 1 0 0,-1 1 0 0 0,2-1-1 0 0,-1 0 1 0 0,1 10-153 0 0,-3 6 497 0 0,1-11-449 0 0,1 1 0 0 0,1-1 0 0 0,1 1 0 0 0,0 12-48 0 0,0-23-7 0 0,1 1-1 0 0,-1-1 0 0 0,1 0 0 0 0,-1 1 0 0 0,1-1 0 0 0,1 0 0 0 0,-1 0 0 0 0,0 0 0 0 0,1 0 0 0 0,0 0 0 0 0,0 0 0 0 0,0 0 0 0 0,1 0 0 0 0,-1-1 1 0 0,1 1-1 0 0,0-1 0 0 0,0 0 0 0 0,1 1 8 0 0,-3-3-52 0 0,1-1 0 0 0,-1 1 1 0 0,1 0-1 0 0,-1-1 0 0 0,1 1 0 0 0,0-1 1 0 0,-1 0-1 0 0,1 0 0 0 0,0 1 1 0 0,-1-1-1 0 0,1 0 0 0 0,0 0 0 0 0,-1-1 1 0 0,1 1-1 0 0,0 0 0 0 0,-1-1 1 0 0,1 1-1 0 0,0 0 0 0 0,-1-1 0 0 0,1 0 1 0 0,-1 1-1 0 0,1-1 0 0 0,-1 0 1 0 0,0 0-1 0 0,1 0 0 0 0,-1 0 0 0 0,0 0 1 0 0,1 0-1 0 0,-1 0 0 0 0,1-1 52 0 0,39-44-852 0 0,-32 35 785 0 0,2-4 94 0 0,0 0 0 0 0,-1 0 0 0 0,0-1 1 0 0,-1 0-1 0 0,-1-1 0 0 0,-1 0 1 0 0,-1 0-1 0 0,1-2-27 0 0,-5 11 184 0 0,0 0 1 0 0,-1 0 0 0 0,1-1-1 0 0,-1 1 1 0 0,-1 0 0 0 0,0 0-1 0 0,0-1 1 0 0,-1 1 0 0 0,0-1-185 0 0,0 4 201 0 0,0 1 0 0 0,0-1 0 0 0,0 1 0 0 0,-1 0 0 0 0,0 0 0 0 0,0-1 0 0 0,0 1 0 0 0,0 1-1 0 0,-1-1 1 0 0,1 0 0 0 0,-1 0 0 0 0,0 1 0 0 0,0 0 0 0 0,0 0 0 0 0,-1 0 0 0 0,-2-2-201 0 0,3 3 75 0 0,0 1-1 0 0,0-1 0 0 0,0 1 1 0 0,-1 0-1 0 0,1 0 0 0 0,0 0 1 0 0,-1 1-1 0 0,1-1 0 0 0,0 1 1 0 0,-1 0-1 0 0,1 0 0 0 0,-1 0 1 0 0,1 0-1 0 0,-1 0 1 0 0,1 1-1 0 0,0 0 0 0 0,-1-1 1 0 0,1 1-1 0 0,0 1 0 0 0,0-1 1 0 0,-1 0-1 0 0,1 1 0 0 0,0 0 1 0 0,-1 0-75 0 0,-34 26-2446 0 0,35-25 1415 0 0,0 0 0 0 0,1 0 0 0 0,-1 0-1 0 0,1 1 1 0 0,0-1 0 0 0,-1 1-1 0 0,1-1 1 0 0,-1 4 1031 0 0,0 3-5109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4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3737 0 0,'0'0'73'0'0,"0"0"0"0"0,1 1 0 0 0,-1-1 0 0 0,0 0 0 0 0,0 0 0 0 0,0 0 0 0 0,0 0 0 0 0,0 0 0 0 0,0 0 0 0 0,1 0 0 0 0,-1 0 0 0 0,0 1 0 0 0,0-1 0 0 0,0 0-1 0 0,0 0 1 0 0,0 0 0 0 0,0 0 0 0 0,0 0 0 0 0,0 1 0 0 0,0-1 0 0 0,0 0 0 0 0,0 0 0 0 0,0 0 0 0 0,0 0 0 0 0,0 1 0 0 0,0-1 0 0 0,0 0 0 0 0,0 0 0 0 0,0 0 0 0 0,0 0 0 0 0,0 1 0 0 0,0-1 0 0 0,0 0 0 0 0,0 0 0 0 0,0 0 0 0 0,0 0 0 0 0,0 0 0 0 0,0 1 0 0 0,0-1 0 0 0,0 0 0 0 0,-1 0 0 0 0,1 0 0 0 0,0 0 0 0 0,0 0 0 0 0,0 0 0 0 0,0 1 0 0 0,0-1 0 0 0,0 0 0 0 0,0 0 0 0 0,-1 0 0 0 0,1 0 0 0 0,0 0 0 0 0,0 0 0 0 0,0 0 0 0 0,0 0 0 0 0,-1 0 0 0 0,1 0-73 0 0,27 2 1251 0 0,34-6-886 0 0,232-47-464 0 0,-99 9-6873 0 0,-173 37 4538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5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59 4609 0 0,'0'0'229'0'0,"-1"0"-1"0"0,1-1 1 0 0,-1 1-1 0 0,1-1 1 0 0,-1 1 0 0 0,1-1-1 0 0,-1 1 1 0 0,1-1 0 0 0,-1 1-1 0 0,1-1 1 0 0,0 1-1 0 0,-1-1 1 0 0,1 1 0 0 0,0-1-1 0 0,0 0 1 0 0,-1 1 0 0 0,1-1-1 0 0,0 0 1 0 0,0 1-1 0 0,0-1 1 0 0,0 0 0 0 0,0 1-1 0 0,0-1 1 0 0,0 0 0 0 0,0 0-229 0 0,15-10 1834 0 0,-8 7-2192 0 0,1-1 194 0 0,0 1-1 0 0,0 0 1 0 0,1 1 0 0 0,0 0-1 0 0,0 0 1 0 0,4 0 164 0 0,-9 2-562 0 0,1 0-1 0 0,-1 0 1 0 0,0 1 0 0 0,0 0 0 0 0,0-1 0 0 0,1 2 0 0 0,-1-1 0 0 0,0 0 0 0 0,0 1 0 0 0,0 0 0 0 0,1 0-1 0 0,-1 0 1 0 0,0 0 0 0 0,0 1 0 0 0,2 1 562 0 0,0 1-2375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5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2024 0 0,'-7'19'1819'0'0,"1"-1"-1"0"0,1 1 0 0 0,-1 11-1818 0 0,-9 104 3617 0 0,15-132-3591 0 0,-4 92 381 0 0,2-20-2597 0 0,-7 0-4380 0 0,7-62 3809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6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3625 0 0,'14'16'6654'0'0,"16"15"-4869"0"0,-23-24-1609 0 0,0-1-1 0 0,-1 2 1 0 0,-1-1-1 0 0,1 0 1 0 0,-1 1 0 0 0,0 0-1 0 0,-1 0 1 0 0,4 9-176 0 0,27 76 618 0 0,-22-55-438 0 0,3 7 69 0 0,-3 0 0 0 0,-1 0 0 0 0,-2 1 0 0 0,-2 1 0 0 0,-2 0 0 0 0,-2 0 0 0 0,-2 0 0 0 0,-2 0 0 0 0,-4 12-249 0 0,2-43-45 0 0,-1-1 0 0 0,0 0 0 0 0,-1 0 0 0 0,-1 0 0 0 0,0-1 0 0 0,-1 0 0 0 0,-1 0 0 0 0,0 0 0 0 0,-1-1 0 0 0,-4 5 45 0 0,-24 27-3059 0 0,-6-2-3469 0 0,28-30 4045 0 0,0 1-1497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8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4113 0 0,'0'0'875'0'0,"0"0"-182"0"0,44 0 3732 0 0,13-2-3675 0 0,1-4-1 0 0,6-2-749 0 0,25-3-1084 0 0,-1 5-4783 0 0,-79 9 2596 0 0,-8-1 1896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8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22 6001 0 0,'1'0'34'0'0,"-1"0"1"0"0,0 0-1 0 0,0 0 0 0 0,0 1 0 0 0,1-1 0 0 0,-1 0 0 0 0,0 0 0 0 0,0 0 1 0 0,0 1-1 0 0,0-1 0 0 0,1 0 0 0 0,-1 0 0 0 0,0 0 0 0 0,0 1 0 0 0,0-1 1 0 0,0 0-1 0 0,0 0 0 0 0,0 1 0 0 0,0-1 0 0 0,0 0 0 0 0,0 0 0 0 0,0 1 1 0 0,0-1-1 0 0,0 0 0 0 0,0 0 0 0 0,0 1 0 0 0,0-1 0 0 0,0 0 0 0 0,0 0 1 0 0,0 1-1 0 0,0-1 0 0 0,0 0 0 0 0,0 0 0 0 0,0 1 0 0 0,-1-1 0 0 0,1 0 1 0 0,0 0-1 0 0,0 0 0 0 0,0 1 0 0 0,0-1 0 0 0,0 0 0 0 0,-1 0 0 0 0,1 0 1 0 0,0 1-1 0 0,0-1 0 0 0,0 0 0 0 0,-1 0 0 0 0,1 0 0 0 0,0 0 0 0 0,0 0 1 0 0,-1 0-1 0 0,1 0 0 0 0,0 1 0 0 0,0-1 0 0 0,-1 0 0 0 0,1 0 0 0 0,0 0 1 0 0,0 0-1 0 0,-1 0 0 0 0,1 0 0 0 0,0 0 0 0 0,0 0 0 0 0,-1 0 0 0 0,1 0 1 0 0,0-1-1 0 0,-1 1-34 0 0,22 11 1242 0 0,69-15 398 0 0,75-13-1640 0 0,-38 2-1411 0 0,0 9-5462 0 0,-111 6 4028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0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1992 0 0,'2'2'506'0'0,"1"-1"0"0"0,-1 1 0 0 0,0-1 0 0 0,1 1 0 0 0,-1-1 0 0 0,1 0 0 0 0,0 0 0 0 0,-1 0 0 0 0,1 0 0 0 0,0-1 0 0 0,0 1-506 0 0,42 5 1497 0 0,51-9-1901 0 0,-85 2 768 0 0,767-80-373 0 0,-405 36 126 0 0,73 11 2 0 0,-194 17-4 0 0,18 6-531 0 0,-91 10-6498 0 0,-173 1 6434 0 0,4 0-1059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1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13 112 2072 0 0,'-1'0'51'0'0,"1"0"-1"0"0,-1 0 1 0 0,1 0-1 0 0,-1 0 0 0 0,1 1 1 0 0,-1-1-1 0 0,1 0 1 0 0,-1 0-1 0 0,1 1 1 0 0,-1-1-1 0 0,1 0 0 0 0,-1 0 1 0 0,1 1-1 0 0,-1-1 1 0 0,1 1-1 0 0,-1-1 0 0 0,1 0 1 0 0,0 1-1 0 0,-1-1 1 0 0,1 1-1 0 0,0-1 0 0 0,-1 1 1 0 0,1-1-1 0 0,0 1 1 0 0,0-1-1 0 0,-1 1 0 0 0,1-1 1 0 0,0 1-1 0 0,0-1 1 0 0,0 1-1 0 0,0-1 0 0 0,0 1 1 0 0,0 0-1 0 0,0-1 1 0 0,0 1-1 0 0,0-1 1 0 0,0 1-1 0 0,0-1 0 0 0,0 1 1 0 0,0-1-1 0 0,0 1 1 0 0,1 0-1 0 0,-1-1 0 0 0,0 1-50 0 0,1 0 74 0 0,0 0 0 0 0,0-1 0 0 0,0 1 0 0 0,0 0-1 0 0,0-1 1 0 0,0 1 0 0 0,1-1 0 0 0,-1 1 0 0 0,0-1-1 0 0,0 1 1 0 0,0-1 0 0 0,1 0 0 0 0,-1 0 0 0 0,0 0 0 0 0,0 0-1 0 0,1 1 1 0 0,-1-2 0 0 0,0 1 0 0 0,0 0 0 0 0,1 0-74 0 0,269-48 2413 0 0,-116 18-2157 0 0,-80 17 27 0 0,0-4-1 0 0,16-8-282 0 0,-84 22-404 0 0,-11 2-467 0 0,-24 4-1627 0 0,-43 9-1020 0 0,55-9 1816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1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8 0 0,'-5'0'400'0'0,"1"1"-1"0"0,-1-1 1 0 0,1 1 0 0 0,-1 1-1 0 0,1-1 1 0 0,0 1-1 0 0,0-1 1 0 0,-1 1 0 0 0,1 0-1 0 0,0 1 1 0 0,1-1 0 0 0,-2 1-400 0 0,8-1 242 0 0,1 0 0 0 0,-1 0 0 0 0,1 0 0 0 0,-1-1 0 0 0,1 0 0 0 0,0 0 1 0 0,0 0-1 0 0,-1 0 0 0 0,5 0-242 0 0,28 7 151 0 0,0 2 1 0 0,-1 1-1 0 0,0 2 0 0 0,0 1 1 0 0,-2 2-1 0 0,1 2-151 0 0,-22-13 18 0 0,69 41 116 0 0,-75-42-99 0 0,0 0-1 0 0,0 1 0 0 0,-1-1 1 0 0,0 1-1 0 0,0 0 1 0 0,0 1-1 0 0,0-1 1 0 0,-1 1-1 0 0,0 0 0 0 0,0 0 1 0 0,1 5-35 0 0,-4-9 40 0 0,0 1 1 0 0,-1-1 0 0 0,0 1-1 0 0,1-1 1 0 0,-1 1-1 0 0,0-1 1 0 0,-1 1-1 0 0,1-1 1 0 0,0 1 0 0 0,-1 0-1 0 0,1-1 1 0 0,-1 0-1 0 0,0 1 1 0 0,0-1 0 0 0,0 1-1 0 0,0-1 1 0 0,0 0-1 0 0,0 0 1 0 0,-1 1 0 0 0,1-1-1 0 0,-1 0 1 0 0,1 0-1 0 0,-1-1 1 0 0,0 1-1 0 0,0 0 1 0 0,0 0 0 0 0,-1 0-41 0 0,-10 9 219 0 0,-1 0 0 0 0,0-1 0 0 0,-11 6-219 0 0,12-9 11 0 0,-97 56 286 0 0,43-31-202 0 0,-40 12-95 0 0,83-36-54 0 0,19-6 174 0 0,17-1-22 0 0,0 1-102 0 0,168 19-105 0 0,0-8 0 0 0,0-7 1 0 0,5-9 108 0 0,-87 4-298 0 0,-17 1-1754 0 0,-29-6-2688 0 0,-43 2 1426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3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79 247 808 0 0,'-1'1'131'0'0,"0"-1"0"0"0,0 1-1 0 0,1 0 1 0 0,-1-1 0 0 0,0 1-1 0 0,0 0 1 0 0,1 0 0 0 0,-1 0-1 0 0,0 0 1 0 0,1-1 0 0 0,-1 1-1 0 0,1 0 1 0 0,-1 0 0 0 0,1 0-1 0 0,-1 0 1 0 0,1 0 0 0 0,0 0 0 0 0,-1 1-1 0 0,1-1 1 0 0,0 0 0 0 0,0 0-1 0 0,0 0 1 0 0,0 0 0 0 0,0 0-1 0 0,0 0 1 0 0,0 1-131 0 0,1-1 102 0 0,0-1 1 0 0,0 1-1 0 0,0 0 0 0 0,-1 0 1 0 0,1 0-1 0 0,0-1 1 0 0,0 1-1 0 0,0 0 0 0 0,0-1 1 0 0,1 1-1 0 0,-1-1 0 0 0,0 0 1 0 0,0 1-1 0 0,0-1 0 0 0,0 0 1 0 0,0 1-1 0 0,1-1 1 0 0,-1 0-1 0 0,1 0-102 0 0,7 1 290 0 0,1-1 0 0 0,-1 0 0 0 0,1-1-1 0 0,-1 0 1 0 0,7-1-290 0 0,4-3 163 0 0,-1-1-1 0 0,0 0 1 0 0,0-1-1 0 0,0-1 1 0 0,-1-1-1 0 0,0-1 1 0 0,0 0-1 0 0,-1-1 1 0 0,-1-1-1 0 0,0-1 1 0 0,-1 0-1 0 0,0-1 1 0 0,9-12-163 0 0,-22 24 35 0 0,0 0 0 0 0,1-1 0 0 0,-2 1 0 0 0,1-1 0 0 0,0 0 0 0 0,0 0 0 0 0,-1 1 0 0 0,0-1-1 0 0,1 0 1 0 0,-1 0 0 0 0,0-1 0 0 0,-1 1 0 0 0,1 0 0 0 0,0 0 0 0 0,-1 0 0 0 0,0-1 0 0 0,0 1 0 0 0,0 0 0 0 0,0 0 0 0 0,0 0 0 0 0,-1-1 0 0 0,1 1 0 0 0,-1 0 0 0 0,0 0 0 0 0,0 0 0 0 0,0 0 0 0 0,0 0 0 0 0,-1 0 0 0 0,1 0 0 0 0,-1 0 0 0 0,0 0-35 0 0,-1 0 66 0 0,1 0 0 0 0,-1 0 0 0 0,0 0 1 0 0,0 1-1 0 0,0-1 0 0 0,-1 1 0 0 0,1 0 0 0 0,-1 0 1 0 0,1 0-1 0 0,-1 0 0 0 0,0 1 0 0 0,0-1 0 0 0,1 1 0 0 0,-1 0 1 0 0,0 0-1 0 0,0 0 0 0 0,0 1 0 0 0,0-1 0 0 0,0 1 1 0 0,0 0-1 0 0,0 0 0 0 0,0 1 0 0 0,0-1 0 0 0,-2 1-66 0 0,-6 2 98 0 0,-1 1 0 0 0,1 0 0 0 0,0 1 0 0 0,1 0 0 0 0,-1 1 0 0 0,1 1 0 0 0,0-1 0 0 0,1 1 0 0 0,0 1 0 0 0,0 0 0 0 0,0 1 0 0 0,1 0 0 0 0,0 0 0 0 0,-4 6-98 0 0,-12 18-5 0 0,1 1-1 0 0,1 0 0 0 0,-15 33 6 0 0,31-53-12 0 0,0 0 0 0 0,1 1 1 0 0,0 0-1 0 0,1 0 0 0 0,1 0 0 0 0,0 0 0 0 0,1 1 0 0 0,1 0 0 0 0,-1 12 12 0 0,3-23-14 0 0,0 0 0 0 0,0-1 0 0 0,0 1 1 0 0,1-1-1 0 0,0 1 0 0 0,0-1 0 0 0,0 1 0 0 0,0-1 0 0 0,1 1 0 0 0,-1-1 0 0 0,1 0 0 0 0,0 0 0 0 0,0 0 0 0 0,1 0 0 0 0,-1 0 0 0 0,1 0 0 0 0,0-1 0 0 0,0 1 0 0 0,0-1 1 0 0,1 0-1 0 0,-1 0 0 0 0,1 0 0 0 0,-1 0 0 0 0,1-1 0 0 0,0 1 0 0 0,0-1 0 0 0,0 0 0 0 0,1 0 0 0 0,-1-1 0 0 0,0 1 0 0 0,1-1 0 0 0,-1 0 0 0 0,1 0 0 0 0,-1 0 0 0 0,2-1 14 0 0,8 2-132 0 0,1-2-1 0 0,-1 0 0 0 0,0-1 0 0 0,0 0 1 0 0,0-1-1 0 0,0 0 0 0 0,0-2 0 0 0,0 1 1 0 0,-1-2-1 0 0,1 0 0 0 0,0 0 133 0 0,29-15-3064 0 0,-1-1 0 0 0,26-18 3064 0 0,0-11-4003 0 0,-52 36 2457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4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7074 0 0,'-3'6'534'0'0,"0"1"1"0"0,0-1 0 0 0,1 0 0 0 0,-1 1-1 0 0,1 0 1 0 0,1 0 0 0 0,0 0 0 0 0,0-1 0 0 0,0 1-1 0 0,1 2-534 0 0,-2 45-4889 0 0,2-46 2614 0 0,0-4-2974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4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2377 0 0,'9'-1'653'0'0,"0"0"0"0"0,0-1 1 0 0,0 0-1 0 0,0 0 0 0 0,1-1-653 0 0,-9 2 70 0 0,46-16 413 0 0,23-17-449 0 0,-42 20-619 0 0,18-7-2679 0 0,-43 19 891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5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3449 0 0,'-4'15'1681'0'0,"0"1"1"0"0,1-1-1 0 0,0 0 1 0 0,1 11-1682 0 0,4 32 1704 0 0,-1-57-1721 0 0,-1 1 0 0 0,1-1 1 0 0,0 1-1 0 0,-1 0 1 0 0,1-1-1 0 0,0 1 1 0 0,0-1-1 0 0,0 0 1 0 0,0 1-1 0 0,0-1 1 0 0,1 0-1 0 0,-1 0 1 0 0,0 1-1 0 0,0-1 1 0 0,1 0-1 0 0,-1 0 1 0 0,1 0-1 0 0,-1-1 0 0 0,1 1 1 0 0,-1 0-1 0 0,1-1 1 0 0,0 1-1 0 0,-1 0 17 0 0,18-2-2653 0 0,-18 1 2335 0 0,0-1-1 0 0,0 1 1 0 0,0-1 0 0 0,0 0 0 0 0,-1 1-1 0 0,1-1 1 0 0,0 0 0 0 0,0 1 0 0 0,-1-1-1 0 0,1 0 1 0 0,0 0 0 0 0,-1 0 0 0 0,1 1-1 0 0,-1-1 1 0 0,1 0 0 0 0,-1 0-1 0 0,1 0 1 0 0,-1 0 0 0 0,0 0 318 0 0,1-2-2790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34 324 1864 0 0,'-3'5'369'0'0,"-1"-1"0"0"0,1 1-1 0 0,0 0 1 0 0,0 0 0 0 0,0 0 0 0 0,1 0-1 0 0,-1 0 1 0 0,1 0 0 0 0,0 1-1 0 0,1-1 1 0 0,0 1 0 0 0,-1 0-1 0 0,1 4-368 0 0,1-8 17 0 0,0 0 0 0 0,-1 0-1 0 0,1-1 1 0 0,0 1 0 0 0,0 0-1 0 0,0 0 1 0 0,1 0 0 0 0,-1 0-1 0 0,0 0 1 0 0,1 0 0 0 0,-1-1-1 0 0,1 1 1 0 0,0 0 0 0 0,0 0-1 0 0,0-1 1 0 0,-1 1 0 0 0,1 0-1 0 0,1-1 1 0 0,-1 1 0 0 0,0-1-1 0 0,0 0 1 0 0,1 1 0 0 0,-1-1-1 0 0,0 0 1 0 0,1 1 0 0 0,-1-1-1 0 0,1 0 1 0 0,0 0 0 0 0,-1-1 0 0 0,1 1-1 0 0,0 0 1 0 0,0 0 0 0 0,-1-1-1 0 0,1 1 1 0 0,0-1 0 0 0,0 0-1 0 0,0 1 1 0 0,0-1 0 0 0,0 0-1 0 0,-1 0 1 0 0,1 0 0 0 0,1 0-17 0 0,8-1 57 0 0,1-1 0 0 0,0 0 0 0 0,-1 0 0 0 0,0-1 0 0 0,0-1 0 0 0,0 0 0 0 0,0 0 0 0 0,0-1 0 0 0,-1-1 0 0 0,0 0 1 0 0,0 0-1 0 0,0-1 0 0 0,7-6-57 0 0,19-18 277 0 0,-1-1 0 0 0,23-29-277 0 0,-54 56 52 0 0,10-11 166 0 0,0 0 1 0 0,-1-2-1 0 0,-1 1 1 0 0,9-19-219 0 0,-17 28 83 0 0,0 0 0 0 0,0 0 0 0 0,-1 0 0 0 0,0-1 0 0 0,0 0 0 0 0,-1 0 0 0 0,0 1 0 0 0,-1-1 1 0 0,1 0-1 0 0,-2 0 0 0 0,1-1 0 0 0,-2-6-83 0 0,1 14 48 0 0,0 1 0 0 0,0-1 0 0 0,0 1 1 0 0,-1-1-1 0 0,1 1 0 0 0,-1-1 0 0 0,1 1 0 0 0,-1-1 0 0 0,1 1 1 0 0,-1-1-1 0 0,0 1 0 0 0,1 0 0 0 0,-1-1 0 0 0,0 1 0 0 0,0 0 1 0 0,0 0-1 0 0,0 0 0 0 0,0 0 0 0 0,0 0 0 0 0,-1 0 0 0 0,1 0 1 0 0,0 0-1 0 0,0 0 0 0 0,-1 0 0 0 0,1 0 0 0 0,-1 1 0 0 0,1-1 1 0 0,-1 1-49 0 0,-1-1 76 0 0,0 1 1 0 0,-1 0-1 0 0,1 0 1 0 0,0 0-1 0 0,0 1 1 0 0,-1-1 0 0 0,1 1-1 0 0,0-1 1 0 0,0 1-1 0 0,0 0 1 0 0,0 0-1 0 0,0 1 1 0 0,-1 0-77 0 0,-12 6 174 0 0,1 0 0 0 0,0 1-1 0 0,1 1 1 0 0,-10 9-174 0 0,1 2 9 0 0,1 0 0 0 0,1 2 0 0 0,1 0-1 0 0,1 1 1 0 0,-11 20-9 0 0,-9 21 72 0 0,-24 51-72 0 0,54-98 15 0 0,2 0 0 0 0,-1 1 0 0 0,2 0-1 0 0,-3 13-14 0 0,7-23-5 0 0,1 1 0 0 0,-1-1 1 0 0,2 1-1 0 0,-1 0 0 0 0,1 0 0 0 0,1-1 0 0 0,-1 1 0 0 0,2 0 0 0 0,-1-1 0 0 0,3 6 5 0 0,-3-12-7 0 0,0 0 0 0 0,1 0 0 0 0,-1 0 0 0 0,1 0 0 0 0,-1 0 0 0 0,1 0 0 0 0,0-1 0 0 0,0 1 0 0 0,1-1 0 0 0,-1 1 0 0 0,0-1 0 0 0,1 0 0 0 0,-1 0 0 0 0,1 0 0 0 0,0 0 0 0 0,0-1 0 0 0,0 1 0 0 0,0-1 0 0 0,0 0 0 0 0,0 1 0 0 0,0-1 0 0 0,0-1 0 0 0,0 1 0 0 0,1 0 0 0 0,-1-1 0 0 0,0 1 0 0 0,0-1 0 0 0,1 0 0 0 0,-1 0 0 0 0,0-1 0 0 0,0 1 0 0 0,1-1 0 0 0,-1 1 7 0 0,17-3-40 0 0,0-1-1 0 0,-1-1 0 0 0,1 0 1 0 0,17-8 40 0 0,-28 9-19 0 0,87-23-1843 0 0,-65 20-1367 0 0,0-2 1 0 0,-1-1-1 0 0,5-4 3229 0 0,-23 9-1774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7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84 1200 0 0,'0'0'110'0'0,"1"0"1"0"0,-1 0-1 0 0,0 0 0 0 0,0 0 0 0 0,0 0 0 0 0,0 0 1 0 0,0 0-1 0 0,0 0 0 0 0,1-1 0 0 0,-1 1 0 0 0,0 0 1 0 0,0 0-1 0 0,0 0 0 0 0,0 0 0 0 0,0 0 0 0 0,0-1 1 0 0,0 1-1 0 0,0 0 0 0 0,0 0 0 0 0,0 0 0 0 0,0 0 1 0 0,0-1-1 0 0,0 1 0 0 0,0 0 0 0 0,0 0 0 0 0,0 0 1 0 0,0 0-1 0 0,0-1 0 0 0,0 1 0 0 0,0 0 0 0 0,0 0 1 0 0,0 0-1 0 0,0 0 0 0 0,0 0 0 0 0,0-1 0 0 0,0 1 1 0 0,0 0-1 0 0,0 0 0 0 0,0 0 0 0 0,0 0 0 0 0,-1 0 1 0 0,1-1-1 0 0,0 1 0 0 0,0 0 0 0 0,0 0 0 0 0,0 0 1 0 0,0 0-1 0 0,0 0 0 0 0,-1 0 0 0 0,1 0 0 0 0,0 0 1 0 0,0 0-1 0 0,0-1 0 0 0,0 1 0 0 0,0 0 0 0 0,-1 0 1 0 0,1 0-1 0 0,0 0 0 0 0,0 0 0 0 0,0 0 0 0 0,0 0 1 0 0,-1 0-1 0 0,1 0 0 0 0,0 0 0 0 0,0 0-110 0 0,20-16 1195 0 0,30-14-3503 0 0,3 2-3560 0 0,-48 25 4494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0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1120 0 0,'-7'16'824'0'0,"0"-1"0"0"0,1 1 0 0 0,1 0 0 0 0,0 0 0 0 0,1 0-1 0 0,1 1 1 0 0,-1 14-824 0 0,1-10 619 0 0,1-7-430 0 0,0 0 0 0 0,1 0 0 0 0,1 0 0 0 0,0 0 1 0 0,1 0-1 0 0,1 0 0 0 0,2 10-189 0 0,13 24-5899 0 0,-15-46 2976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12 2913 0 0,'-1'-1'127'0'0,"1"1"1"0"0,0 0-1 0 0,-1-1 0 0 0,1 1 1 0 0,-1 0-1 0 0,0-1 1 0 0,1 1-1 0 0,-1 0 1 0 0,1 0-1 0 0,-1 0 1 0 0,1 0-1 0 0,-1-1 1 0 0,0 1-1 0 0,1 0 0 0 0,-1 0 1 0 0,1 0-1 0 0,-1 0 1 0 0,1 0-1 0 0,-1 0 1 0 0,0 0-1 0 0,1 1 1 0 0,-1-1-1 0 0,1 0 1 0 0,-1 0-1 0 0,0 0 1 0 0,1 1-1 0 0,-1-1 0 0 0,1 0 1 0 0,-1 0-1 0 0,1 1 1 0 0,-1-1-1 0 0,1 0 1 0 0,-1 1-1 0 0,1-1 1 0 0,0 1-1 0 0,-1-1-127 0 0,1 1 66 0 0,0 0 1 0 0,0-1-1 0 0,1 1 1 0 0,-1-1-1 0 0,0 1 0 0 0,0-1 1 0 0,0 1-1 0 0,1-1 1 0 0,-1 1-1 0 0,0-1 0 0 0,1 1 1 0 0,-1-1-1 0 0,1 1 1 0 0,-1-1-1 0 0,0 0 0 0 0,1 1 1 0 0,-1-1-1 0 0,1 0 1 0 0,-1 1-1 0 0,1-1 0 0 0,-1 0 1 0 0,1 0-1 0 0,-1 1 1 0 0,1-1-1 0 0,-1 0 0 0 0,1 0 1 0 0,0 0-1 0 0,-1 0 1 0 0,1 0-1 0 0,-1 0 0 0 0,1 0 1 0 0,-1 0-1 0 0,1 0 0 0 0,0 0 1 0 0,-1 0-1 0 0,1 0 1 0 0,-1 0-1 0 0,1 0 0 0 0,-1 0 1 0 0,1-1-67 0 0,129 5 1297 0 0,-58-1-1753 0 0,0-3 0 0 0,52-7 456 0 0,-118 6-1041 0 0,0 0 0 0 0,0-1 0 0 0,-1 0 0 0 0,1 0 0 0 0,-1 0 0 0 0,1-1 0 0 0,1-1 1041 0 0,2-2-3247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6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4433 0 0,'-2'0'234'0'0,"1"0"0"0"0,-1-1-1 0 0,0 1 1 0 0,0 0 0 0 0,0 0 0 0 0,1 0 0 0 0,-1 1 0 0 0,0-1-1 0 0,0 0 1 0 0,0 1 0 0 0,1-1 0 0 0,-1 1 0 0 0,0-1 0 0 0,0 1-1 0 0,1 0 1 0 0,-1 0 0 0 0,1 0 0 0 0,-1 0 0 0 0,1 0 0 0 0,-1 1-234 0 0,0 1 199 0 0,1 1 1 0 0,0-1-1 0 0,0 1 1 0 0,1 0-1 0 0,-1-1 1 0 0,1 1-1 0 0,0 0 1 0 0,0-1 0 0 0,0 1-1 0 0,0 2-199 0 0,0-5 0 0 0,0 37 353 0 0,7 384 1156 0 0,1-304-1455 0 0,5-1 0 0 0,18 67-54 0 0,-29-173 15 0 0,0 0 0 0 0,1-1 1 0 0,1 1-1 0 0,0-1 0 0 0,0 0 1 0 0,1 0-1 0 0,3 5-15 0 0,-6-12-8 0 0,0 0 0 0 0,0 0 1 0 0,0-1-1 0 0,1 1 0 0 0,-1-1 1 0 0,1 1-1 0 0,-1-1 0 0 0,1 0 1 0 0,0 0-1 0 0,0 0 0 0 0,0-1 0 0 0,0 1 1 0 0,0 0-1 0 0,0-1 0 0 0,0 0 1 0 0,0 0-1 0 0,1 0 0 0 0,-1 0 1 0 0,0 0-1 0 0,1-1 0 0 0,-1 0 1 0 0,1 1-1 0 0,-1-1 0 0 0,0-1 0 0 0,2 1 8 0 0,5-1-199 0 0,-1-1 0 0 0,0 0 0 0 0,1 0 0 0 0,-1-1 0 0 0,0 0 0 0 0,0-1 0 0 0,-1 0 0 0 0,1 0 0 0 0,-1-1 0 0 0,0 0 0 0 0,2-2 199 0 0,-5 3-658 0 0,0 0-1 0 0,0 0 1 0 0,-1-1 0 0 0,1 0-1 0 0,-1 1 1 0 0,0-1 0 0 0,-1-1-1 0 0,1 1 1 0 0,-1-1-1 0 0,0 1 1 0 0,0-3 658 0 0,2-5-3550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6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94 165 4545 0 0,'-9'8'1489'0'0,"-10"12"2083"0"0,21-12-2419 0 0,15-2-924 0 0,-2-5-166 0 0,0 0 1 0 0,0-1-1 0 0,0-1 1 0 0,-1-1 0 0 0,1 0-1 0 0,0 0 1 0 0,-1-2-1 0 0,1 0 1 0 0,-1 0-1 0 0,0-2 1 0 0,0 1 0 0 0,-1-2-1 0 0,0 0 1 0 0,0 0-1 0 0,0-2 1 0 0,-1 1-1 0 0,0-1 1 0 0,-1-1-1 0 0,0 0 1 0 0,-1-1 0 0 0,2-2-64 0 0,-11 12 15 0 0,1-1-1 0 0,-1 1 1 0 0,1-1 0 0 0,-1 0 0 0 0,0 1 0 0 0,0-1 0 0 0,0 0 0 0 0,0 0 0 0 0,0 1 0 0 0,0-1 0 0 0,-1 0 0 0 0,1 0 0 0 0,0 0 0 0 0,-1 0-1 0 0,0 0 1 0 0,1 0 0 0 0,-1 0 0 0 0,0 0 0 0 0,0 0 0 0 0,0 0 0 0 0,0 0 0 0 0,-1 0 0 0 0,1 0 0 0 0,0 0 0 0 0,-1 0 0 0 0,1 0-1 0 0,-1 0 1 0 0,0 0 0 0 0,0 0 0 0 0,0 0 0 0 0,0 0 0 0 0,0 1 0 0 0,0-1 0 0 0,0 0 0 0 0,-1 1 0 0 0,0-1-15 0 0,0-1 24 0 0,-1 1 0 0 0,1 1 1 0 0,-1-1-1 0 0,0 0 0 0 0,0 1 1 0 0,0-1-1 0 0,0 1 0 0 0,0 0 1 0 0,0 0-1 0 0,0 0 0 0 0,0 0 1 0 0,-1 1-1 0 0,1-1 0 0 0,0 1 1 0 0,0 0-1 0 0,-1 0 0 0 0,1 0 1 0 0,0 0-1 0 0,0 1 0 0 0,-1-1 1 0 0,1 1-1 0 0,-2 0-24 0 0,-9 5 52 0 0,0 0-1 0 0,1 0 1 0 0,-1 1 0 0 0,1 1-1 0 0,1 0 1 0 0,-1 1 0 0 0,2 0-1 0 0,-1 1 1 0 0,1 0 0 0 0,0 1-1 0 0,-1 3-51 0 0,-6 7 53 0 0,0 2-1 0 0,2 0 1 0 0,0 1-1 0 0,2 0 1 0 0,-5 13-53 0 0,8-17 16 0 0,2 0 0 0 0,1 1 0 0 0,0 0 1 0 0,2 1-1 0 0,0-1 0 0 0,2 1 1 0 0,-1 7-17 0 0,5-24-8 0 0,-1 0 0 0 0,1 0 1 0 0,0 0-1 0 0,0 0 1 0 0,1 0-1 0 0,-1 0 1 0 0,1-1-1 0 0,0 1 1 0 0,1 0-1 0 0,-1 0 0 0 0,1-1 1 0 0,0 1-1 0 0,0 0 1 0 0,0-1-1 0 0,1 0 1 0 0,0 0-1 0 0,-1 0 0 0 0,2 0 1 0 0,-1 0-1 0 0,0 0 1 0 0,1-1-1 0 0,-1 1 1 0 0,1-1-1 0 0,0 0 1 0 0,0 0-1 0 0,0-1 0 0 0,1 1 1 0 0,-1-1-1 0 0,1 0 1 0 0,-1 0-1 0 0,1-1 1 0 0,0 1-1 0 0,-1-1 1 0 0,1 0-1 0 0,3 0 8 0 0,2 1-205 0 0,1-1 0 0 0,-1 0 1 0 0,0 0-1 0 0,1-1 0 0 0,-1-1 0 0 0,1 0 0 0 0,-1 0 0 0 0,0-1 1 0 0,0-1-1 0 0,0 1 0 0 0,0-1 0 0 0,0-1 0 0 0,0 0 0 0 0,-1-1 1 0 0,0 1-1 0 0,0-2 0 0 0,0 1 0 0 0,4-5 205 0 0,9-7-1361 0 0,-1 0 0 0 0,-1-2 0 0 0,0-1 0 0 0,-2 0 0 0 0,0-1 0 0 0,6-12 1361 0 0,-5 8-2214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7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 5161 0 0,'-11'25'810'0'0,"1"0"-1"0"0,2 1 1 0 0,0-1 0 0 0,2 2-1 0 0,1-1 1 0 0,1 1-1 0 0,1 3-809 0 0,-4 62-74 0 0,6 37 74 0 0,1-113 103 0 0,0-14-151 0 0,-1-1-1 0 0,1 1 1 0 0,0-1-1 0 0,0 1 1 0 0,0 0-1 0 0,1-1 1 0 0,-1 1 0 0 0,0 0-1 0 0,1-1 1 0 0,-1 1-1 0 0,1-1 1 0 0,-1 1-1 0 0,1-1 1 0 0,0 1-1 0 0,-1-1 1 0 0,1 1 0 0 0,0-1-1 0 0,1 1 49 0 0,-1-1-44 0 0,-1-1-1 0 0,1 0 1 0 0,0 0-1 0 0,-1 0 1 0 0,1 1 0 0 0,0-1-1 0 0,-1 0 1 0 0,1 0-1 0 0,0 0 1 0 0,0 0-1 0 0,-1 0 1 0 0,1 0 0 0 0,0 0-1 0 0,-1-1 1 0 0,1 1-1 0 0,0 0 1 0 0,-1 0-1 0 0,1 0 1 0 0,0-1 0 0 0,-1 1-1 0 0,1 0 1 0 0,0-1-1 0 0,-1 1 1 0 0,1-1-1 0 0,-1 1 1 0 0,1 0 0 0 0,0-1 44 0 0,3-3-80 0 0,0 0 0 0 0,0 0 1 0 0,0 0-1 0 0,-1-1 1 0 0,1 1-1 0 0,-1-1 1 0 0,0 0-1 0 0,0 0 1 0 0,1-3 79 0 0,16-50-494 0 0,13-58 494 0 0,-9 25-10 0 0,-18 73 296 0 0,1 1 0 0 0,0-1 0 0 0,1 2 0 0 0,3-4-286 0 0,-6 12 172 0 0,-1 0 0 0 0,1 1 0 0 0,0 0 0 0 0,0 1 0 0 0,1-1 0 0 0,0 1 0 0 0,0 0 0 0 0,1 0 0 0 0,-1 1 0 0 0,2-1-172 0 0,-7 6 59 0 0,0-1 0 0 0,1 1 1 0 0,-1-1-1 0 0,1 1 0 0 0,-1-1 0 0 0,0 1 0 0 0,1 0 0 0 0,-1 0 0 0 0,1 0 0 0 0,-1 0 0 0 0,0 0 0 0 0,1 0 1 0 0,-1 0-1 0 0,1 1 0 0 0,-1-1 0 0 0,0 0 0 0 0,1 1 0 0 0,-1-1 0 0 0,0 1 0 0 0,1-1 0 0 0,-1 1 0 0 0,0 0 0 0 0,0-1 1 0 0,1 1-1 0 0,-1 0 0 0 0,0 0 0 0 0,0 0 0 0 0,0 0 0 0 0,0 0 0 0 0,0 0 0 0 0,-1 0 0 0 0,1 0 0 0 0,0 1 1 0 0,0-1-1 0 0,-1 0 0 0 0,1 0 0 0 0,0 1 0 0 0,-1-1 0 0 0,0 0 0 0 0,1 2-59 0 0,5 10 323 0 0,-1 1 1 0 0,-1-1-1 0 0,0 1 0 0 0,0 1-323 0 0,-1 0 208 0 0,9 24 233 0 0,1 3-166 0 0,-2 1 0 0 0,-2 0 0 0 0,0 9-275 0 0,-9-36 39 0 0,0 1 0 0 0,0 0 0 0 0,-2 0 1 0 0,-1 8-40 0 0,-2 9-2538 0 0,3 1-4425 0 0,3-31 4870 0 0,1-1-2023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51 4321 0 0,'-17'-13'3119'0'0,"9"7"-1980"0"0,-1 0 1 0 0,1 1-1 0 0,-1 0 0 0 0,0 0 0 0 0,-4-1-1139 0 0,11 5 73 0 0,-1 0 0 0 0,1 1 0 0 0,0-1 0 0 0,0 1 0 0 0,-1-1 0 0 0,1 1 0 0 0,0 0 0 0 0,-1 0 0 0 0,1 0 0 0 0,-1 0 0 0 0,1 0 0 0 0,0 0 0 0 0,-1 1 0 0 0,1-1 0 0 0,0 1 0 0 0,-1 0 0 0 0,1-1-1 0 0,0 1 1 0 0,0 0 0 0 0,0 1 0 0 0,0-1 0 0 0,0 0 0 0 0,0 0 0 0 0,-2 2-73 0 0,-13 13 80 0 0,0 1-1 0 0,0 1 0 0 0,2 0 1 0 0,-13 20-80 0 0,21-29-29 0 0,1 0 1 0 0,1 1 0 0 0,-1 0 0 0 0,2 0 0 0 0,-1 0 0 0 0,2 0 0 0 0,-1 1 0 0 0,1-1-1 0 0,1 1 1 0 0,0 0 0 0 0,-1 10 28 0 0,4-18-39 0 0,-1 0 0 0 0,1 0 0 0 0,-1 0 0 0 0,1 1-1 0 0,0-2 1 0 0,0 1 0 0 0,0 0 0 0 0,1 0 0 0 0,-1 0 0 0 0,1 0-1 0 0,0-1 1 0 0,-1 1 0 0 0,1-1 0 0 0,0 1 0 0 0,1-1 0 0 0,-1 0 0 0 0,0 0-1 0 0,1 0 1 0 0,-1 0 0 0 0,1 0 0 0 0,-1 0 0 0 0,1-1 0 0 0,0 0-1 0 0,0 1 1 0 0,0-1 0 0 0,0 0 39 0 0,15 6-102 0 0,1 0 0 0 0,-1-2 0 0 0,1 0 0 0 0,2-1 102 0 0,18 6-63 0 0,-26-6 60 0 0,0 0 1 0 0,0 1 0 0 0,0 1 0 0 0,-1 0-1 0 0,1 1 1 0 0,-2 0 0 0 0,1 1 0 0 0,0 1 2 0 0,-9-7 25 0 0,0 1 0 0 0,0-1 0 0 0,0 1 0 0 0,-1 0 0 0 0,1 0 0 0 0,-1 0 0 0 0,0 0 0 0 0,0 0 0 0 0,0 0 0 0 0,0 1 0 0 0,-1-1 0 0 0,1 1 0 0 0,-1-1 0 0 0,0 1 0 0 0,0 0 1 0 0,0-1-1 0 0,-1 1 0 0 0,1 0 0 0 0,-1-1 0 0 0,0 1 0 0 0,0 0 0 0 0,0 0 0 0 0,0 0 0 0 0,-1-1 0 0 0,1 1 0 0 0,-1 0 0 0 0,0-1 0 0 0,0 1 0 0 0,-1 0 0 0 0,1-1 0 0 0,-1 2-25 0 0,-4 7 124 0 0,-1-1-1 0 0,0 1 0 0 0,0-1 0 0 0,-1-1 1 0 0,0 1-1 0 0,-7 5-123 0 0,10-11-189 0 0,0 0 0 0 0,-1-1 0 0 0,0 0 0 0 0,1 0 0 0 0,-1 0 0 0 0,-4 1 189 0 0,7-3-418 0 0,0-1 1 0 0,0 0-1 0 0,0 1 1 0 0,0-2-1 0 0,0 1 1 0 0,-1 0-1 0 0,1-1 1 0 0,0 1-1 0 0,0-1 0 0 0,-1 0 1 0 0,1 0-1 0 0,0 0 1 0 0,-2-1 417 0 0,3 1-418 0 0,0 0 0 0 0,0-1 0 0 0,0 0 0 0 0,0 1 1 0 0,0-1-1 0 0,0 0 0 0 0,0 0 0 0 0,0 0 0 0 0,0 0 0 0 0,1-1 1 0 0,-1 1-1 0 0,0 0 0 0 0,-1-2 418 0 0,-2-6-2902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9 158 7530 0 0,'-3'9'593'0'0,"1"1"1"0"0,0 0 0 0 0,1 0 0 0 0,0 1 0 0 0,1-1 0 0 0,0 0 0 0 0,1 0 0 0 0,0 0 0 0 0,0 0-594 0 0,1 13 403 0 0,3 41 375 0 0,11 47-778 0 0,-8-63-2929 0 0,-1 2-4319 0 0,-6-39 3377 0 0</inkml:trace>
  <inkml:trace contextRef="#ctx0" brushRef="#br0" timeOffset="1">173 0 4601 0 0,'4'1'389'0'0,"-1"-1"0"0"0,0 1 0 0 0,1 0 0 0 0,-1 0 1 0 0,0 0-1 0 0,0 1 0 0 0,0-1 0 0 0,0 1 0 0 0,0 0 0 0 0,0 0 0 0 0,0 0 0 0 0,0 0 0 0 0,-1 0 1 0 0,1 1-1 0 0,-1-1 0 0 0,0 1 0 0 0,1 0 0 0 0,-1-1 0 0 0,0 3-389 0 0,41 66 435 0 0,-30-47 260 0 0,-1-1-491 0 0,0 1-1 0 0,-2-1 1 0 0,-1 2-1 0 0,-1-1 0 0 0,-1 1 1 0 0,-1 1-1 0 0,-1-1 1 0 0,-2 1-1 0 0,0 0 1 0 0,-2-1-1 0 0,-1 1 1 0 0,0 0-1 0 0,-2 0 1 0 0,-2 0-1 0 0,0-1 0 0 0,-7 25-202 0 0,4-12-77 0 0,-8 28-1237 0 0,-3-29-8007 0 0,11-29 3657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7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3409 0 0,'4'-4'260'0'0,"0"1"1"0"0,0 0-1 0 0,0 0 1 0 0,0 0-1 0 0,0 1 1 0 0,1 0-1 0 0,0 0 1 0 0,-1 0-1 0 0,1 0 1 0 0,0 1-1 0 0,0-1 1 0 0,0 1-1 0 0,0 0 1 0 0,0 1-1 0 0,0-1 1 0 0,0 1-1 0 0,0 0 1 0 0,0 1-1 0 0,0-1 1 0 0,0 1-1 0 0,0 0 1 0 0,0 0-1 0 0,0 0 1 0 0,3 2-261 0 0,0 0 191 0 0,0 0 1 0 0,0 0-1 0 0,-1 1 1 0 0,1 0-1 0 0,-1 1 1 0 0,0-1-1 0 0,0 1 0 0 0,-1 1 1 0 0,1-1-1 0 0,-1 1 1 0 0,-1 0-1 0 0,1 1 1 0 0,-1-1-1 0 0,3 5-191 0 0,0 2 128 0 0,0 1 1 0 0,-1 1-1 0 0,0-1 0 0 0,-1 1 0 0 0,-1 1 0 0 0,0-1 0 0 0,-1 1 0 0 0,-1 0 0 0 0,0-1 1 0 0,-1 1-1 0 0,-1 13-128 0 0,-1-22 46 0 0,0 1 0 0 0,-1 0 0 0 0,0-1 0 0 0,-1 1 0 0 0,1-1 1 0 0,-1 1-1 0 0,-1-1 0 0 0,0 0 0 0 0,0 0 0 0 0,0 0 0 0 0,-1 0 1 0 0,0 0-1 0 0,0-1 0 0 0,-1 0 0 0 0,1 0 0 0 0,-1 0 0 0 0,-1 0 0 0 0,1-1 1 0 0,-1 0-1 0 0,0 0 0 0 0,0 0 0 0 0,-1-1 0 0 0,1 0 0 0 0,-1 0 1 0 0,-3 0-47 0 0,8-2 15 0 0,-1 0 0 0 0,0-1 0 0 0,0 0 0 0 0,1 0 0 0 0,-1 0 1 0 0,0 0-1 0 0,0 0 0 0 0,0 0 0 0 0,0-1 0 0 0,0 1 1 0 0,0-1-1 0 0,-1 0 0 0 0,1 0 0 0 0,0 0 0 0 0,0-1 0 0 0,0 1 1 0 0,0-1-1 0 0,0 1 0 0 0,-1-2-15 0 0,1 1 4 0 0,1 0 1 0 0,0-1-1 0 0,0 0 0 0 0,0 1 0 0 0,0-1 1 0 0,0 0-1 0 0,0 0 0 0 0,0 0 1 0 0,0 0-1 0 0,1 0 0 0 0,-1 0 1 0 0,1-1-1 0 0,0 1 0 0 0,0-1 0 0 0,0 1 1 0 0,0-1-1 0 0,-1-2-4 0 0,-1-7-14 0 0,1 0 1 0 0,0-1-1 0 0,0 0 0 0 0,2 0 1 0 0,-1 1-1 0 0,2-1 0 0 0,0 0 1 0 0,0-3 13 0 0,2-3-243 0 0,0 1 1 0 0,0 0-1 0 0,2 0 1 0 0,0 0-1 0 0,1 0 1 0 0,1 1 0 0 0,1 0-1 0 0,6-11 243 0 0,-6 16-1369 0 0,0 0 1 0 0,1 1-1 0 0,0 0 0 0 0,1 1 0 0 0,0 0 0 0 0,0 0 0 0 0,8-4 1369 0 0,-2 2-3627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38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65 2128 0 0,'-1'1'321'0'0,"0"0"0"0"0,0 0-1 0 0,0-1 1 0 0,0 1 0 0 0,0 0-1 0 0,0 0 1 0 0,1 0 0 0 0,-1 0 0 0 0,0 0-1 0 0,1 0 1 0 0,-1 0 0 0 0,1 0-1 0 0,-1 1 1 0 0,1-1 0 0 0,-1 0-1 0 0,1 0 1 0 0,0 0 0 0 0,0 0-1 0 0,0 1 1 0 0,-1-1 0 0 0,1 0-1 0 0,0 0 1 0 0,0 1 0 0 0,1-1-321 0 0,-3 33 1999 0 0,4 12-1209 0 0,2 0 0 0 0,4 8-790 0 0,4 49 136 0 0,-11-86-87 0 0,1 0-1 0 0,0-1 1 0 0,1 0-1 0 0,1 0 1 0 0,5 12-49 0 0,-14-36 29 0 0,1 0-1 0 0,0-1 1 0 0,1 1 0 0 0,0-1-1 0 0,1 0 1 0 0,-1 0 0 0 0,2 1-1 0 0,-1-2 1 0 0,1 1 0 0 0,0 0-1 0 0,1 0 1 0 0,0 0 0 0 0,1 0-1 0 0,0 0 1 0 0,0 0 0 0 0,1 0-1 0 0,0 0 1 0 0,1 0 0 0 0,0 0-1 0 0,0 1 1 0 0,1-1 0 0 0,0 1-1 0 0,0 0 1 0 0,1 0 0 0 0,0 1-1 0 0,4-6-28 0 0,15-15-620 0 0,2 1 0 0 0,26-22 620 0 0,-14 17-3470 0 0,2 3-1 0 0,0 1 1 0 0,20-8 3470 0 0,-30 18-2869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0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9 2969 0 0,'-5'-2'294'0'0,"1"0"0"0"0,-1 1 1 0 0,1 0-1 0 0,-1 0 0 0 0,1 0 1 0 0,-1 1-1 0 0,0-1 0 0 0,0 1 1 0 0,1 0-1 0 0,-1 1 0 0 0,0-1 1 0 0,1 1-1 0 0,-1 0 0 0 0,1 0 1 0 0,-1 0-1 0 0,1 1 0 0 0,-1-1 1 0 0,1 1-1 0 0,0 0 0 0 0,-1 0 1 0 0,1 1-1 0 0,1-1 1 0 0,-1 1-1 0 0,0 0 0 0 0,0 0 1 0 0,1 0-1 0 0,0 1-294 0 0,-8 6 147 0 0,1 0 1 0 0,0 1-1 0 0,1 0 0 0 0,0 1 1 0 0,1 0-1 0 0,1 0 0 0 0,0 1 1 0 0,-2 3-148 0 0,-8 29 47 0 0,2 0 1 0 0,2 1 0 0 0,1 0-1 0 0,3 1 1 0 0,2 0-1 0 0,2 0 1 0 0,2 1 0 0 0,2 0-1 0 0,2-1 1 0 0,2 1 0 0 0,3 4-48 0 0,0-10 62 0 0,2 0 0 0 0,1 0-1 0 0,6 12-61 0 0,-9-36-350 0 0,0 0 0 0 0,2 0 0 0 0,0-1 0 0 0,0 0 0 0 0,2 0 0 0 0,0-1 0 0 0,1-1-1 0 0,7 9 351 0 0,-12-19-849 0 0,-1 1-1 0 0,1-1 0 0 0,-1 0 1 0 0,2-1-1 0 0,-1 1 0 0 0,0-1 1 0 0,1-1-1 0 0,6 4 850 0 0,-1-4-3198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15 896 0 0,'18'1'6244'0'0,"2"3"-3772"0"0,-11-2-2411 0 0,-1-1 1 0 0,0 1-1 0 0,0-2 0 0 0,0 1 0 0 0,1-1 1 0 0,-1 0-1 0 0,8-2-61 0 0,37-4 229 0 0,-39 5-162 0 0,0-1 0 0 0,0 0 0 0 0,0-1 0 0 0,5-2-67 0 0,-14 2-1762 0 0,-9 2-539 0 0,-16 1-1650 0 0,15 0 3423 0 0,-1 0-1460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0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1544 0 0,'-6'2'330'0'0,"1"1"0"0"0,0 0 0 0 0,0 0 0 0 0,0 0 0 0 0,0 0-1 0 0,0 1 1 0 0,1 0 0 0 0,-1 0 0 0 0,1 0 0 0 0,0 0 0 0 0,1 1-1 0 0,-1 0 1 0 0,1-1 0 0 0,0 1 0 0 0,0 1 0 0 0,0-1 0 0 0,1 0-1 0 0,-1 1 1 0 0,1-1 0 0 0,1 1 0 0 0,-1 0 0 0 0,1-1 0 0 0,0 1-1 0 0,0 3-329 0 0,-3 20 460 0 0,2 0 0 0 0,2 0 0 0 0,0 0 0 0 0,3 13-460 0 0,-2-23-27 0 0,25 276 737 0 0,-29-240-380 0 0,-1-17-112 0 0,6-37-149 0 0,0 0 1 0 0,0 0-1 0 0,0 0 1 0 0,0-1-1 0 0,0 1 1 0 0,0-1-1 0 0,1 1 1 0 0,-1-1-1 0 0,0 0 1 0 0,0 0-1 0 0,0 0 1 0 0,0 0 0 0 0,2-1-70 0 0,23 3 39 0 0,-13 1-146 0 0,-1 0 1 0 0,0-1-1 0 0,1-1 1 0 0,-1 0 0 0 0,1-1-1 0 0,-1 0 1 0 0,14-3 106 0 0,5-3-3776 0 0,1-1 0 0 0,22-10 3776 0 0,-40 13-1710 0 0,0-1-1749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2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46 1464 0 0,'-1'-1'145'0'0,"0"0"0"0"0,0 0 0 0 0,0 0 0 0 0,-1 0 0 0 0,1 1 0 0 0,0-1 0 0 0,-1 0 0 0 0,1 1 0 0 0,0-1 0 0 0,-1 1 0 0 0,1-1 0 0 0,-1 1 0 0 0,1 0 0 0 0,-1 0 0 0 0,1 0 0 0 0,0 0 0 0 0,-1 0 0 0 0,1 0 0 0 0,-1 0 0 0 0,1 0 0 0 0,-1 0 0 0 0,1 1 0 0 0,-1-1-1 0 0,1 0 1 0 0,0 1 0 0 0,-1-1 0 0 0,1 1 0 0 0,0 0 0 0 0,-1-1 0 0 0,1 1 0 0 0,0 0 0 0 0,0 0 0 0 0,-1 0 0 0 0,1 0 0 0 0,0 0 0 0 0,0 0 0 0 0,0 0 0 0 0,0 0 0 0 0,1 1 0 0 0,-1-1 0 0 0,0 1-145 0 0,-5 5 304 0 0,1 0 1 0 0,0 0 0 0 0,1 1-1 0 0,0 0 1 0 0,0 0-1 0 0,-1 4-304 0 0,-8 23 395 0 0,2 2 0 0 0,-2 13-395 0 0,11-40 11 0 0,0 0-1 0 0,0 1 0 0 0,1-1 0 0 0,1 0 1 0 0,-1 0-1 0 0,2 1 0 0 0,0-1 0 0 0,0 0 1 0 0,0 0-1 0 0,2 0 0 0 0,0 5-10 0 0,-2-14-4 0 0,-1 1-1 0 0,1 0 0 0 0,0-1 1 0 0,-1 1-1 0 0,1-1 1 0 0,0 1-1 0 0,0-1 0 0 0,0 1 1 0 0,0-1-1 0 0,0 1 1 0 0,0-1-1 0 0,0 0 0 0 0,1 0 1 0 0,-1 1-1 0 0,0-1 1 0 0,1 0-1 0 0,-1 0 0 0 0,1 0 1 0 0,-1-1-1 0 0,1 1 1 0 0,0 0-1 0 0,-1-1 0 0 0,1 1 1 0 0,0-1-1 0 0,-1 1 1 0 0,1-1-1 0 0,0 0 5 0 0,1 0-7 0 0,1 0 0 0 0,0 0 0 0 0,-1-1 0 0 0,1 0 0 0 0,-1 0 0 0 0,1 0 0 0 0,-1 0 0 0 0,0-1 0 0 0,1 1 0 0 0,-1-1 0 0 0,0 0 0 0 0,0 0 0 0 0,0 0 7 0 0,12-9-18 0 0,0-1-1 0 0,-1-1 0 0 0,0 0 1 0 0,6-8 18 0 0,-6 7 106 0 0,-1-1 1 0 0,-1 0-1 0 0,-1-1 1 0 0,0 0-1 0 0,-1-1 1 0 0,-1 0-1 0 0,-1-1 1 0 0,0 1-1 0 0,-1-1 1 0 0,-1-1-1 0 0,0 0 1 0 0,-2 1-1 0 0,1-10-106 0 0,-5 26 87 0 0,1 0-1 0 0,-1 0 1 0 0,0 0-1 0 0,0-1 1 0 0,0 1-1 0 0,0 0 1 0 0,0 0-1 0 0,0 0 1 0 0,0-1 0 0 0,-1 1-1 0 0,0 0 1 0 0,1 0-1 0 0,-1 0 1 0 0,0 0-1 0 0,0 0 1 0 0,0 0-1 0 0,0 0 1 0 0,0 0-1 0 0,0 0 1 0 0,-1 1-1 0 0,1-1 1 0 0,0 0 0 0 0,-1 1-1 0 0,0-1 1 0 0,0 1-87 0 0,-1-1 91 0 0,1 1 0 0 0,-1 0-1 0 0,0 0 1 0 0,0 1 0 0 0,0-1 0 0 0,0 1 0 0 0,0-1 0 0 0,0 1 0 0 0,0 0 0 0 0,0 0 0 0 0,0 0 0 0 0,0 1 0 0 0,0-1 0 0 0,0 1 0 0 0,1-1 0 0 0,-3 2-91 0 0,-7 1 92 0 0,1 1 1 0 0,-1 1 0 0 0,1 0-1 0 0,0 0 1 0 0,1 1-1 0 0,-1 1 1 0 0,1 0 0 0 0,-5 4-93 0 0,0 2-73 0 0,-31 32-1260 0 0,29-18-2499 0 0,11 3-3954 0 0,6-21 5225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3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5721 0 0,'-3'4'631'0'0,"0"-1"-1"0"0,1 1 1 0 0,-1 0 0 0 0,1 1-1 0 0,0-1 1 0 0,0 0-1 0 0,0 1 1 0 0,0 2-631 0 0,0-2 85 0 0,1 0 0 0 0,-1 0 1 0 0,1-1-1 0 0,0 1 0 0 0,1 0 0 0 0,-1 0 0 0 0,1 0 0 0 0,0 0 1 0 0,0 0-1 0 0,0 0 0 0 0,1 0 0 0 0,0 0 0 0 0,1 3-85 0 0,-2-8-117 0 0,1 1 0 0 0,-1-1 0 0 0,1 1-1 0 0,0-1 1 0 0,-1 0 0 0 0,1 1 0 0 0,0-1-1 0 0,0 0 1 0 0,-1 0 0 0 0,1 1 0 0 0,0-1-1 0 0,0 0 1 0 0,0 0 0 0 0,-1 0 0 0 0,1 0-1 0 0,0 0 1 0 0,0 0 0 0 0,-1 0 0 0 0,1 0 0 0 0,0 0-1 0 0,0-1 1 0 0,0 1 0 0 0,-1 0 0 0 0,1 0-1 0 0,0-1 1 0 0,-1 1 0 0 0,1 0 0 0 0,0-1-1 0 0,-1 1 1 0 0,1-1 0 0 0,0 1 0 0 0,-1-1 0 0 0,1 1-1 0 0,-1-1 1 0 0,1 1 0 0 0,-1-1 0 0 0,1 0-1 0 0,-1 1 1 0 0,1-1 117 0 0,23-25-4967 0 0,-20 17 2641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3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3073 0 0,'-1'0'274'0'0,"0"0"0"0"0,1 1 1 0 0,-1-1-1 0 0,0 1 1 0 0,0-1-1 0 0,0 1 0 0 0,1-1 1 0 0,-1 1-1 0 0,0-1 1 0 0,1 1-1 0 0,-1 0 1 0 0,0-1-1 0 0,1 1 0 0 0,-1 0 1 0 0,1 0-1 0 0,-1 0 1 0 0,1-1-1 0 0,-1 1 0 0 0,1 0 1 0 0,0 0-1 0 0,0 0 1 0 0,-1 0-1 0 0,1 0 0 0 0,0 0-274 0 0,-15 33 997 0 0,13-29-562 0 0,-5 10-270 0 0,1 0 1 0 0,0 1-1 0 0,1 0 0 0 0,0 0 0 0 0,1 1 0 0 0,1-1 0 0 0,1 1 0 0 0,1 0 1 0 0,0-1-1 0 0,1 1 0 0 0,2 17-165 0 0,-2-33 0 0 0,0 0 0 0 0,0 1 1 0 0,0-1-1 0 0,0 1 0 0 0,1-1 1 0 0,-1 0-1 0 0,1 0 0 0 0,-1 1 1 0 0,1-1-1 0 0,-1 0 0 0 0,1 0 1 0 0,0 1-1 0 0,-1-1 0 0 0,1 0 1 0 0,0 0-1 0 0,0 0 0 0 0,0 0 1 0 0,0 0-1 0 0,0 0 0 0 0,0 0 1 0 0,0-1-1 0 0,0 1 1 0 0,1 0-1 0 0,-1 0 0 0 0,0-1 1 0 0,0 1-1 0 0,1-1 0 0 0,-1 1 1 0 0,1-1-1 0 0,1 0-7 0 0,0 0 0 0 0,0 0 1 0 0,0 0-1 0 0,0 0 1 0 0,0-1-1 0 0,0 1 1 0 0,0-1-1 0 0,0 0 0 0 0,0 0 1 0 0,0 0-1 0 0,0-1 1 0 0,0 1-1 0 0,0 0 7 0 0,9-6-10 0 0,0-1 0 0 0,0 0 0 0 0,-1 0 0 0 0,0-1 0 0 0,4-5 10 0 0,-4 3 132 0 0,0-1-1 0 0,-1-1 0 0 0,-1 0 0 0 0,0 0 0 0 0,-1 0 0 0 0,1-3-131 0 0,-7 13 102 0 0,0-1-1 0 0,0 0 0 0 0,0 0 1 0 0,0 1-1 0 0,-1-1 0 0 0,0 0 1 0 0,0 0-1 0 0,0 0 0 0 0,0-1 1 0 0,-1 1-1 0 0,1 0 0 0 0,-1 0 1 0 0,0 0-1 0 0,0 0 1 0 0,-1-1-1 0 0,1 1 0 0 0,-1 0 1 0 0,0 0-1 0 0,0 0 0 0 0,0 0 1 0 0,-1 0-1 0 0,1 0 0 0 0,-1 1 1 0 0,0-1-1 0 0,-1-1-101 0 0,-1 2 105 0 0,1 0 0 0 0,0 1 1 0 0,-1 0-1 0 0,1 0 0 0 0,-1 0 0 0 0,0 0 0 0 0,1 1 1 0 0,-1-1-1 0 0,0 1 0 0 0,0 0 0 0 0,0 0 0 0 0,0 0 1 0 0,0 1-1 0 0,0-1 0 0 0,-1 1 0 0 0,-3 0-105 0 0,1 0-315 0 0,0 0 0 0 0,0 0 0 0 0,-1 1 1 0 0,1 0-1 0 0,0 0 0 0 0,0 1 0 0 0,-1 0 0 0 0,-5 2 315 0 0,13-4-153 0 0,0 1 1 0 0,-1-1 0 0 0,1 0-1 0 0,0 0 1 0 0,0 1-1 0 0,0-1 1 0 0,0 0 0 0 0,0 0-1 0 0,0 1 1 0 0,0-1-1 0 0,0 0 1 0 0,0 0-1 0 0,0 1 1 0 0,0-1 0 0 0,0 0-1 0 0,0 0 1 0 0,0 0-1 0 0,0 1 1 0 0,0-1-1 0 0,0 0 1 0 0,0 0 0 0 0,0 1-1 0 0,1-1 1 0 0,-1 0-1 0 0,0 0 1 0 0,0 1 0 0 0,0-1-1 0 0,0 0 1 0 0,0 0-1 0 0,1 0 1 0 0,-1 0-1 0 0,0 1 1 0 0,0-1 0 0 0,0 0-1 0 0,1 0 1 0 0,-1 0-1 0 0,0 0 1 0 0,0 0-1 0 0,0 1 1 0 0,1-1 0 0 0,-1 0-1 0 0,0 0 1 0 0,0 0-1 0 0,1 0 1 0 0,-1 0 0 0 0,0 0-1 0 0,0 0 1 0 0,1 0-1 0 0,-1 0 1 0 0,0 0-1 0 0,0 0 1 0 0,1 0 0 0 0,-1 0-1 0 0,0 0 1 0 0,0 0-1 0 0,1 0 153 0 0,18 5-4120 0 0,-10-4 1518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3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301 113 3161 0 0,'-6'-12'2014'0'0,"2"4"-1086"0"0,0 0-1 0 0,0 0 0 0 0,-1 0 1 0 0,0 1-1 0 0,0-1 0 0 0,-1 1 0 0 0,-4-4-927 0 0,6 8 119 0 0,0-1-1 0 0,-1 1 0 0 0,1 0 1 0 0,-1 0-1 0 0,1 0 0 0 0,-1 0 1 0 0,0 1-1 0 0,0 0 0 0 0,0 0 1 0 0,0 0-1 0 0,-1 1 0 0 0,1 0 1 0 0,0 0-1 0 0,-1 0 0 0 0,1 0 1 0 0,0 1-1 0 0,-1 0 0 0 0,1 0 1 0 0,-1 1-1 0 0,1-1 0 0 0,-1 1 1 0 0,1 0-1 0 0,0 1 0 0 0,0-1 1 0 0,-1 1-1 0 0,1 0 0 0 0,0 0 1 0 0,1 1-1 0 0,-2 0-118 0 0,-1 1-10 0 0,0 0 1 0 0,1 0 0 0 0,-1 1-1 0 0,1-1 1 0 0,0 2-1 0 0,0-1 1 0 0,0 1-1 0 0,1 0 1 0 0,0 0-1 0 0,0 0 1 0 0,1 1-1 0 0,-1-1 1 0 0,1 1-1 0 0,1 0 1 0 0,0 1-1 0 0,0-1 1 0 0,0 0-1 0 0,1 1 1 0 0,0 0 0 0 0,0 0 9 0 0,1-7-18 0 0,1 1 1 0 0,0-1 0 0 0,-1 1 0 0 0,1-1-1 0 0,0 1 1 0 0,0-1 0 0 0,0 1 0 0 0,0-1-1 0 0,0 1 1 0 0,0-1 0 0 0,0 1-1 0 0,1-1 1 0 0,-1 1 0 0 0,1-1 0 0 0,-1 1-1 0 0,1-1 1 0 0,-1 1 0 0 0,1-1 0 0 0,0 0-1 0 0,0 1 1 0 0,-1-1 0 0 0,1 0 0 0 0,0 0-1 0 0,0 0 1 0 0,0 0 0 0 0,1 0 0 0 0,-1 0-1 0 0,0 0 1 0 0,0 0 0 0 0,0 0 0 0 0,1 0-1 0 0,-1 0 1 0 0,0-1 0 0 0,1 1 0 0 0,-1-1-1 0 0,1 1 1 0 0,-1-1 0 0 0,1 1 0 0 0,-1-1-1 0 0,1 0 1 0 0,-1 0 0 0 0,1 0 0 0 0,-1 0-1 0 0,1 0 1 0 0,-1 0 0 0 0,1 0 0 0 0,-1 0 17 0 0,6-1-46 0 0,0 0 1 0 0,0 0 0 0 0,0-1-1 0 0,-1 0 1 0 0,1 0 0 0 0,-1 0-1 0 0,1-1 1 0 0,-1 0 0 0 0,4-2 45 0 0,120-79-96 0 0,-129 84 105 0 0,-1-1 0 0 0,1 1 1 0 0,-1-1-1 0 0,1 1 0 0 0,-1 0 1 0 0,1-1-1 0 0,-1 1 0 0 0,1 0 1 0 0,0 0-1 0 0,-1 0 1 0 0,1-1-1 0 0,0 1 0 0 0,-1 0 1 0 0,1 0-1 0 0,0 0 0 0 0,-1 0 1 0 0,1 0-1 0 0,0 0 0 0 0,-1 0 1 0 0,1 0-1 0 0,-1 0 0 0 0,1 1 1 0 0,0-1-1 0 0,-1 0 1 0 0,1 0-1 0 0,0 0 0 0 0,-1 1 1 0 0,1-1-1 0 0,-1 0 0 0 0,1 1 1 0 0,-1-1-1 0 0,1 1 0 0 0,0-1-9 0 0,7 25 648 0 0,-9 36 502 0 0,1-57-1107 0 0,-7 52 529 0 0,5-43-530 0 0,-1-1 0 0 0,2 1-1 0 0,0 0 1 0 0,0-1-1 0 0,1 1 1 0 0,1 0 0 0 0,0 0-1 0 0,1-1 1 0 0,0 1-1 0 0,1-1 1 0 0,1 4-42 0 0,-1-10-41 0 0,-3-4-7 0 0,1-1 0 0 0,-1 1 0 0 0,1 0 0 0 0,-1-1-1 0 0,1 1 1 0 0,0-1 0 0 0,0 1 0 0 0,0-1 0 0 0,0 0 0 0 0,0 1 0 0 0,0-1 0 0 0,0 0 0 0 0,0 0 0 0 0,0 0 0 0 0,1 0 0 0 0,-1 0 0 0 0,0 0 0 0 0,1 0 0 0 0,0 0 48 0 0,5 7-3092 0 0,-6-7 2649 0 0,-1 0-1 0 0,1 0 1 0 0,-1-1 0 0 0,1 1-1 0 0,-1 0 1 0 0,1 0-1 0 0,0-1 1 0 0,-1 1 0 0 0,1 0-1 0 0,0-1 1 0 0,-1 1 0 0 0,1-1-1 0 0,0 1 1 0 0,0-1-1 0 0,0 1 1 0 0,-1-1 0 0 0,1 0-1 0 0,0 1 1 0 0,0-1-1 0 0,0 0 444 0 0,5-1-3851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21 3145 0 0,'-1'-1'266'0'0,"-1"1"0"0"0,1-1 0 0 0,-1 1 1 0 0,1-1-1 0 0,-1 1 0 0 0,1 0 0 0 0,0 0 1 0 0,-1 0-1 0 0,1 0 0 0 0,-1 0 0 0 0,1 0 1 0 0,-1 0-1 0 0,1 0 0 0 0,-1 1 1 0 0,1-1-1 0 0,-1 0 0 0 0,1 1 0 0 0,-1 0 1 0 0,1-1-1 0 0,0 1 0 0 0,0 0 0 0 0,-1 0-266 0 0,-31 28 1974 0 0,25-19-1843 0 0,1 1 0 0 0,0 0 0 0 0,0 0 0 0 0,1 0-1 0 0,-2 7-130 0 0,8-17 2 0 0,-8 18 9 0 0,1 0 1 0 0,2 1 0 0 0,0 0-1 0 0,-1 5-11 0 0,5-21 0 0 0,1 1 0 0 0,-1-1 0 0 0,1 0 0 0 0,0 0-1 0 0,0 1 1 0 0,0-1 0 0 0,0 0 0 0 0,1 0 0 0 0,-1 0 0 0 0,1 1 0 0 0,0-1-1 0 0,1 0 1 0 0,-1 0 0 0 0,1 0 0 0 0,-1-1 0 0 0,1 1 0 0 0,0 0-1 0 0,1-1 1 0 0,-1 1 0 0 0,1-1 0 0 0,-1 1 0 0 0,1-1 0 0 0,0 0-1 0 0,0 0 1 0 0,0-2-6 0 0,-1 0-1 0 0,1-1 0 0 0,-1 1 0 0 0,0 0 0 0 0,1-1 0 0 0,-1 0 1 0 0,1 1-1 0 0,-1-1 0 0 0,1 0 0 0 0,-1 0 0 0 0,1 0 0 0 0,0-1 1 0 0,-1 1-1 0 0,0-1 0 0 0,1 1 0 0 0,-1-1 0 0 0,1 0 0 0 0,-1 0 1 0 0,0 0-1 0 0,1 0 0 0 0,-1 0 0 0 0,0-1 0 0 0,0 1 0 0 0,0 0 0 0 0,0-1 1 0 0,0 0-1 0 0,0 0 0 0 0,0 0 7 0 0,56-54-58 0 0,-55 52 73 0 0,8-8 102 0 0,0-2 1 0 0,-1 0-1 0 0,0 0 1 0 0,-1 0 0 0 0,-1-1-1 0 0,3-8-117 0 0,-8 19 126 0 0,-1-1 1 0 0,-1 1-1 0 0,1-1 0 0 0,0 0 0 0 0,-1 1 0 0 0,0-1 1 0 0,0 0-1 0 0,-1 0 0 0 0,1 0 0 0 0,-1 0 0 0 0,0 0 1 0 0,0 0-1 0 0,-1 1 0 0 0,0-1 0 0 0,0 0 0 0 0,0 0 1 0 0,0 0-1 0 0,0 1 0 0 0,-1-1 0 0 0,0 1 0 0 0,0-1 1 0 0,0 1-1 0 0,-1 0 0 0 0,-2-4-126 0 0,2 6 72 0 0,0-1 0 0 0,0 1-1 0 0,-1-1 1 0 0,1 1 0 0 0,-1 0 0 0 0,1 0 0 0 0,-1 1-1 0 0,0-1 1 0 0,0 1 0 0 0,0 0 0 0 0,0 0 0 0 0,0 0-1 0 0,0 0 1 0 0,0 1 0 0 0,0 0 0 0 0,0-1 0 0 0,0 2-1 0 0,0-1 1 0 0,0 0 0 0 0,-3 1-72 0 0,2 0-251 0 0,0 0 0 0 0,0 0-1 0 0,1 0 1 0 0,-1 1 0 0 0,0 0 0 0 0,1 0 0 0 0,0 0-1 0 0,-3 1 252 0 0,5-1-667 0 0,-1-1 0 0 0,1 1-1 0 0,0-1 1 0 0,0 1-1 0 0,0 0 1 0 0,1 0-1 0 0,-1 0 1 0 0,0 0 0 0 0,1 0-1 0 0,-1 0 1 0 0,1 0-1 0 0,-1 1 1 0 0,1-1-1 0 0,0 1 1 0 0,0-1 667 0 0,1 2-4581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56 8 0 0,'-1'0'306'0'0,"-1"-1"1"0"0,0 1-1 0 0,0 0 1 0 0,1-1-1 0 0,-1 1 1 0 0,0-1-1 0 0,1 1 1 0 0,-1-1-1 0 0,0 0 1 0 0,1 0-1 0 0,-1 0 1 0 0,1 0-1 0 0,0 0 1 0 0,-1 0-1 0 0,1 0 1 0 0,-1 0-307 0 0,1-8 3391 0 0,16 3-2199 0 0,64-4-824 0 0,-5 0 379 0 0,40 2-747 0 0,-89 7-923 0 0,-1 2-1 0 0,0 1 1 0 0,1 1-1 0 0,-1 1 924 0 0,-9 0-3581 0 0,-12-1 254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4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22 115 3041 0 0,'-1'15'1944'0'0,"-1"1"0"0"0,0-1 0 0 0,-4 14-1944 0 0,3-20 204 0 0,1 0 1 0 0,0 0 0 0 0,1 0 0 0 0,0 0 0 0 0,0 0 0 0 0,1 0 0 0 0,0 0-1 0 0,0 0 1 0 0,1 0 0 0 0,0 0 0 0 0,1 0 0 0 0,0 0 0 0 0,1 1-205 0 0,-2-8 21 0 0,0 0 1 0 0,-1-1 0 0 0,1 1-1 0 0,0-1 1 0 0,0 1 0 0 0,0-1-1 0 0,1 1 1 0 0,-1-1 0 0 0,0 0-1 0 0,0 1 1 0 0,1-1 0 0 0,-1 0-1 0 0,1 0 1 0 0,-1 0 0 0 0,1 0-1 0 0,-1 0 1 0 0,1-1 0 0 0,0 1-1 0 0,-1 0 1 0 0,1-1 0 0 0,0 1-1 0 0,0-1 1 0 0,0 1 0 0 0,-1-1-1 0 0,1 0 1 0 0,0 0 0 0 0,0 0-1 0 0,0 0 1 0 0,-1 0-1 0 0,1 0 1 0 0,0-1 0 0 0,0 1-1 0 0,0-1 1 0 0,-1 1 0 0 0,1-1-1 0 0,0 0 1 0 0,-1 1 0 0 0,1-1-1 0 0,-1 0 1 0 0,1 0 0 0 0,0-1-22 0 0,12-5 94 0 0,-1-1 1 0 0,0 0 0 0 0,-1-1-1 0 0,9-8-94 0 0,-11 9 119 0 0,-1 1 60 0 0,0-2 0 0 0,0 1 0 0 0,-1-2 0 0 0,0 1 0 0 0,0-1 0 0 0,-1 0 0 0 0,-1 0-1 0 0,0-1 1 0 0,0 0 0 0 0,1-4-179 0 0,-4 9 143 0 0,-1 1 0 0 0,0 0 1 0 0,0-1-1 0 0,-1 0 0 0 0,0 1 0 0 0,1-1 0 0 0,-2 0 0 0 0,1 0 0 0 0,-1 0 0 0 0,0 1 0 0 0,0-1 0 0 0,0 0 1 0 0,-1 0-1 0 0,0 0 0 0 0,0 1 0 0 0,-1-1 0 0 0,0 0 0 0 0,0 1 0 0 0,0-1 0 0 0,0 1 0 0 0,-1 0 0 0 0,-2-3-143 0 0,2 5 81 0 0,0-1-1 0 0,-1 1 1 0 0,0 0 0 0 0,0 0-1 0 0,0 1 1 0 0,0-1-1 0 0,0 1 1 0 0,0 0-1 0 0,-1 0 1 0 0,1 0-1 0 0,-1 1 1 0 0,1-1-1 0 0,-1 1 1 0 0,0 0-1 0 0,0 0 1 0 0,1 1-1 0 0,-1 0 1 0 0,0 0-1 0 0,0 0 1 0 0,0 0-1 0 0,1 1 1 0 0,-1-1-1 0 0,0 1 1 0 0,0 0-1 0 0,-3 2-80 0 0,0-1-388 0 0,0 1 0 0 0,1-1 0 0 0,-1 1-1 0 0,1 1 1 0 0,0-1 0 0 0,0 1 0 0 0,-4 4 388 0 0,7-6-943 0 0,1 1 1 0 0,0 0-1 0 0,-1 0 1 0 0,1 0-1 0 0,1 0 1 0 0,-1 0-1 0 0,0 1 1 0 0,1-1-1 0 0,-1 1 1 0 0,1 0-1 0 0,0-1 1 0 0,0 1-1 0 0,1 0 943 0 0,-2 3-4893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7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2833 0 0,'17'13'6337'0'0,"1"2"-3825"0"0,-15-11-2387 0 0,0 0-1 0 0,0-1 0 0 0,0 1 0 0 0,-1 0 0 0 0,0 0 0 0 0,0 1 0 0 0,0-1 0 0 0,0 0 0 0 0,0 1 0 0 0,-1-1 0 0 0,0 1 0 0 0,0 0 1 0 0,-1-1-1 0 0,1 1 0 0 0,-1 0 0 0 0,0-1 0 0 0,0 1 0 0 0,0 0 0 0 0,-1-1 0 0 0,1 1 0 0 0,-1 0 0 0 0,0-1 0 0 0,-1 1 0 0 0,1-1 0 0 0,-1 1 1 0 0,0-1-1 0 0,-1 2-124 0 0,-32 59-802 0 0,-4-11-3455 0 0,33-46 3030 0 0,-20 20-2979 0 0,12-16-327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9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78 3553 0 0,'-2'-2'201'0'0,"1"1"1"0"0,-1-1-1 0 0,1 0 1 0 0,-1 1-1 0 0,0 0 0 0 0,1-1 1 0 0,-1 1-1 0 0,0 0 1 0 0,0 0-1 0 0,0 0 1 0 0,0 0-1 0 0,0 1 0 0 0,0-1 1 0 0,0 0-1 0 0,0 1 1 0 0,0-1-1 0 0,-1 1 1 0 0,1 0-1 0 0,0 0 1 0 0,0 0-1 0 0,0 0 0 0 0,0 0 1 0 0,-1 0-1 0 0,0 1-201 0 0,0 0 172 0 0,-1 1 0 0 0,1-1 0 0 0,0 1-1 0 0,0 0 1 0 0,0 0 0 0 0,0 0 0 0 0,0 1 0 0 0,0-1-1 0 0,1 1 1 0 0,-1-1 0 0 0,1 1 0 0 0,0 0 0 0 0,-2 2-172 0 0,-5 10 202 0 0,0-1 1 0 0,2 1-1 0 0,0 0 1 0 0,0 1-1 0 0,2-1 1 0 0,-1 3-203 0 0,1 3 36 0 0,0-1 1 0 0,1 2 0 0 0,1-1-1 0 0,1 0 1 0 0,0 12-37 0 0,2-26-3 0 0,0 0 0 0 0,0 0 1 0 0,1 0-1 0 0,0 0 0 0 0,0 0 0 0 0,0 0 1 0 0,1-1-1 0 0,0 1 0 0 0,0 0 0 0 0,1-1 1 0 0,0 0-1 0 0,0 1 0 0 0,1-1 0 0 0,-1 0 1 0 0,1-1-1 0 0,1 1 0 0 0,-1-1 0 0 0,4 4 3 0 0,-3-6-6 0 0,-1 0-1 0 0,1-1 0 0 0,-1 0 1 0 0,1 0-1 0 0,0 0 1 0 0,-1-1-1 0 0,1 1 0 0 0,0-1 1 0 0,0 0-1 0 0,0 0 1 0 0,0-1-1 0 0,1 0 0 0 0,-1 0 1 0 0,0 0-1 0 0,0 0 1 0 0,0-1-1 0 0,0 0 1 0 0,0 0-1 0 0,0 0 0 0 0,0-1 1 0 0,-1 1-1 0 0,1-1 1 0 0,0-1-1 0 0,-1 1 0 0 0,4-3 7 0 0,7-3-8 0 0,0 0-1 0 0,-1-1 1 0 0,-1-1 0 0 0,1-1-1 0 0,-2 1 1 0 0,1-2-1 0 0,3-5 9 0 0,-8 8 61 0 0,0-1-1 0 0,-1 0 0 0 0,1 0 1 0 0,-2 0-1 0 0,0-1 1 0 0,0-1-1 0 0,-1 1 0 0 0,0-1 1 0 0,-1 1-1 0 0,0-1 1 0 0,-1-1-1 0 0,0 1 0 0 0,-1 0 1 0 0,-1-1-1 0 0,0 1 0 0 0,0-1 1 0 0,-1 1-1 0 0,-1-1 1 0 0,0 1-1 0 0,-1-1 0 0 0,0 1 1 0 0,-1 0-1 0 0,0 0 1 0 0,-1 0-1 0 0,0 0 0 0 0,-1 1 1 0 0,-1-1-1 0 0,-2-3-60 0 0,7 12 41 0 0,0 1 1 0 0,0 0-1 0 0,-1-1 0 0 0,1 1 1 0 0,-1 0-1 0 0,1 0 0 0 0,-1 0 0 0 0,0 0 1 0 0,0 0-1 0 0,0 0 0 0 0,0 0 1 0 0,0 1-1 0 0,0-1 0 0 0,0 1 0 0 0,-1 0 1 0 0,1-1-1 0 0,0 1 0 0 0,-1 0 1 0 0,1 0-1 0 0,-1 1 0 0 0,0-1 0 0 0,1 0 1 0 0,-1 1-1 0 0,0-1 0 0 0,1 1 1 0 0,-1 0-1 0 0,0 0 0 0 0,1 0 0 0 0,-1 1 1 0 0,0-1-1 0 0,1 0 0 0 0,-1 1 1 0 0,1 0-1 0 0,-1 0 0 0 0,1-1 0 0 0,-1 1 1 0 0,1 1-1 0 0,-1-1 0 0 0,-1 1-41 0 0,0 1-258 0 0,1 0-1 0 0,-1 0 1 0 0,0 0-1 0 0,1 0 0 0 0,0 1 1 0 0,0-1-1 0 0,0 1 1 0 0,0 0-1 0 0,0 0 0 0 0,0 2 259 0 0,0-2-841 0 0,1 0 0 0 0,0 1 0 0 0,1 0-1 0 0,-1-1 1 0 0,1 1 0 0 0,-1 0-1 0 0,2-1 1 0 0,-1 1 0 0 0,0 0 0 0 0,1 3 841 0 0,0 5-4040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49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7842 0 0,'-2'4'289'0'0,"-10"25"1344"0"0,11-28-1587 0 0,1 0 1 0 0,0 1-1 0 0,-1-1 0 0 0,1 0 0 0 0,0 0 1 0 0,0 0-1 0 0,-1 0 0 0 0,1 1 0 0 0,0-1 1 0 0,0 0-1 0 0,1 0 0 0 0,-1 0 0 0 0,0 1 0 0 0,0-1 1 0 0,0 0-1 0 0,1 0 0 0 0,-1 0 0 0 0,1 0 1 0 0,-1 0-1 0 0,1 0 0 0 0,-1 0 0 0 0,1 1 1 0 0,0-1-47 0 0,-1-1-93 0 0,1 0-1 0 0,0 1 1 0 0,-1-1 0 0 0,1 0 0 0 0,0 1 0 0 0,-1-1 0 0 0,1 0 0 0 0,0 0 0 0 0,-1 0-1 0 0,1 0 1 0 0,0 0 0 0 0,-1 0 0 0 0,1 0 0 0 0,0 0 0 0 0,0 0 0 0 0,-1 0 0 0 0,1 0-1 0 0,0 0 1 0 0,-1 0 0 0 0,1 0 0 0 0,0-1 0 0 0,-1 1 0 0 0,1 0 0 0 0,0 0-1 0 0,-1-1 1 0 0,1 1 0 0 0,-1-1 0 0 0,1 1 0 0 0,0 0 0 0 0,-1-1 0 0 0,1 0 93 0 0,18-15-4172 0 0,-17 14 3354 0 0,4-5-2125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0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35 4945 0 0,'0'-1'119'0'0,"0"0"1"0"0,0 0-1 0 0,0 1 1 0 0,0-1-1 0 0,0 0 1 0 0,0 0-1 0 0,0 1 0 0 0,0-1 1 0 0,0 0-1 0 0,1 0 1 0 0,-1 1-1 0 0,0-1 1 0 0,1 0-1 0 0,-1 1 0 0 0,0-1 1 0 0,1 0-1 0 0,-1 1 1 0 0,1-1-1 0 0,-1 1 1 0 0,1-1-1 0 0,-1 0 0 0 0,1 1 1 0 0,-1-1-1 0 0,1 1 1 0 0,0-1-1 0 0,-1 1 1 0 0,1 0-1 0 0,-1-1 0 0 0,1 1 1 0 0,0 0-1 0 0,0-1 1 0 0,-1 1-1 0 0,1 0 1 0 0,0 0-1 0 0,0 0 0 0 0,0-1-119 0 0,30-11 1405 0 0,-28 11-1329 0 0,0 1 1 0 0,0 0-1 0 0,0-1 1 0 0,1 2-1 0 0,-1-1 1 0 0,0 0-1 0 0,0 0 1 0 0,0 1-1 0 0,1 0 0 0 0,-1 0 1 0 0,0 0-1 0 0,0 0 1 0 0,0 0-1 0 0,0 0 1 0 0,-1 1-1 0 0,1 0 1 0 0,0-1-1 0 0,0 1 1 0 0,-1 0-1 0 0,1 1-76 0 0,2 2 42 0 0,0 0 1 0 0,-1 0-1 0 0,0 1 0 0 0,0-1 1 0 0,0 1-1 0 0,-1 0 0 0 0,0 0 1 0 0,0 0-1 0 0,2 7-42 0 0,0 2 28 0 0,-1 0 0 0 0,0 1 0 0 0,-1 0 1 0 0,-1 0-1 0 0,0 0 0 0 0,-2 0 0 0 0,1 0 0 0 0,-2 6-28 0 0,0-17-23 0 0,0 1 0 0 0,0 0-1 0 0,-1-1 1 0 0,0 1 0 0 0,1-1-1 0 0,-2 0 1 0 0,1 1 0 0 0,-1-1 0 0 0,0 0-1 0 0,0 0 1 0 0,0-1 0 0 0,-1 1 0 0 0,1-1-1 0 0,-1 0 1 0 0,0 0 0 0 0,-1 0 0 0 0,1 0-1 0 0,-1 0 1 0 0,1-1 0 0 0,-1 0-1 0 0,0 0 1 0 0,0-1 0 0 0,-1 1 0 0 0,1-1-1 0 0,0 0 1 0 0,-1 0 0 0 0,1-1 0 0 0,-1 0-1 0 0,0 0 1 0 0,1 0 0 0 0,-1 0-1 0 0,0-1 1 0 0,0 0 0 0 0,1 0 0 0 0,-1-1-1 0 0,0 0 1 0 0,0 0 0 0 0,-3-1 23 0 0,-8-1 272 0 0,22 4-39 0 0,30 1-63 0 0,165-17 440 0 0,-138 6-772 0 0,55-7-669 0 0,-40 11-7021 0 0,-70 5 5054 0 0,-2-2 1264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0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5041 0 0,'-1'0'171'0'0,"0"1"1"0"0,0-1-1 0 0,1 1 0 0 0,-1 0 1 0 0,0-1-1 0 0,1 1 1 0 0,-1 0-1 0 0,0-1 0 0 0,1 1 1 0 0,-1 0-1 0 0,1 0 0 0 0,-1 0 1 0 0,1-1-1 0 0,-1 1 0 0 0,1 0 1 0 0,0 0-1 0 0,-1 0 0 0 0,1 0 1 0 0,0 0-1 0 0,0 0 0 0 0,0 0 1 0 0,-1 0-1 0 0,1 0 0 0 0,0-1 1 0 0,0 1-1 0 0,1 1-171 0 0,-4 34 1142 0 0,2-26-830 0 0,-1 19 129 0 0,-2 12-191 0 0,1-1 1 0 0,3 2-251 0 0,0-29 47 0 0,1-1 1 0 0,1 0 0 0 0,-1 0 0 0 0,2 0 0 0 0,0 0 0 0 0,1 0 0 0 0,0-1 0 0 0,5 11-48 0 0,-7-20 22 0 0,0 1 0 0 0,0-1-1 0 0,0 0 1 0 0,1 1 0 0 0,-1-1 0 0 0,1 0 0 0 0,0-1 0 0 0,-1 1 0 0 0,1 0 0 0 0,0-1 0 0 0,0 0 0 0 0,0 1 0 0 0,0-1 0 0 0,0-1 0 0 0,1 1 0 0 0,-1 0 0 0 0,0-1 0 0 0,0 1 0 0 0,0-1 0 0 0,1 0 0 0 0,-1 0 0 0 0,0 0 0 0 0,0-1 0 0 0,1 1 0 0 0,2-1-22 0 0,14-2 110 0 0,-1-1 0 0 0,1 0 1 0 0,10-5-111 0 0,25-6-51 0 0,26-8-401 0 0,-31 3-2645 0 0,-49 19 2803 0 0,0 1 0 0 0,0-1-1 0 0,-1 1 1 0 0,1-1-1 0 0,0 1 1 0 0,0-1-1 0 0,0 0 1 0 0,0 1 0 0 0,-1-1-1 0 0,1 0 1 0 0,0 0-1 0 0,-1 0 1 0 0,1 0-1 0 0,-1 1 1 0 0,1-1 0 0 0,-1 0-1 0 0,1 0 1 0 0,-1 0-1 0 0,1 0 1 0 0,-1 0-1 0 0,0 0 1 0 0,0-1 294 0 0,0-3-3070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0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3617 0 0,'-1'2'460'0'0,"-1"0"0"0"0,1 0 0 0 0,0 0 0 0 0,0 0 0 0 0,0 0 1 0 0,0 0-1 0 0,1 0 0 0 0,-1 0 0 0 0,1 0 0 0 0,-1 0 0 0 0,1 1 0 0 0,0 0-460 0 0,-2 55 2129 0 0,2-46-1698 0 0,4 72 1085 0 0,9 47-1516 0 0,-4-47 185 0 0,-2 48-185 0 0,-6-113-327 0 0,0 13-2016 0 0,-8-13-5205 0 0,5-17 4375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1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37 111 4633 0 0,'-4'50'5486'0'0,"-11"26"-3105"0"0,-2 24-1998 0 0,17-42-162 0 0,0-56-193 0 0,0 0 0 0 0,0 0-1 0 0,0 0 1 0 0,1 0 0 0 0,-1 0 0 0 0,1 0 0 0 0,-1 0 0 0 0,1 0 0 0 0,0 0-1 0 0,0-1 1 0 0,0 1 0 0 0,0 0 0 0 0,0 0 0 0 0,0-1 0 0 0,0 1 0 0 0,0-1 0 0 0,1 1-1 0 0,-1-1 1 0 0,0 1 0 0 0,1-1 0 0 0,0 0 0 0 0,-1 0 0 0 0,1 0 0 0 0,0 0-1 0 0,-1 0 1 0 0,3 1-28 0 0,3-2 56 0 0,0-1 0 0 0,-1 0 0 0 0,1 0-1 0 0,0 0 1 0 0,0-1 0 0 0,0 0 0 0 0,-1 0 0 0 0,1-1-1 0 0,-1 1 1 0 0,0-1 0 0 0,2-1-56 0 0,15-6 146 0 0,20-6-231 0 0,74-28 250 0 0,-46 6-3412 0 0,-70 37 2955 0 0,0 0 0 0 0,0 0 0 0 0,0 1 0 0 0,0-1 0 0 0,0 0-1 0 0,0 0 1 0 0,0 0 0 0 0,0 0 0 0 0,0 0 0 0 0,-1 0 0 0 0,1 0 0 0 0,0 0 0 0 0,-1-1 0 0 0,1 1-1 0 0,-1 0 1 0 0,1 0 0 0 0,-1 0 0 0 0,0-1 0 0 0,1 1 0 0 0,-1 0 0 0 0,0-1 0 0 0,0 1 0 0 0,0 0-1 0 0,0 0 1 0 0,0-1 0 0 0,0 1 0 0 0,0 0 0 0 0,-1-1 292 0 0,1-5-3234 0 0</inkml:trace>
  <inkml:trace contextRef="#ctx0" brushRef="#br0" timeOffset="1">242 1 3097 0 0,'-4'9'844'0'0,"1"0"0"0"0,0 0 1 0 0,1 0-1 0 0,0 0 0 0 0,0 0 1 0 0,1 1-1 0 0,0-1 0 0 0,1 0 1 0 0,0 2-845 0 0,6 93 885 0 0,-1-45-341 0 0,4 53-368 0 0,0 46 147 0 0,-10-130-2411 0 0,-1 1 0 0 0,-4 20 2088 0 0,6-31-5954 0 0,0-15 3468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1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5433 0 0,'-3'2'565'0'0,"1"1"-1"0"0,0 0 1 0 0,0 0 0 0 0,0 0-1 0 0,1 1 1 0 0,-1-1-1 0 0,1 0 1 0 0,-1 1 0 0 0,1 1-565 0 0,-12 60 1788 0 0,9-42-1384 0 0,-4 25-180 0 0,1 1 0 0 0,3 0 0 0 0,2 17-224 0 0,-6-25-544 0 0,-5-20-5431 0 0,13-20 925 0 0,0-1 3248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1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2945 0 0,'0'-2'205'0'0,"1"0"-1"0"0,0-1 1 0 0,0 1 0 0 0,0 0 0 0 0,0 0 0 0 0,0 0 0 0 0,0 0 0 0 0,0 1-1 0 0,1-1 1 0 0,-1 0 0 0 0,1 1 0 0 0,-1-1 0 0 0,1 0 0 0 0,0 1 0 0 0,0 0 0 0 0,0-1-1 0 0,-1 1 1 0 0,1 0 0 0 0,0 0 0 0 0,1 0 0 0 0,-1 0 0 0 0,0 1 0 0 0,0-1 0 0 0,1 0-205 0 0,58-17 1581 0 0,-58 18-1419 0 0,79-13 2287 0 0,-76 13-2273 0 0,1 0-1 0 0,-1 0 1 0 0,0 0-1 0 0,0 1 1 0 0,0 0-1 0 0,0 1 1 0 0,0-1-1 0 0,0 1 1 0 0,0 0-1 0 0,0 0 1 0 0,0 1-1 0 0,1 1-175 0 0,-5-3 65 0 0,-1 1 0 0 0,0-1-1 0 0,1 0 1 0 0,-1 1-1 0 0,0-1 1 0 0,0 1 0 0 0,0 0-1 0 0,0-1 1 0 0,0 1 0 0 0,0 0-1 0 0,-1 0 1 0 0,1 0-1 0 0,-1-1 1 0 0,1 1 0 0 0,-1 0-1 0 0,1 0 1 0 0,-1 0 0 0 0,0 0-1 0 0,0 0 1 0 0,0 0-1 0 0,0 0-64 0 0,-4 48 664 0 0,2-34-494 0 0,-14 96 254 0 0,10-75-384 0 0,1-1 0 0 0,1 0 1 0 0,2 3-41 0 0,-3 32-1005 0 0,1-47-2527 0 0,-1-1-4350 0 0,3-18 3413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6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0 5297 0 0,'-3'1'145'0'0,"0"-1"0"0"0,-1 1 0 0 0,1 0 0 0 0,0 0 0 0 0,0 1-1 0 0,0-1 1 0 0,0 0 0 0 0,0 1 0 0 0,0 0 0 0 0,0 0 0 0 0,1 0 0 0 0,-1 0 0 0 0,1 0-1 0 0,-1 0 1 0 0,1 1 0 0 0,-2 2-145 0 0,-40 51 1139 0 0,25-29-758 0 0,-79 98-49 0 0,-11 12-712 0 0,35-49-3063 0 0,40-53 685 0 0,27-29-120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3529 0 0,'17'43'7383'0'0,"-7"-21"-5942"0"0,-6-9-1114 0 0,0 0 0 0 0,-2 0 0 0 0,0 1 0 0 0,0-1 0 0 0,-1 1 0 0 0,-1-1 0 0 0,0 1 0 0 0,-1-1 0 0 0,0 0 0 0 0,-1 1 0 0 0,-2 7-327 0 0,-1 0-301 0 0,-1 0 0 0 0,-1 0 0 0 0,0-1 0 0 0,-2 1 0 0 0,0-1 0 0 0,-10 14 301 0 0,9-20-1729 0 0,-1 0 0 0 0,0 0 0 0 0,-1-2 0 0 0,-7 7 1729 0 0,7-7-1668 0 0,-9 8-2516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4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64 8 0 0,'-5'-26'3623'0'0,"5"24"-3388"0"0,0 0-1 0 0,0 1 1 0 0,0-1 0 0 0,0 0-1 0 0,-1 0 1 0 0,1 0-1 0 0,-1 0 1 0 0,1 0 0 0 0,-1 1-1 0 0,1-1 1 0 0,-1 0-1 0 0,0 0 1 0 0,0 1 0 0 0,0-1-1 0 0,0 0 1 0 0,0 1-1 0 0,0-1 1 0 0,-1 1 0 0 0,1 0-1 0 0,0-1 1 0 0,-1 1-235 0 0,0 3 207 0 0,-1 1-1 0 0,1 0 1 0 0,0-1 0 0 0,0 1 0 0 0,0 0 0 0 0,0 0-1 0 0,0 0 1 0 0,0 0 0 0 0,1 1 0 0 0,0-1-1 0 0,-1 0 1 0 0,1 2-207 0 0,-1-1 187 0 0,-11 31-63 0 0,1 0 0 0 0,1 0 0 0 0,2 1-1 0 0,2 0 1 0 0,1 1 0 0 0,2 0 0 0 0,1 0-1 0 0,2 0 1 0 0,2 0 0 0 0,4 27-124 0 0,-4-58-14 0 0,-1 0 0 0 0,1 0 1 0 0,1 0-1 0 0,-1 0 0 0 0,1-1 0 0 0,0 1 1 0 0,1 0-1 0 0,-1-1 0 0 0,1 0 0 0 0,0 0 0 0 0,0 0 1 0 0,1 0-1 0 0,-1 0 0 0 0,1 0 0 0 0,3 2 14 0 0,-4-5-9 0 0,0 0 1 0 0,0 0-1 0 0,0-1 0 0 0,0 1 0 0 0,0-1 0 0 0,0 1 0 0 0,1-1 1 0 0,-1 0-1 0 0,0 0 0 0 0,1 0 0 0 0,-1-1 0 0 0,0 1 0 0 0,1-1 1 0 0,-1 0-1 0 0,1 0 0 0 0,-1 0 0 0 0,1-1 0 0 0,-1 1 0 0 0,0-1 0 0 0,1 1 1 0 0,-1-1-1 0 0,0 0 0 0 0,1-1 0 0 0,-1 1 0 0 0,0 0 0 0 0,0-1 1 0 0,1 0 8 0 0,15-10-1 0 0,-1 0 0 0 0,0-1 0 0 0,-1-1 0 0 0,0-1 0 0 0,-1 0 0 0 0,-1-1 0 0 0,-1 0 0 0 0,0-2 1 0 0,-1 0-1 0 0,0 0 0 0 0,-2-1 0 0 0,0 0 0 0 0,-2-1 0 0 0,0 0 0 0 0,3-10 1 0 0,-9 19 145 0 0,0-1 0 0 0,-1 1 0 0 0,0 0 0 0 0,-1-1 0 0 0,0 1 0 0 0,0-1-1 0 0,-1 1 1 0 0,-1-1 0 0 0,0 1 0 0 0,-1-1 0 0 0,0 1 0 0 0,-1 0 0 0 0,0 0 0 0 0,0 0 0 0 0,-1 0 0 0 0,-1 0-1 0 0,-5-9-144 0 0,8 17 41 0 0,0 1-1 0 0,0-1 0 0 0,0 1 0 0 0,0-1 1 0 0,-1 1-1 0 0,1 0 0 0 0,-1 0 0 0 0,1 0 1 0 0,-1 0-1 0 0,0 0 0 0 0,0 1 0 0 0,1-1 1 0 0,-1 1-1 0 0,0 0 0 0 0,-1 0 0 0 0,1 0 0 0 0,0 0 1 0 0,0 0-1 0 0,0 1 0 0 0,0-1 0 0 0,-1 1 1 0 0,1 0-1 0 0,0 0 0 0 0,0 0 0 0 0,-1 1 1 0 0,1-1-1 0 0,0 1 0 0 0,0 0 0 0 0,0-1 1 0 0,0 1-1 0 0,0 1 0 0 0,0-1 0 0 0,0 0 0 0 0,0 1-40 0 0,-47 30-1244 0 0,9 4-4719 0 0,41-35 5810 0 0,0-1 1 0 0,0 0 0 0 0,-1 1 0 0 0,1-1 0 0 0,0 0-1 0 0,0 0 1 0 0,0 1 0 0 0,-1-1 0 0 0,1 0 0 0 0,0 1-1 0 0,0-1 1 0 0,0 1 0 0 0,0-1 0 0 0,0 0 0 0 0,0 1-1 0 0,0-1 1 0 0,0 0 0 0 0,0 1 0 0 0,0-1 0 0 0,0 1 0 0 0,0-1-1 0 0,0 0 1 0 0,0 1 0 0 0,0-1 0 0 0,0 0 0 0 0,0 1-1 0 0,0-1 1 0 0,1 0 0 0 0,-1 1 0 0 0,0-1 0 0 0,0 0-1 0 0,0 1 1 0 0,1-1 152 0 0,-1 0-119 0 0,2 5-3360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6305 0 0,'-12'26'3979'0'0,"12"-25"-4002"0"0,-1-1 1 0 0,1 1-1 0 0,0-1 0 0 0,0 1 1 0 0,-1-1-1 0 0,1 1 1 0 0,0 0-1 0 0,0-1 0 0 0,0 1 1 0 0,0-1-1 0 0,-1 1 1 0 0,1-1-1 0 0,0 1 1 0 0,0-1-1 0 0,0 1 0 0 0,0 0 1 0 0,0-1-1 0 0,1 1 1 0 0,-1-1-1 0 0,0 1 1 0 0,0-1-1 0 0,0 1 0 0 0,0 0 1 0 0,1-1-1 0 0,-1 1 1 0 0,0-1-1 0 0,0 1 1 0 0,1-1-1 0 0,-1 1 0 0 0,0-1 1 0 0,1 0-1 0 0,-1 1 1 0 0,1-1-1 0 0,-1 1 0 0 0,1-1 1 0 0,-1 0-1 0 0,1 1 1 0 0,-1-1-1 0 0,1 0 1 0 0,-1 0-1 0 0,1 1 23 0 0,12-13-6208 0 0,-10 10 3066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1 232 0 0,'-4'0'765'0'0,"0"0"-1"0"0,0 0 1 0 0,0 0-1 0 0,0 0 1 0 0,0 1 0 0 0,0 0-1 0 0,0 0 1 0 0,0 0-1 0 0,1 0 1 0 0,-1 1-1 0 0,0-1 1 0 0,0 1 0 0 0,1 0-1 0 0,-3 2-764 0 0,3-1 194 0 0,-1 1-1 0 0,1 0 1 0 0,0 0-1 0 0,0 0 1 0 0,0 0 0 0 0,0 0-1 0 0,1 1 1 0 0,0 0-1 0 0,0-1 1 0 0,0 1-1 0 0,-1 3-193 0 0,-3 16 73 0 0,2 0-1 0 0,0 0 0 0 0,1 0 1 0 0,1 0-1 0 0,2 1 0 0 0,0-1 0 0 0,2 0 1 0 0,1 1-1 0 0,0-1 0 0 0,4 8-72 0 0,-5-24 2 0 0,0 0 0 0 0,0 0 0 0 0,1-1 1 0 0,0 1-1 0 0,0-1 0 0 0,1 0 0 0 0,0 0 0 0 0,0 0 0 0 0,1 0 0 0 0,-1-1 0 0 0,2 1 0 0 0,-1-1 0 0 0,1-1 0 0 0,3 4-2 0 0,-6-6-32 0 0,1 0 1 0 0,0 0-1 0 0,0-1 0 0 0,0 1 0 0 0,1-1 1 0 0,-1 0-1 0 0,0 0 0 0 0,1 0 0 0 0,0-1 1 0 0,-1 0-1 0 0,1 0 0 0 0,0 0 0 0 0,-1 0 0 0 0,1-1 1 0 0,0 1-1 0 0,0-1 0 0 0,0 0 0 0 0,-1-1 1 0 0,1 1-1 0 0,0-1 0 0 0,0 0 0 0 0,-1 0 1 0 0,1-1-1 0 0,2 0 32 0 0,9-5-127 0 0,4 0 37 0 0,-1-1-1 0 0,-1-1 0 0 0,5-4 91 0 0,-17 10 17 0 0,0-1-1 0 0,-1 0 1 0 0,0-1-1 0 0,0 1 1 0 0,0-1-1 0 0,0 0 1 0 0,-1 0-1 0 0,1-1 0 0 0,-1 1 1 0 0,-1-1-1 0 0,4-5-16 0 0,-6 8 51 0 0,1 0-1 0 0,0 0 1 0 0,-1 0 0 0 0,0 0-1 0 0,0 0 1 0 0,0 0-1 0 0,0 0 1 0 0,-1 0-1 0 0,1 0 1 0 0,-1 0-1 0 0,1-1 1 0 0,-1 1-1 0 0,0 0 1 0 0,0 0-1 0 0,-1 0 1 0 0,1-1-1 0 0,-1 1 1 0 0,0 0 0 0 0,1 0-1 0 0,-1 0 1 0 0,-1 0-1 0 0,1 0 1 0 0,0 0-1 0 0,-1 0 1 0 0,0-1-51 0 0,0 2 89 0 0,-1 0 1 0 0,0 0-1 0 0,1 0 1 0 0,-1 0-1 0 0,0 0 0 0 0,0 0 1 0 0,0 1-1 0 0,0-1 1 0 0,0 1-1 0 0,0 0 1 0 0,-1 0-1 0 0,1 0 1 0 0,0 0-1 0 0,0 1 0 0 0,-1-1 1 0 0,1 1-1 0 0,-1 0 1 0 0,1 0-1 0 0,0 0 1 0 0,-1 0-1 0 0,1 1 1 0 0,0-1-1 0 0,-1 1 0 0 0,0 0-89 0 0,-5 1-68 0 0,0-1-1 0 0,0 1 0 0 0,0 1 0 0 0,1 0 1 0 0,-1 0-1 0 0,1 0 0 0 0,0 1 0 0 0,0 0 0 0 0,0 1 1 0 0,1 0-1 0 0,-1 0 0 0 0,-2 4 69 0 0,9-8 67 0 0,-7 7-1982 0 0,8-8 1665 0 0,0 1-1 0 0,0-1 1 0 0,-1 1-1 0 0,1-1 0 0 0,0 1 1 0 0,0-1-1 0 0,0 1 1 0 0,0-1-1 0 0,0 1 0 0 0,0-1 1 0 0,0 1-1 0 0,0-1 1 0 0,0 1-1 0 0,0-1 1 0 0,0 1-1 0 0,0-1 0 0 0,0 0 1 0 0,0 1-1 0 0,0-1 1 0 0,0 1-1 0 0,1-1 0 0 0,-1 1 1 0 0,0-1-1 0 0,0 1 1 0 0,1-1-1 0 0,-1 0 1 0 0,0 1-1 0 0,1-1 0 0 0,-1 1 1 0 0,0-1-1 0 0,1 0 1 0 0,-1 1-1 0 0,0-1 0 0 0,1 0 1 0 0,-1 0-1 0 0,1 1 1 0 0,-1-1-1 0 0,0 0 0 0 0,1 0 1 0 0,-1 0-1 0 0,1 1 1 0 0,-1-1-1 0 0,1 0 1 0 0,0 0 250 0 0,1 2-2541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7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45 8 0 0,'1'-13'1801'0'0,"1"-15"1784"0"0,-8 24-1535 0 0,-8 14 121 0 0,1 5-1536 0 0,0 0 0 0 0,1 0 0 0 0,1 1 0 0 0,0 1-1 0 0,0 2-634 0 0,0 1 35 0 0,0 1 1 0 0,2 0-1 0 0,0 0 0 0 0,2 1 0 0 0,0 0 0 0 0,1 1 0 0 0,2-1 0 0 0,0 1 0 0 0,1 0 0 0 0,2 0 0 0 0,0 19-35 0 0,2-35-10 0 0,-1 0 1 0 0,1 0-1 0 0,1-1 0 0 0,-1 1 1 0 0,1-1-1 0 0,1 1 0 0 0,-1-1 1 0 0,1 0-1 0 0,0 0 0 0 0,0 0 1 0 0,1 0-1 0 0,-1 0 0 0 0,1-1 1 0 0,1 0-1 0 0,-1 0 0 0 0,1 0 1 0 0,2 2 9 0 0,-2-3-42 0 0,-1-1 1 0 0,1 0 0 0 0,0-1-1 0 0,0 1 1 0 0,0-1-1 0 0,0 0 1 0 0,0 0-1 0 0,1 0 1 0 0,-1-1 0 0 0,0 0-1 0 0,1 0 1 0 0,-1 0-1 0 0,1-1 1 0 0,0 0 0 0 0,-1 0-1 0 0,1 0 1 0 0,-1-1-1 0 0,1 1 1 0 0,-1-1 0 0 0,0-1-1 0 0,2 0 42 0 0,13-4-178 0 0,0 0 0 0 0,-1-2-1 0 0,0 0 1 0 0,0-1 0 0 0,7-5 178 0 0,-21 11 6 0 0,0 0 0 0 0,-1 0 0 0 0,1 0-1 0 0,0 0 1 0 0,-1-1 0 0 0,0 0 0 0 0,0 0 0 0 0,0 0 0 0 0,0 0 0 0 0,-1 0 0 0 0,0-1 0 0 0,1 0 0 0 0,-2 0 0 0 0,1 0-1 0 0,-1 0 1 0 0,1 0 0 0 0,-1 0 0 0 0,-1-1 0 0 0,1 1 0 0 0,-1 0 0 0 0,0-1 0 0 0,0 0-6 0 0,-1 4 46 0 0,0 0-1 0 0,0 1 1 0 0,0-1 0 0 0,0 0 0 0 0,-1 1-1 0 0,1-1 1 0 0,-1 0 0 0 0,1 1 0 0 0,-1-1 0 0 0,1 0-1 0 0,-1 1 1 0 0,0-1 0 0 0,0 1 0 0 0,0 0-1 0 0,0-1 1 0 0,0 1 0 0 0,0 0 0 0 0,0-1 0 0 0,0 1-1 0 0,-1 0 1 0 0,1 0 0 0 0,0 0 0 0 0,-1 0 0 0 0,0 0-46 0 0,-1-1 96 0 0,-1 0 1 0 0,0 1 0 0 0,0-1 0 0 0,0 1-1 0 0,0 0 1 0 0,0 1 0 0 0,0-1 0 0 0,0 1-1 0 0,-1-1 1 0 0,-1 1-97 0 0,-8 1 153 0 0,0 0-1 0 0,0 1 1 0 0,0 0-1 0 0,1 1 0 0 0,-12 4-152 0 0,22-6-113 0 0,-46 18 450 0 0,45-18-566 0 0,1 0-1 0 0,0 1 1 0 0,0 0-1 0 0,0 0 1 0 0,0 0-1 0 0,0 0 1 0 0,0 0-1 0 0,1 0 1 0 0,-1 1-1 0 0,1-1 1 0 0,-1 1 0 0 0,-1 2 228 0 0,4-5-274 0 0,0 0 0 0 0,0 1 0 0 0,0-1 0 0 0,0 1 0 0 0,0-1 0 0 0,0 0-1 0 0,0 1 1 0 0,0-1 0 0 0,0 1 0 0 0,0-1 0 0 0,0 0 0 0 0,0 1-1 0 0,0-1 1 0 0,0 1 0 0 0,1-1 0 0 0,-1 0 0 0 0,0 1 0 0 0,0-1 0 0 0,0 0-1 0 0,0 1 1 0 0,1-1 0 0 0,-1 0 0 0 0,0 1 0 0 0,0-1 0 0 0,1 0-1 0 0,-1 1 1 0 0,0-1 0 0 0,1 0 0 0 0,-1 0 0 0 0,0 1 0 0 0,1-1-1 0 0,-1 0 1 0 0,0 0 0 0 0,1 0 0 0 0,-1 0 0 0 0,1 1 0 0 0,-1-1 275 0 0,2 2-1490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8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6849 0 0,'-5'2'299'0'0,"0"0"0"0"0,1 0 0 0 0,-1 0-1 0 0,1 1 1 0 0,0-1 0 0 0,0 1 0 0 0,-1 0-1 0 0,2 1 1 0 0,-1-1 0 0 0,0 1 0 0 0,1-1-1 0 0,0 1 1 0 0,-1 0 0 0 0,1 0 0 0 0,1 1-1 0 0,-1-1 1 0 0,1 0 0 0 0,-1 3-299 0 0,-7 15 343 0 0,1-1 1 0 0,1 2-1 0 0,-1 9-343 0 0,3-13 37 0 0,4-11-33 0 0,1 0 0 0 0,0 1 0 0 0,0-1 0 0 0,1 0 1 0 0,0 1-1 0 0,0-1 0 0 0,1 0 0 0 0,0 0 1 0 0,0 1-1 0 0,1 1-4 0 0,-1-7-2 0 0,0 1 1 0 0,-1-1-1 0 0,1 1 1 0 0,0-1-1 0 0,1 0 1 0 0,-1 1 0 0 0,1-1-1 0 0,-1 0 1 0 0,1 0-1 0 0,0 0 1 0 0,0 0-1 0 0,0 0 1 0 0,1-1-1 0 0,-1 1 1 0 0,1-1-1 0 0,-1 1 1 0 0,1-1-1 0 0,0 0 1 0 0,0 0-1 0 0,0 0 1 0 0,0 0-1 0 0,0-1 1 0 0,0 1-1 0 0,4 0 2 0 0,40 3-225 0 0,-34-4 186 0 0,1 0 1 0 0,0 1-1 0 0,-1 0 1 0 0,0 1 0 0 0,2 2 38 0 0,-12-4 26 0 0,0 0 1 0 0,0 0-1 0 0,0 0 1 0 0,0 1 0 0 0,-1-1-1 0 0,1 1 1 0 0,-1 0 0 0 0,1-1-1 0 0,-1 1 1 0 0,1 0-1 0 0,-1 1 1 0 0,0-1 0 0 0,0 0-1 0 0,0 1 1 0 0,-1-1 0 0 0,1 1-1 0 0,0 0 1 0 0,-1-1-1 0 0,0 1 1 0 0,1 0 0 0 0,-1 0-1 0 0,0 0 1 0 0,-1 0 0 0 0,1 0-27 0 0,0 0 59 0 0,-1-1 0 0 0,0 0 1 0 0,1 1-1 0 0,-1-1 0 0 0,0 1 0 0 0,0-1 1 0 0,-1 0-1 0 0,1 1 0 0 0,0-1 1 0 0,-1 0-1 0 0,1 1 0 0 0,-1-1 1 0 0,0 0-1 0 0,0 0 0 0 0,0 1 1 0 0,0-1-1 0 0,0 0 0 0 0,0 0 1 0 0,-1 0-1 0 0,1 0 0 0 0,-1 0-59 0 0,-2 2 102 0 0,1-1 0 0 0,-1 0-1 0 0,0 0 1 0 0,0-1 0 0 0,0 1 0 0 0,0-1-1 0 0,0 0 1 0 0,-1 0 0 0 0,1 0-1 0 0,-4 0-101 0 0,-9 2-746 0 0,0 0-1 0 0,0-1 1 0 0,0-1-1 0 0,0-1 1 0 0,-10-1 746 0 0,23 0-651 0 0,0 0-1 0 0,0 0 1 0 0,0-1 0 0 0,0 0 0 0 0,0 0-1 0 0,0 0 1 0 0,0 0 0 0 0,0-1-1 0 0,1 1 1 0 0,-1-1 0 0 0,0 0 0 0 0,1 0-1 0 0,-1 0 1 0 0,0-2 651 0 0,-6-3-2926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8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3377 0 0,'34'-9'5679'0'0,"-16"4"-4749"0"0,296-76-200 0 0,-294 75-2453 0 0,0 1 1 0 0,1 1 0 0 0,-1 1 0 0 0,1 1-1 0 0,3 1 1723 0 0,-19 1-2096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8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36 8 0 0,'18'-10'5825'0'0,"21"-10"-2325"0"0,-36 19-3336 0 0,0 0-1 0 0,0 0 1 0 0,0 0 0 0 0,1 0 0 0 0,-1 1 0 0 0,0-1 0 0 0,1 1-1 0 0,-1 0 1 0 0,0 0 0 0 0,1 0 0 0 0,-1 1 0 0 0,0-1 0 0 0,1 1-1 0 0,-1 0 1 0 0,0 0 0 0 0,0 0 0 0 0,1 0 0 0 0,-1 0 0 0 0,0 1-1 0 0,0-1 1 0 0,0 1 0 0 0,-1 0 0 0 0,2 0-164 0 0,-2 2 41 0 0,1-1-1 0 0,0 1 1 0 0,-1-1 0 0 0,0 1 0 0 0,0 0-1 0 0,0 0 1 0 0,0 0 0 0 0,-1 0 0 0 0,1 0-1 0 0,-1 0 1 0 0,0 0 0 0 0,0 1 0 0 0,-1-1-1 0 0,1 0 1 0 0,-1 1 0 0 0,0-1 0 0 0,0 4-41 0 0,-1 3-21 0 0,0 0 1 0 0,0 0 0 0 0,-1 1-1 0 0,-1-1 1 0 0,0-1-1 0 0,0 1 1 0 0,-1 0 0 0 0,0-1-1 0 0,-1 0 1 0 0,0 0 0 0 0,-1 0-1 0 0,0 0 1 0 0,0-1 0 0 0,-1 0-1 0 0,0-1 1 0 0,-1 1-1 0 0,0-1 1 0 0,0-1 0 0 0,-1 0-1 0 0,0 0 1 0 0,0 0 0 0 0,0-1-1 0 0,-1-1 1 0 0,0 1 0 0 0,0-2-1 0 0,-11 4 21 0 0,6-2-118 0 0,6-2 50 0 0,1-1 1 0 0,-1 0-1 0 0,0 0 1 0 0,1-1-1 0 0,-1 0 1 0 0,0-1-1 0 0,-8 1 68 0 0,17-2 10 0 0,0 0 0 0 0,0 0 0 0 0,0 0 0 0 0,-1 0-1 0 0,1 0 1 0 0,0 0 0 0 0,0-1 0 0 0,0 1 0 0 0,0 0 0 0 0,-1 0-1 0 0,1 0 1 0 0,0 0 0 0 0,0 0 0 0 0,0 0 0 0 0,0 0-1 0 0,-1 0 1 0 0,1-1 0 0 0,0 1 0 0 0,0 0 0 0 0,0 0 0 0 0,0 0-1 0 0,0 0 1 0 0,0 0 0 0 0,-1-1 0 0 0,1 1 0 0 0,0 0-1 0 0,0 0 1 0 0,0 0 0 0 0,0 0 0 0 0,0-1 0 0 0,0 1 0 0 0,0 0-1 0 0,0 0 1 0 0,0 0 0 0 0,0-1 0 0 0,0 1 0 0 0,0 0-1 0 0,0 0 1 0 0,0 0 0 0 0,0 0 0 0 0,0-1 0 0 0,0 1 0 0 0,0 0-1 0 0,0 0 1 0 0,0 0 0 0 0,0-1 0 0 0,0 1 0 0 0,1 0-1 0 0,-1 0 1 0 0,0 0 0 0 0,0 0 0 0 0,0 0 0 0 0,0-1 0 0 0,0 1-1 0 0,0 0 1 0 0,1 0 0 0 0,-1 0 0 0 0,0 0-10 0 0,9-9 404 0 0,2 8-292 0 0,0 0 1 0 0,0 1-1 0 0,0 0 0 0 0,0 1 1 0 0,0 0-1 0 0,0 1 0 0 0,0 0 1 0 0,-1 0-1 0 0,1 1 1 0 0,2 2-113 0 0,49 9 396 0 0,-2-5-512 0 0,66 9 283 0 0,-42-8-4127 0 0,-49-7-3407 0 0,-28-3 3484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5:59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36 3441 0 0,'-24'1'4359'0'0,"24"-1"-4271"0"0,0 0 0 0 0,0 0-1 0 0,0 0 1 0 0,0 0 0 0 0,0 0-1 0 0,0 0 1 0 0,1 0 0 0 0,-1 0 0 0 0,0 0-1 0 0,0 0 1 0 0,0 0 0 0 0,0 1 0 0 0,0-1-1 0 0,0 0 1 0 0,0 0 0 0 0,0 0 0 0 0,0 0-1 0 0,0 0 1 0 0,0 0 0 0 0,0 0 0 0 0,0 0-1 0 0,0 0 1 0 0,0 0 0 0 0,1 0 0 0 0,-1 0-1 0 0,0 0 1 0 0,0 0 0 0 0,0 1-1 0 0,0-1 1 0 0,0 0 0 0 0,0 0 0 0 0,0 0-1 0 0,0 0 1 0 0,0 0 0 0 0,0 0 0 0 0,0 0-1 0 0,0 0 1 0 0,0 0 0 0 0,0 0 0 0 0,0 1-1 0 0,0-1 1 0 0,0 0 0 0 0,0 0-88 0 0,43-2 1758 0 0,-40 1-1731 0 0,47-11 211 0 0,1 3 0 0 0,-1 1 0 0 0,40 1-238 0 0,-88 7 15 0 0,-1 0 0 0 0,0 0-1 0 0,0 0 1 0 0,0 1 0 0 0,0-1-1 0 0,1 0 1 0 0,-1 1-1 0 0,0-1 1 0 0,0 1 0 0 0,0-1-1 0 0,0 1 1 0 0,0 0 0 0 0,0-1-1 0 0,0 1 1 0 0,0 0-1 0 0,0 0 1 0 0,-1 0 0 0 0,1-1-1 0 0,0 1 1 0 0,0 0 0 0 0,-1 0-1 0 0,1 0 1 0 0,0 0 0 0 0,-1 1-1 0 0,1-1 1 0 0,-1 0-1 0 0,0 0 1 0 0,1 0 0 0 0,-1 0-1 0 0,0 0 1 0 0,1 1 0 0 0,-1-1-1 0 0,0 0 1 0 0,0 0-1 0 0,0 0 1 0 0,0 1 0 0 0,0-1-1 0 0,-1 0 1 0 0,1 0 0 0 0,0 0-1 0 0,0 0 1 0 0,-1 1 0 0 0,0 0-15 0 0,-18 63 397 0 0,15-52-317 0 0,-34 118 214 0 0,23-73-213 0 0,-2-2-1 0 0,-18 39-80 0 0,29-80-2 0 0,0 0-1 0 0,2 0 1 0 0,0 1 0 0 0,1 0 0 0 0,0-1-1 0 0,1 1 1 0 0,1 0 0 0 0,0 0 0 0 0,1 0-1 0 0,2 12 3 0 0,11-1-19 0 0,-7-20 103 0 0,-8-13 123 0 0,-53-19 16 0 0,48 22-338 0 0,5 2 182 0 0,-27-13-3073 0 0,28 13 2431 0 0,-1 0 0 0 0,1 0 0 0 0,0 0 0 0 0,-1 0 0 0 0,1-1 0 0 0,0 1 0 0 0,0 0-1 0 0,0-1 1 0 0,0 1 0 0 0,0-1 0 0 0,0 1 0 0 0,0-1 0 0 0,0 1 0 0 0,1-1 0 0 0,-1 0-1 0 0,1 1 1 0 0,-1-1 575 0 0,-1-5-3267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00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32 3369 0 0,'-1'0'209'0'0,"0"0"0"0"0,0 1 0 0 0,0-1 0 0 0,1 0 0 0 0,-1 0 0 0 0,0 0 0 0 0,0 0 0 0 0,0 0 0 0 0,0 0 0 0 0,0 0 1 0 0,0-1-1 0 0,1 1 0 0 0,-1 0 0 0 0,0 0 0 0 0,0-1 0 0 0,0 1 0 0 0,0 0 0 0 0,1-1 0 0 0,-1 1 0 0 0,0-1 0 0 0,0 1 0 0 0,1-1 0 0 0,-1 1-209 0 0,14-10 2454 0 0,33-6-972 0 0,-42 15-1417 0 0,1 1-1 0 0,-1 0 1 0 0,0 0-1 0 0,0 0 1 0 0,0 0-1 0 0,1 1 1 0 0,-1 0-1 0 0,0 0 1 0 0,0 0-1 0 0,0 0 1 0 0,0 0 0 0 0,0 1-1 0 0,0 0 1 0 0,0 0-1 0 0,-1 0 1 0 0,1 0-1 0 0,-1 1 1 0 0,1-1-1 0 0,-1 1 1 0 0,0 0-1 0 0,0 0 1 0 0,0 0-1 0 0,0 0 1 0 0,-1 1-1 0 0,1-1 1 0 0,-1 1-1 0 0,0-1 1 0 0,0 1-1 0 0,0 0 1 0 0,0 0-1 0 0,0 1-64 0 0,6 17 15 0 0,-1 0 0 0 0,-1 0-1 0 0,-1 1 1 0 0,-1 0 0 0 0,0 8-15 0 0,-1-10 81 0 0,-1 1 101 0 0,0-1 1 0 0,-1 0-1 0 0,0 1 0 0 0,-2-1 0 0 0,-1 0 0 0 0,-1 1 0 0 0,0-1 0 0 0,-2 0 0 0 0,0-1 0 0 0,-2 1 0 0 0,0-1 0 0 0,-1 0 1 0 0,-8 13-183 0 0,3-11-44 0 0,0 0 1 0 0,-1-1 0 0 0,-1-1-1 0 0,-1 0 1 0 0,-1-1 0 0 0,-7 5 43 0 0,1-3-1244 0 0,-1-1-1 0 0,-1-1 1 0 0,-4 1 1244 0 0,-43 27-8461 0 0,54-36 4287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8002 0 0,'1'-14'2486'0'0,"11"17"-1458"0"0,-10-1-927 0 0,1 0 0 0 0,-1 0 0 0 0,0 0-1 0 0,0 0 1 0 0,0 0 0 0 0,0 0 0 0 0,0 0-1 0 0,-1 1 1 0 0,1-1 0 0 0,0 3-101 0 0,15 53 113 0 0,-12-37-200 0 0,0 0 0 0 0,2 0 0 0 0,1 0 0 0 0,0 0 0 0 0,2-1 0 0 0,0-1 0 0 0,1 0 0 0 0,7 8 87 0 0,-5-9-1981 0 0,0 1 0 0 0,-2 0 0 0 0,0 0 0 0 0,1 6 1981 0 0,-4-8-3593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27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1282 4073 0 0,'0'0'40'0'0,"0"0"0"0"0,1 0 0 0 0,-1 0 0 0 0,0 0 0 0 0,0 0 0 0 0,0 0 0 0 0,0 1 0 0 0,0-1 0 0 0,0 0 1 0 0,1 0-1 0 0,-1 0 0 0 0,0 0 0 0 0,0 0 0 0 0,0 0 0 0 0,0 1 0 0 0,0-1 0 0 0,0 0 0 0 0,0 0 0 0 0,0 0 0 0 0,0 0 0 0 0,0 1 0 0 0,0-1 0 0 0,0 0 0 0 0,0 0 0 0 0,0 0 1 0 0,0 0-1 0 0,0 1 0 0 0,0-1 0 0 0,0 0 0 0 0,0 0 0 0 0,0 0 0 0 0,0 0 0 0 0,0 1 0 0 0,0-1 0 0 0,0 0 0 0 0,0 0 0 0 0,0 0 0 0 0,0 0 0 0 0,0 0 0 0 0,0 1 0 0 0,0-1 1 0 0,-1 0-1 0 0,1 0 0 0 0,0 0 0 0 0,0 0 0 0 0,0 0 0 0 0,0 0 0 0 0,0 1 0 0 0,0-1 0 0 0,-1 0 0 0 0,1 0 0 0 0,0 0 0 0 0,0 0 0 0 0,0 0 0 0 0,0 0 0 0 0,-1 0 1 0 0,1 0-1 0 0,0 0 0 0 0,0 0 0 0 0,0 0 0 0 0,0 0 0 0 0,-1 0 0 0 0,1 0 0 0 0,0 0 0 0 0,0 0-40 0 0,1 1 93 0 0,-1-1 0 0 0,1 1 0 0 0,0-1 0 0 0,0 1 0 0 0,0-1 0 0 0,0 1 0 0 0,0-1 0 0 0,0 0 0 0 0,0 1 0 0 0,-1-1 0 0 0,1 0-1 0 0,0 0 1 0 0,0 0 0 0 0,0 0 0 0 0,0 0 0 0 0,0 0 0 0 0,0 0 0 0 0,0 0 0 0 0,0 0-93 0 0,7-2 237 0 0,0 1-1 0 0,-1-2 0 0 0,0 1 1 0 0,1-1-1 0 0,-1 0 1 0 0,0 0-1 0 0,-1-1 1 0 0,1 0-1 0 0,0 0 1 0 0,1-3-237 0 0,29-21 100 0 0,-3-1 0 0 0,0-2 0 0 0,-2-1 0 0 0,-1-2 1 0 0,-2-1-1 0 0,-1-2 0 0 0,12-23-100 0 0,24-41 642 0 0,-5-3 0 0 0,5-22-642 0 0,-16 24 183 0 0,90-213 881 0 0,-134 303-941 0 0,-1-1 0 0 0,0 1 0 0 0,-1-1 0 0 0,0 0 0 0 0,-1 1 0 0 0,0-1 1 0 0,-1 0-1 0 0,-1 0 0 0 0,0 0 0 0 0,-1 1 0 0 0,0-1 0 0 0,-1-1-123 0 0,3 13 11 0 0,-1 0 0 0 0,1 0 0 0 0,0 0 0 0 0,-1 0 0 0 0,0 1 0 0 0,1-1 0 0 0,-1 0 1 0 0,1 0-1 0 0,-1 0 0 0 0,0 0 0 0 0,1 1 0 0 0,-1-1 0 0 0,0 0 0 0 0,0 0 0 0 0,0 1 0 0 0,0-1 0 0 0,0 1 1 0 0,0-1-1 0 0,1 1 0 0 0,-1-1 0 0 0,0 1 0 0 0,0 0 0 0 0,-1-1 0 0 0,1 1 0 0 0,0 0 0 0 0,0 0 1 0 0,0 0-1 0 0,0 0 0 0 0,0 0 0 0 0,0 0 0 0 0,0 0 0 0 0,0 0 0 0 0,0 0 0 0 0,0 0 0 0 0,0 1 1 0 0,0-1-1 0 0,0 0 0 0 0,0 1 0 0 0,0-1 0 0 0,0 1 0 0 0,0-1 0 0 0,0 1 0 0 0,0-1 0 0 0,0 1 0 0 0,0 0 1 0 0,0 0-12 0 0,-47 36 424 0 0,40-29-308 0 0,-247 188 297 0 0,216-167-508 0 0,2 2-1 0 0,-19 20 96 0 0,56-50-36 0 0,0-1-30 0 0,0 0 3 0 0,39-29-631 0 0,107-99 12 0 0,44-37 420 0 0,-187 163 266 0 0,15-12 0 0 0,1 0 1 0 0,0 1-1 0 0,13-6-4 0 0,-28 17 13 0 0,0 0 0 0 0,0 0 0 0 0,0 0 0 0 0,0 0 0 0 0,0 1-1 0 0,1-1 1 0 0,-1 1 0 0 0,1 0 0 0 0,-1 1 0 0 0,1-1 0 0 0,-1 1-1 0 0,1 0 1 0 0,-1 0 0 0 0,1 0 0 0 0,-1 0 0 0 0,1 1 0 0 0,-1 0-1 0 0,0 0 1 0 0,1 0 0 0 0,-1 1 0 0 0,2 0-13 0 0,-3 0 49 0 0,0 0 0 0 0,-1 0 0 0 0,0 0 0 0 0,1 1 0 0 0,-1-1 0 0 0,0 0 0 0 0,0 1 0 0 0,0 0 1 0 0,0 0-1 0 0,-1-1 0 0 0,1 1 0 0 0,-1 0 0 0 0,0 0 0 0 0,0 0 0 0 0,0 0 0 0 0,0 1 0 0 0,0 1-49 0 0,7 62 435 0 0,-5-30-329 0 0,38 190-198 0 0,-22-130-5579 0 0,-14-45-1063 0 0,-5-34 2590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28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36 3977 0 0,'-10'8'493'0'0,"-1"1"0"0"0,2 0 1 0 0,-1 1-1 0 0,1 1 0 0 0,1-1 1 0 0,0 1-1 0 0,0 0 0 0 0,1 1 1 0 0,0 0-1 0 0,1 0 0 0 0,1 1 1 0 0,-4 10-494 0 0,-6 22 363 0 0,2 0 1 0 0,2 1 0 0 0,1 2-364 0 0,5-19 116 0 0,1 0 1 0 0,1 0-1 0 0,1 0 0 0 0,1 4-116 0 0,1-25 28 0 0,1 1-1 0 0,-1-1 0 0 0,1 1 0 0 0,1-1 0 0 0,0 1 0 0 0,0-1 1 0 0,0 0-1 0 0,1 0 0 0 0,1 0 0 0 0,-1 0 0 0 0,1 0 0 0 0,0-1 0 0 0,1 0 1 0 0,0 0-1 0 0,0 0 0 0 0,2 1-27 0 0,-5-6-7 0 0,0 0-1 0 0,0-1 1 0 0,0 1 0 0 0,1-1 0 0 0,-1 0-1 0 0,1 0 1 0 0,-1 0 0 0 0,1 0 0 0 0,-1 0-1 0 0,1 0 1 0 0,0-1 0 0 0,-1 1 0 0 0,1-1-1 0 0,0 0 1 0 0,-1 0 0 0 0,1 0 0 0 0,0 0 0 0 0,0 0-1 0 0,-1 0 1 0 0,1-1 0 0 0,0 1 0 0 0,-1-1-1 0 0,1 0 1 0 0,-1 0 0 0 0,1 0 0 0 0,-1 0-1 0 0,1 0 1 0 0,-1-1 0 0 0,0 1 0 0 0,1-1-1 0 0,-1 0 1 0 0,0 1 0 0 0,1-2 7 0 0,11-9-118 0 0,0 0 1 0 0,0-1 0 0 0,-2 0-1 0 0,7-9 118 0 0,-13 16-18 0 0,21-31 32 0 0,-2 0-1 0 0,-1-2 1 0 0,-1 0-1 0 0,-3-2 1 0 0,-1 0-1 0 0,12-42-13 0 0,-23 60 329 0 0,0-1 0 0 0,-2-1-1 0 0,3-22-328 0 0,-8 38 221 0 0,0 0 0 0 0,0 0-1 0 0,-1 0 1 0 0,0 0-1 0 0,-1 0 1 0 0,0 0-1 0 0,0 0 1 0 0,-1 0-1 0 0,0 1 1 0 0,-1-1 0 0 0,0 0-1 0 0,-1-2-220 0 0,3 10 43 0 0,1 0 1 0 0,-1-1-1 0 0,0 1 0 0 0,1 0 0 0 0,-1 0 0 0 0,0 0 0 0 0,1 0 0 0 0,-1 0 1 0 0,0 0-1 0 0,0 0 0 0 0,0 1 0 0 0,0-1 0 0 0,0 0 0 0 0,0 0 1 0 0,0 1-1 0 0,-1-1 0 0 0,1 0 0 0 0,0 1 0 0 0,0 0 0 0 0,0-1 1 0 0,-1 1-1 0 0,1-1 0 0 0,0 1 0 0 0,0 0 0 0 0,-1 0-43 0 0,-1 0 42 0 0,0 0-1 0 0,1 1 1 0 0,-1-1 0 0 0,1 1-1 0 0,-1 0 1 0 0,1 0 0 0 0,-1 0-1 0 0,1 0 1 0 0,0 0 0 0 0,0 0-1 0 0,-1 1 1 0 0,0 0-42 0 0,-5 4-42 0 0,-1 1-1 0 0,2 0 1 0 0,-1 1-1 0 0,1 0 1 0 0,-5 6 42 0 0,-23 36-2230 0 0,-12 28-5834 0 0,36-58 5661 0 0,-1 0-1134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28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7354 0 0,'-8'43'3520'0'0,"3"-23"-4455"0"0,2 1-3811 0 0,4-19 2976 0 0,0-2-1645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29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5593 0 0,'-3'3'329'0'0,"0"0"-1"0"0,0 0 1 0 0,0 0-1 0 0,0 0 1 0 0,1 1-1 0 0,0-1 1 0 0,-1 1-1 0 0,1 0 1 0 0,0 0-1 0 0,1-1 1 0 0,-1 1 0 0 0,1 1-329 0 0,-18 56 1569 0 0,12-35-922 0 0,-5 8-230 0 0,2-5-220 0 0,2 1-1 0 0,-6 26-196 0 0,13-49-6 0 0,0 0 0 0 0,0 0 0 0 0,1 0 0 0 0,0 0 1 0 0,0 0-1 0 0,0 0 0 0 0,1 0 0 0 0,0 0 0 0 0,0 0 0 0 0,1 0 1 0 0,0 0-1 0 0,0 0 0 0 0,1-1 0 0 0,2 6 6 0 0,-4-10-13 0 0,0 0 0 0 0,1 0 0 0 0,-1 0 1 0 0,0 0-1 0 0,1-1 0 0 0,-1 1 0 0 0,1-1 0 0 0,0 1 0 0 0,-1-1 0 0 0,1 0 0 0 0,0 1 1 0 0,0-1-1 0 0,0 0 0 0 0,0 0 0 0 0,0 0 0 0 0,0 0 0 0 0,0-1 0 0 0,0 1 1 0 0,0-1-1 0 0,0 1 0 0 0,2-1 13 0 0,0 0-41 0 0,1 0 0 0 0,-1 0 1 0 0,0-1-1 0 0,0 1 0 0 0,0-1 1 0 0,0 0-1 0 0,0 0 0 0 0,0-1 1 0 0,-1 1-1 0 0,1-1 0 0 0,2-1 41 0 0,10-7-114 0 0,-1 0-1 0 0,0-1 1 0 0,0-1-1 0 0,10-11 115 0 0,-20 19 37 0 0,0-1 102 0 0,0 0-1 0 0,0-1 1 0 0,0 1 0 0 0,-1-1-1 0 0,0 0 1 0 0,-1 0-1 0 0,1 0 1 0 0,-1-1 0 0 0,0 1-1 0 0,-1-1 1 0 0,1 0 0 0 0,-1 0-1 0 0,-1 1 1 0 0,1-1 0 0 0,-1-1-1 0 0,0 1 1 0 0,-1 0-1 0 0,0 0 1 0 0,0 0 0 0 0,-1-7-139 0 0,0 9 22 0 0,0 0 0 0 0,0 0 0 0 0,0 0 0 0 0,-1 0 1 0 0,1 0-1 0 0,-1 1 0 0 0,-1-1 0 0 0,1 0 0 0 0,-1 1 1 0 0,1-1-1 0 0,-1 1 0 0 0,0 0 0 0 0,-1 0 0 0 0,1 0 1 0 0,-1 1-1 0 0,0-1 0 0 0,0 1 0 0 0,0 0 0 0 0,0 0 1 0 0,0 0-1 0 0,-1 0 0 0 0,1 1 0 0 0,-1 0 0 0 0,0 0 1 0 0,0 0-1 0 0,0 1 0 0 0,0-1 0 0 0,-3 1-22 0 0,6 0-549 0 0,-12-2-2830 0 0,7-2-2291 0 0,4 2 1477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29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331 297 1048 0 0,'10'-63'7090'0'0,"-1"-1"-4327"0"0,-8 50-2254 0 0,-2 0 0 0 0,1 0 0 0 0,-2 0 0 0 0,0 0 0 0 0,0 0 0 0 0,-4-10-509 0 0,4 20 81 0 0,1 1 0 0 0,-1-1 0 0 0,0 0 0 0 0,1 1 0 0 0,-2 0 1 0 0,1 0-1 0 0,0-1 0 0 0,-1 1 0 0 0,1 1 0 0 0,-1-1 0 0 0,0 0 0 0 0,0 1 0 0 0,0-1 0 0 0,0 1 0 0 0,-1 0 1 0 0,1 0-1 0 0,0 0 0 0 0,-1 1 0 0 0,0-1 0 0 0,1 1 0 0 0,-1-1 0 0 0,0 1 0 0 0,0 1 0 0 0,1-1 0 0 0,-1 0 0 0 0,-3 1-81 0 0,0 0 60 0 0,0 0 0 0 0,0 1-1 0 0,0-1 1 0 0,0 2-1 0 0,0-1 1 0 0,0 1-1 0 0,1 0 1 0 0,-1 0 0 0 0,0 1-1 0 0,1 0 1 0 0,0 0-1 0 0,-1 0 1 0 0,1 1 0 0 0,0 0-1 0 0,1 0 1 0 0,-1 1-1 0 0,1 0 1 0 0,-2 2-60 0 0,-9 8 7 0 0,1 1 1 0 0,1 1-1 0 0,1 1 1 0 0,0-1-1 0 0,-4 11-7 0 0,9-14-17 0 0,0 1-1 0 0,1 0 1 0 0,1 1 0 0 0,-1 3 17 0 0,5-15-24 0 0,1 0-1 0 0,-1 0 1 0 0,1 0 0 0 0,0 0 0 0 0,1-1 0 0 0,-1 1 0 0 0,1 0 0 0 0,-1 0-1 0 0,1 0 1 0 0,1 0 0 0 0,-1 0 0 0 0,0 0 0 0 0,1 0 0 0 0,0 0 0 0 0,0 0-1 0 0,0 0 1 0 0,0 0 0 0 0,1 0 0 0 0,0-1 0 0 0,0 2 24 0 0,0-3-68 0 0,0-1 1 0 0,0 1-1 0 0,-1-1 1 0 0,1 1-1 0 0,1-1 1 0 0,-1 0-1 0 0,0 0 0 0 0,0 0 1 0 0,0 0-1 0 0,1 0 1 0 0,-1 0-1 0 0,0 0 1 0 0,1-1-1 0 0,-1 1 1 0 0,1-1-1 0 0,-1 0 0 0 0,0 0 1 0 0,1 0-1 0 0,-1 0 1 0 0,1 0-1 0 0,-1-1 1 0 0,1 1-1 0 0,-1-1 1 0 0,0 1-1 0 0,1-1 0 0 0,-1 0 1 0 0,1 0 67 0 0,11-4-185 0 0,1-1-1 0 0,-1-1 1 0 0,0 0 0 0 0,0-1 185 0 0,5-2-132 0 0,-12 6 124 0 0,6-3-48 0 0,0 1 1 0 0,0 0-1 0 0,0 1 1 0 0,1 1-1 0 0,11-3 56 0 0,-23 7 37 0 0,0-1 0 0 0,1 1 1 0 0,-1-1-1 0 0,0 1 0 0 0,0 0 0 0 0,0 0 1 0 0,1 0-1 0 0,-1 0 0 0 0,0 0 0 0 0,0 1 0 0 0,0-1 1 0 0,0 1-1 0 0,0-1 0 0 0,1 1 0 0 0,-1 0 1 0 0,0 0-1 0 0,0 0 0 0 0,0 0 0 0 0,-1 0 1 0 0,1 0-1 0 0,0 1 0 0 0,0-1 0 0 0,-1 1 1 0 0,1-1-1 0 0,-1 1 0 0 0,1 0 0 0 0,-1-1 0 0 0,0 1 1 0 0,1 0-1 0 0,-1 0 0 0 0,0 0 0 0 0,0 0 1 0 0,0 0-1 0 0,-1 0 0 0 0,1 0 0 0 0,0 0 1 0 0,-1 0-1 0 0,1 0 0 0 0,-1 1 0 0 0,0-1-37 0 0,3 33 331 0 0,-1 1 0 0 0,-2-1 0 0 0,-1 1 0 0 0,-2-1 0 0 0,-2 0 0 0 0,-1 0 0 0 0,-6 19-331 0 0,-13 97-923 0 0,15-100-3642 0 0,2-21-3537 0 0,8-25 4256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29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4609 0 0,'1'-1'310'0'0,"-1"1"0"0"0,1-1 1 0 0,-1 0-1 0 0,1 0 0 0 0,0 1 0 0 0,-1-1 1 0 0,1 0-1 0 0,0 1 0 0 0,-1-1 0 0 0,1 0 1 0 0,0 1-1 0 0,0-1 0 0 0,-1 1 0 0 0,1-1 1 0 0,0 1-1 0 0,0 0 0 0 0,0-1 0 0 0,0 1 1 0 0,0 0-1 0 0,0 0 0 0 0,-1-1 0 0 0,1 1 1 0 0,0 0-1 0 0,0 0 0 0 0,0 0 0 0 0,0 0 0 0 0,0 0 1 0 0,0 1-311 0 0,41-3 972 0 0,-25 2-346 0 0,124-17-202 0 0,0 1-5165 0 0,-141 16 4529 0 0,1-1-1 0 0,0 1 1 0 0,0 0 0 0 0,0 0-1 0 0,-1 0 1 0 0,1-1-1 0 0,0 1 1 0 0,0 0 0 0 0,0 0-1 0 0,-1 0 1 0 0,1 0 0 0 0,0 0-1 0 0,0 0 1 0 0,0 1 0 0 0,-1-1-1 0 0,1 0 1 0 0,0 0 0 0 0,0 1-1 0 0,-1-1 1 0 0,1 0 0 0 0,0 1-1 0 0,0-1 1 0 0,-1 1-1 0 0,1-1 1 0 0,0 0 0 0 0,-1 1-1 0 0,1 0 1 0 0,-1-1 0 0 0,1 1-1 0 0,-1-1 1 0 0,1 1 0 0 0,-1 0-1 0 0,1-1 1 0 0,-1 1 0 0 0,1 0-1 0 0,-1 0 1 0 0,0-1 0 0 0,0 1-1 0 0,1 0 213 0 0,-1 5-2287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0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5761 0 0,'-1'2'297'0'0,"-1"-1"0"0"0,1 0 0 0 0,-1 1 1 0 0,1-1-1 0 0,0 1 0 0 0,-1-1 0 0 0,1 1 0 0 0,0 0 0 0 0,0-1 0 0 0,0 1 0 0 0,0 0 0 0 0,0 0 0 0 0,1 0 0 0 0,-1 0 0 0 0,1 0 0 0 0,-1 0 0 0 0,1 0 0 0 0,-1 0 1 0 0,1 0-1 0 0,0 0 0 0 0,0 0 0 0 0,0 0 0 0 0,0 0 0 0 0,1 0 0 0 0,-1 0-297 0 0,1 0 74 0 0,0 0 0 0 0,1-1 0 0 0,-1 1 1 0 0,0-1-1 0 0,1 0 0 0 0,-1 1 0 0 0,1-1 0 0 0,-1 0 1 0 0,1 0-1 0 0,0 0 0 0 0,0 0 0 0 0,-1 0 0 0 0,1 0 0 0 0,0 0 1 0 0,0-1-1 0 0,0 1 0 0 0,0-1 0 0 0,0 1 0 0 0,0-1 0 0 0,0 0 1 0 0,0 1-1 0 0,0-1 0 0 0,0 0 0 0 0,0-1 0 0 0,0 1 1 0 0,0 0-75 0 0,52-4 115 0 0,0-1 0 0 0,0-4-1 0 0,-1-1 1 0 0,7-5-115 0 0,40-7-9661 0 0,-82 19 3754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2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0 215 1920 0 0,'17'5'7182'0'0,"11"-6"-4638"0"0,38-10-2961 0 0,-44 7 1347 0 0,122-13-641 0 0,0 7 1 0 0,1 7 0 0 0,11 6-290 0 0,201-7-223 0 0,827-107 801 0 0,-1077 99-558 0 0,53-2 1666 0 0,149 6-1686 0 0,3 23 1283 0 0,-270-15-1846 0 0,1-1 1 0 0,-1-2-1 0 0,0-1 1 0 0,10-5 562 0 0,77-7-3193 0 0,7 7-4779 0 0,-120 9 5023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4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22 306 2537 0 0,'-1'1'80'0'0,"0"-1"0"0"0,-1 1 0 0 0,1 0 0 0 0,0-1 0 0 0,0 1 0 0 0,-1 0 0 0 0,1 0 0 0 0,0 0 0 0 0,0 0 0 0 0,0 0 0 0 0,0 0 0 0 0,0 1 0 0 0,0-1 0 0 0,1 0 0 0 0,-1 0 0 0 0,0 1 0 0 0,1-1 0 0 0,-1 0 0 0 0,0 1 0 0 0,1-1 0 0 0,0 0 0 0 0,-1 1 0 0 0,1-1 0 0 0,0 1 0 0 0,0-1 0 0 0,0 1-80 0 0,0 1 73 0 0,0 0 0 0 0,1 1 0 0 0,0-1 0 0 0,0 0 0 0 0,0 0 0 0 0,0 0 0 0 0,0 0 0 0 0,0 0 0 0 0,1 0 0 0 0,0 0 0 0 0,1 2-73 0 0,3 4 29 0 0,1 0-1 0 0,0-1 1 0 0,1 0 0 0 0,-1-1-1 0 0,1 1 1 0 0,9 5-29 0 0,-8-8 55 0 0,-1-1 0 0 0,0-1 0 0 0,1 1 0 0 0,-1-1 0 0 0,1-1 0 0 0,0 1 0 0 0,0-1 0 0 0,0-1 0 0 0,0 0 0 0 0,1 0 0 0 0,-1-1 0 0 0,0 0 0 0 0,0-1 0 0 0,0 0 1 0 0,0 0-1 0 0,1-1 0 0 0,-2 0 0 0 0,1 0 0 0 0,0-1 0 0 0,0-1 0 0 0,-1 1 0 0 0,0-1 0 0 0,3-2-55 0 0,9-5 144 0 0,-1 0 1 0 0,-1 0 0 0 0,0-2-1 0 0,-1 0 1 0 0,0-2-1 0 0,-1 0 1 0 0,-1 0-1 0 0,0-1 1 0 0,4-8-145 0 0,-12 15 127 0 0,-1-1 0 0 0,0 0 0 0 0,0 0 0 0 0,-1 0 0 0 0,0-1 0 0 0,-1 0 0 0 0,-1 0 0 0 0,1 0 0 0 0,-2 0 0 0 0,1-1 0 0 0,-2 1-1 0 0,1-7-126 0 0,-2 11 124 0 0,0 1-1 0 0,0-1 0 0 0,0 1 0 0 0,-1-1 0 0 0,0 1 0 0 0,-1 0 0 0 0,1 0 1 0 0,-1-1-1 0 0,0 1 0 0 0,-1 0 0 0 0,0 0 0 0 0,1 1 0 0 0,-2-1 0 0 0,1 1 1 0 0,-1-1-1 0 0,0 1 0 0 0,0 0 0 0 0,0 0 0 0 0,-1 1 0 0 0,1-1 0 0 0,-1 1 1 0 0,0 0-1 0 0,-2 0-123 0 0,2 1 44 0 0,1 1 0 0 0,-1 0 0 0 0,0 0 0 0 0,0 1 0 0 0,1-1 0 0 0,-1 1 1 0 0,0 0-1 0 0,0 1 0 0 0,-1-1 0 0 0,1 1 0 0 0,0 0 0 0 0,0 0 0 0 0,0 1 1 0 0,0-1-1 0 0,0 1 0 0 0,0 0 0 0 0,0 1 0 0 0,0-1 0 0 0,1 1 0 0 0,-1 0 1 0 0,0 0-1 0 0,1 0 0 0 0,-1 1 0 0 0,1-1 0 0 0,0 1 0 0 0,-2 2-44 0 0,-8 5-26 0 0,1 0-1 0 0,0 1 0 0 0,1 0 1 0 0,0 1-1 0 0,1 0 1 0 0,0 1-1 0 0,-5 9 27 0 0,-13 22 12 0 0,2 2 0 0 0,2 2 0 0 0,2 0 0 0 0,2 1 0 0 0,2 1 0 0 0,2 1 0 0 0,3 0 0 0 0,2 1 0 0 0,-1 20-12 0 0,11-56-5 0 0,1 1 0 0 0,1-1 0 0 0,0 0 0 0 0,1 0 0 0 0,0 0 0 0 0,2 0 0 0 0,0 0 0 0 0,3 10 5 0 0,-5-22-30 0 0,1 1 0 0 0,-1 0 0 0 0,1-1 0 0 0,0 1 0 0 0,0-1 0 0 0,1 0 0 0 0,-1 1 0 0 0,1-1 0 0 0,0 0 0 0 0,0-1-1 0 0,0 1 1 0 0,1 0 0 0 0,-1-1 0 0 0,1 0 0 0 0,0 0 0 0 0,0 0 0 0 0,0 0 0 0 0,0 0 0 0 0,0-1 0 0 0,1 0 0 0 0,-1 0 0 0 0,1 0 0 0 0,-1-1-1 0 0,1 1 1 0 0,0-1 0 0 0,0 0 0 0 0,-1 0 0 0 0,1-1 0 0 0,5 1 30 0 0,6-2-351 0 0,1-1 0 0 0,-1-1 0 0 0,1 0 0 0 0,-1-2 0 0 0,0 1 1 0 0,0-2-1 0 0,-1 0 0 0 0,0-1 0 0 0,0 0 0 0 0,0-1 0 0 0,11-10 351 0 0,7-4-1704 0 0,-2-2 0 0 0,-1-1-1 0 0,0-2 1 0 0,11-15 1704 0 0,-24 23-1987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4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2561 0 0,'-1'0'314'0'0,"0"0"0"0"0,0 0 1 0 0,0 0-1 0 0,0 0 1 0 0,0 1-1 0 0,-1-1 1 0 0,1 0-1 0 0,1 1 1 0 0,-1-1-1 0 0,0 1 1 0 0,0 0-1 0 0,0-1 0 0 0,0 1 1 0 0,0-1-1 0 0,0 1 1 0 0,1 0-1 0 0,-1 0 1 0 0,0 0-1 0 0,0-1 1 0 0,1 1-1 0 0,-1 0 1 0 0,1 0-1 0 0,-1 1-314 0 0,-10 31 2039 0 0,6 34-2118 0 0,3 29-977 0 0,1-60-1693 0 0,-2 0 0 0 0,-2-1 0 0 0,-1 2 2749 0 0,2-21-2442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45 1216 0 0,'-1'0'85'0'0,"1"0"1"0"0,0 0-1 0 0,-1 0 0 0 0,1 0 0 0 0,-1 1 1 0 0,1-1-1 0 0,0-1 0 0 0,-1 1 0 0 0,1 0 0 0 0,0 0 1 0 0,-1 0-1 0 0,1 0 0 0 0,0 0 0 0 0,-1 0 0 0 0,1 0 1 0 0,-1 0-1 0 0,1-1 0 0 0,0 1 0 0 0,0 0 0 0 0,-1 0 1 0 0,1 0-1 0 0,0-1 0 0 0,-1 1 0 0 0,1 0 1 0 0,0 0-1 0 0,0-1 0 0 0,-1 1 0 0 0,1 0 0 0 0,0-1 1 0 0,0 1-1 0 0,0 0 0 0 0,-1-1 0 0 0,1 1 0 0 0,0 0 1 0 0,0-1-1 0 0,0 1 0 0 0,0 0 0 0 0,0-1 0 0 0,0 1 1 0 0,0-1-1 0 0,0 1 0 0 0,0 0 0 0 0,0-1 0 0 0,0 1 1 0 0,0 0-1 0 0,0-1 0 0 0,0 1 0 0 0,0-1 1 0 0,0 1-1 0 0,0 0 0 0 0,1-1 0 0 0,-1 1 0 0 0,0 0 1 0 0,0-1-1 0 0,0 1 0 0 0,0 0 0 0 0,1 0 0 0 0,-1-1 1 0 0,0 1-1 0 0,0 0 0 0 0,1-1 0 0 0,-1 1 0 0 0,0 0 1 0 0,1 0-1 0 0,-1 0 0 0 0,0-1 0 0 0,1 1 1 0 0,-1 0-1 0 0,0 0-85 0 0,20-19 1398 0 0,-17 18-1378 0 0,-1 0 0 0 0,1 0 0 0 0,-1-1 1 0 0,1 1-1 0 0,-1 1 0 0 0,1-1 0 0 0,-1 0 0 0 0,1 1 1 0 0,0-1-1 0 0,-1 1 0 0 0,1 0 0 0 0,0 0 0 0 0,-1 0 1 0 0,1 0-1 0 0,0 0 0 0 0,-1 1 0 0 0,1-1 0 0 0,0 1 1 0 0,-1 0-1 0 0,1 0 0 0 0,-1 0 0 0 0,2 0-20 0 0,0 2 59 0 0,-1-1 0 0 0,0 1-1 0 0,0 0 1 0 0,0 0 0 0 0,-1 0-1 0 0,1 0 1 0 0,0 0 0 0 0,-1 0-1 0 0,0 1 1 0 0,0-1 0 0 0,0 1-1 0 0,0 0 1 0 0,0 2-59 0 0,4 13 181 0 0,-1-1 0 0 0,0 1-1 0 0,-2 0 1 0 0,0 0 0 0 0,0 13-181 0 0,-3-23-88 0 0,0 0 0 0 0,-1 0 1 0 0,0 0-1 0 0,-1 1 0 0 0,0-1 1 0 0,0 0-1 0 0,-1-1 0 0 0,0 1 0 0 0,-4 7 88 0 0,-10 33-7912 0 0,16-47 6017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4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4025 0 0,'0'0'917'0'0,"0"0"-202"0"0,31 0 2762 0 0,3-7-3154 0 0,0-1-1 0 0,0-2 1 0 0,27-12-323 0 0,41-26-3747 0 0,-79 25-281 0 0,-20 18 1709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5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4273 0 0,'-6'5'506'0'0,"1"0"1"0"0,0 0-1 0 0,0 0 0 0 0,0 0 1 0 0,1 1-1 0 0,0 0 1 0 0,0 0-1 0 0,0 0 0 0 0,1 0 1 0 0,0 1-1 0 0,0-1 1 0 0,1 1-1 0 0,-1 0 0 0 0,1 3-506 0 0,-6 21 626 0 0,1 1 0 0 0,0 21-626 0 0,3-26 365 0 0,3-23-338 0 0,-10 73 715 0 0,2 31-742 0 0,8-85-18 0 0,1 1 1 0 0,1-1-1 0 0,1 1 1 0 0,1-1-1 0 0,1 1 1 0 0,6 17 17 0 0,-6-25-339 0 0,14 41-1340 0 0,-17-55 1412 0 0,-1-1 0 0 0,0 0 0 0 0,1 1 0 0 0,-1-1 0 0 0,1 0 0 0 0,0 0 0 0 0,-1 1 0 0 0,1-1 0 0 0,0 0 0 0 0,0 0-1 0 0,0 0 1 0 0,0 0 0 0 0,0 0 0 0 0,0 0 0 0 0,0 0 0 0 0,0 0 0 0 0,0-1 0 0 0,0 1 0 0 0,0 0 0 0 0,0-1-1 0 0,1 1 1 0 0,-1-1 0 0 0,0 1 0 0 0,1-1 0 0 0,-1 1 0 0 0,0-1 0 0 0,1 0 0 0 0,-1 0 0 0 0,0 0 0 0 0,1 1-1 0 0,-1-1 1 0 0,0-1 0 0 0,2 1 267 0 0,4-2-2803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5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35 311 2320 0 0,'-2'1'185'0'0,"0"0"-1"0"0,1 0 0 0 0,-1 0 0 0 0,1 0 0 0 0,-1 0 0 0 0,1 1 0 0 0,0-1 0 0 0,-1 1 0 0 0,1-1 0 0 0,0 1 0 0 0,0-1 0 0 0,0 1 0 0 0,0 0 0 0 0,0 0 0 0 0,0-1 0 0 0,1 1-184 0 0,0-1 72 0 0,-1 0-1 0 0,1 0 1 0 0,0 0-1 0 0,0 0 1 0 0,0 0-1 0 0,0 0 1 0 0,0 0-1 0 0,1 0 1 0 0,-1 0-1 0 0,0 0 1 0 0,0 0-1 0 0,1 0 1 0 0,-1 0-1 0 0,0-1 1 0 0,1 1-1 0 0,-1 0 1 0 0,1 0 0 0 0,-1 0-1 0 0,1 0 1 0 0,-1-1-1 0 0,1 1 1 0 0,0 0-72 0 0,1 1 53 0 0,0-1 0 0 0,0 1 0 0 0,0-1 1 0 0,1 0-1 0 0,-1 1 0 0 0,0-1 1 0 0,1 0-1 0 0,-1 0 0 0 0,0-1 0 0 0,1 1 1 0 0,-1 0-1 0 0,1-1 0 0 0,0 0 1 0 0,-1 1-1 0 0,1-1 0 0 0,-1 0 1 0 0,1 0-1 0 0,-1-1 0 0 0,1 1 0 0 0,-1 0 1 0 0,2-1-54 0 0,20-8 195 0 0,0-1 1 0 0,-1 0-1 0 0,0-2 1 0 0,-1-1-1 0 0,0-1 1 0 0,-1 0-1 0 0,-1-2 1 0 0,11-10-196 0 0,-24 20 30 0 0,-1-1-1 0 0,0 0 0 0 0,0 0 1 0 0,-1 0-1 0 0,1-1 1 0 0,-2 0-1 0 0,1 0 1 0 0,-1 0-1 0 0,0 0 1 0 0,1-6-30 0 0,1-4 57 0 0,0 0 0 0 0,-1-1 0 0 0,-1 1 0 0 0,1-14-57 0 0,-5 31 31 0 0,1-1 0 0 0,-1 0-1 0 0,0 1 1 0 0,1-1 0 0 0,-1 1 0 0 0,0-1 0 0 0,0 0 0 0 0,0 1 0 0 0,0-1 0 0 0,0 0 0 0 0,0 1-1 0 0,-1-1 1 0 0,1 1 0 0 0,0-1 0 0 0,-1 0 0 0 0,1 1 0 0 0,-1-1 0 0 0,0 1 0 0 0,1-1 0 0 0,-1 1-1 0 0,0-1 1 0 0,0 1 0 0 0,0 0 0 0 0,0 0 0 0 0,0-1 0 0 0,0 1 0 0 0,-1 0 0 0 0,1 0-1 0 0,0 0 1 0 0,-1 0 0 0 0,1 0 0 0 0,0 0 0 0 0,-1 1 0 0 0,1-1 0 0 0,-1 0 0 0 0,1 1 0 0 0,-1-1-1 0 0,0 1 1 0 0,1-1 0 0 0,-1 1 0 0 0,1 0 0 0 0,-1 0 0 0 0,0 0 0 0 0,1 0 0 0 0,-1 0 0 0 0,0 0-1 0 0,1 0 1 0 0,-1 0 0 0 0,-1 1-31 0 0,-5 1 192 0 0,1-1 0 0 0,-1 2 0 0 0,1-1 0 0 0,-1 1 0 0 0,1 0 0 0 0,0 1 0 0 0,0-1 0 0 0,0 1-1 0 0,-5 5-191 0 0,-3 4 87 0 0,0 2 0 0 0,1-1 0 0 0,1 2 0 0 0,0 0-1 0 0,2 0 1 0 0,-1 1 0 0 0,1 1-87 0 0,-24 47 169 0 0,-6 18-169 0 0,37-76 17 0 0,2-2-10 0 0,-12 22-2 0 0,2 0-1 0 0,2 1 1 0 0,-2 7-5 0 0,10-26-9 0 0,0-1 0 0 0,0 1 0 0 0,1-1-1 0 0,0 1 1 0 0,0 0 0 0 0,1-1 0 0 0,0 1 0 0 0,1 0 0 0 0,0-1 0 0 0,0 1 0 0 0,1 0 0 0 0,0-1 0 0 0,2 4 9 0 0,-3-9-13 0 0,1 0 0 0 0,-1 0 0 0 0,1 0 0 0 0,0-1-1 0 0,0 1 1 0 0,0-1 0 0 0,0 1 0 0 0,1-1 0 0 0,-1 0 0 0 0,1 0 0 0 0,-1 0 0 0 0,1 0 0 0 0,0 0 0 0 0,0 0 0 0 0,0-1 0 0 0,0 0 0 0 0,0 1 0 0 0,0-1 0 0 0,0 0 0 0 0,0-1 0 0 0,0 1 0 0 0,1 0 0 0 0,-1-1 0 0 0,0 0 0 0 0,1 0 0 0 0,-1 0 0 0 0,0 0 0 0 0,0 0 0 0 0,1-1 0 0 0,-1 1 0 0 0,0-1 0 0 0,0 0 13 0 0,18-3-476 0 0,-1-1 0 0 0,0-1 0 0 0,-1 0 1 0 0,12-7 475 0 0,-25 11-257 0 0,9-3-502 0 0,0-1 1 0 0,-1 0-1 0 0,0-1 1 0 0,0-1-1 0 0,0 0 0 0 0,-1-1 1 0 0,0 0-1 0 0,-1-1 0 0 0,0 0 1 0 0,-1-1-1 0 0,0 0 1 0 0,0-1-1 0 0,0-2 759 0 0,2-5-1535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6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2721 0 0,'1'-5'239'0'0,"0"0"1"0"0,0 0 0 0 0,0 0-1 0 0,0 1 1 0 0,1-1 0 0 0,-1 0 0 0 0,1 1-1 0 0,0-1 1 0 0,1 1 0 0 0,-1 0 0 0 0,1 0-1 0 0,0 0 1 0 0,0 0 0 0 0,0 0-1 0 0,0 1 1 0 0,1-1 0 0 0,0 1 0 0 0,-1 0-1 0 0,1 0 1 0 0,1 0 0 0 0,-1 0 0 0 0,0 1-1 0 0,3-2-239 0 0,-3 2 75 0 0,-1 1 0 0 0,1-1-1 0 0,-1 1 1 0 0,1-1-1 0 0,0 1 1 0 0,0 0 0 0 0,-1 1-1 0 0,1-1 1 0 0,0 1 0 0 0,0-1-1 0 0,0 1 1 0 0,0 0-1 0 0,0 0 1 0 0,-1 1 0 0 0,1-1-1 0 0,0 1 1 0 0,0 0-1 0 0,0 0 1 0 0,-1 0 0 0 0,1 1-1 0 0,-1-1 1 0 0,1 1 0 0 0,-1 0-1 0 0,1 0 1 0 0,-1 0-1 0 0,0 0 1 0 0,0 1 0 0 0,0-1-1 0 0,0 1 1 0 0,2 2-75 0 0,-3-2 51 0 0,0 0-1 0 0,0 0 1 0 0,0 0 0 0 0,0 0 0 0 0,0 1 0 0 0,0-1-1 0 0,-1 1 1 0 0,0-1 0 0 0,1 1 0 0 0,-1-1-1 0 0,-1 1 1 0 0,1 0 0 0 0,0 0 0 0 0,-1-1 0 0 0,0 1-1 0 0,0 0 1 0 0,0 0 0 0 0,0 0 0 0 0,-1-1-1 0 0,0 1 1 0 0,1 0 0 0 0,-1 0 0 0 0,-1-1-1 0 0,1 1 1 0 0,0-1 0 0 0,-1 1 0 0 0,0-1 0 0 0,0 0-1 0 0,0 1 1 0 0,-2 1-51 0 0,-8 12 160 0 0,-2-1 0 0 0,0 0 0 0 0,-1-1-1 0 0,0-1 1 0 0,-7 5-160 0 0,-14 14-64 0 0,35-32 80 0 0,-1-1 1 0 0,1 1 0 0 0,0 0-1 0 0,1 0 1 0 0,-1 0 0 0 0,0 0-1 0 0,0 0 1 0 0,0 0 0 0 0,0 0-1 0 0,1 0 1 0 0,-1 1 0 0 0,1-1-1 0 0,-1 0 1 0 0,1 0 0 0 0,-1 0-1 0 0,1 1 1 0 0,-1-1 0 0 0,1 0-1 0 0,0 1 1 0 0,0-1 0 0 0,0 0-1 0 0,0 1 1 0 0,0-1-17 0 0,1 0 14 0 0,0 0-1 0 0,0 0 1 0 0,0 0 0 0 0,0-1-1 0 0,0 1 1 0 0,0-1 0 0 0,1 1 0 0 0,-1-1-1 0 0,0 1 1 0 0,0-1 0 0 0,1 1-1 0 0,-1-1 1 0 0,0 0 0 0 0,1 0-1 0 0,-1 0 1 0 0,0 0 0 0 0,1 0-1 0 0,-1 0 1 0 0,0 0 0 0 0,1 0-1 0 0,-1 0 1 0 0,0-1 0 0 0,0 1 0 0 0,1-1-1 0 0,0 1-13 0 0,61-15-83 0 0,36-5-646 0 0,-92 19-112 0 0,0 0-1 0 0,0 1 1 0 0,1 0 0 0 0,-1 0 0 0 0,0 1-1 0 0,0 0 1 0 0,0 0 0 0 0,0 1 0 0 0,0 0-1 0 0,0 0 1 0 0,6 3 841 0 0,-8-1-3382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6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4537 0 0,'8'2'4002'0'0,"26"5"-2260"0"0,36-16 323 0 0,34-12-2065 0 0,66-23-1362 0 0,-168 44 1002 0 0,0-1-1 0 0,0 1 1 0 0,0 0 0 0 0,-1-1 0 0 0,1 0 0 0 0,0 1 0 0 0,-1-1 0 0 0,1 0-1 0 0,0 0 1 0 0,-1 0 0 0 0,1 0 0 0 0,-1 0 0 0 0,1 0 0 0 0,-1 0 0 0 0,0 0 0 0 0,0-1-1 0 0,1 1 1 0 0,-1-1 0 0 0,0 1 0 0 0,0-1 0 0 0,0 1 0 0 0,0-1 0 0 0,0-1 360 0 0,-3-4-2693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6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 4817 0 0,'-3'3'512'0'0,"0"1"0"0"0,1-1 0 0 0,-1 1 0 0 0,1 0 1 0 0,0 0-1 0 0,0 0 0 0 0,0 0 0 0 0,0 0 0 0 0,0 2-512 0 0,-13 70 2546 0 0,8-36-1661 0 0,-10 33-536 0 0,-1 1 1418 0 0,-4 51-1767 0 0,19-101-775 0 0,1 0 1 0 0,2 0-1 0 0,0 1 1 0 0,1-1-1 0 0,2 0 1 0 0,0-1-1 0 0,4 10 775 0 0,7-3-6568 0 0,-10-27 3593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7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45 360 472 0 0,'-1'0'135'0'0,"1"1"-1"0"0,0-1 0 0 0,0 0 1 0 0,0 0-1 0 0,-1 0 1 0 0,1 0-1 0 0,0 0 0 0 0,0 0 1 0 0,0 0-1 0 0,0 0 1 0 0,-1 0-1 0 0,1 0 0 0 0,0 0 1 0 0,0 0-1 0 0,0 1 1 0 0,0-1-1 0 0,0 0 0 0 0,-1 0 1 0 0,1 0-1 0 0,0 0 1 0 0,0 0-1 0 0,0 1 0 0 0,0-1 1 0 0,0 0-1 0 0,0 0 1 0 0,0 0-1 0 0,0 1 0 0 0,-1-1 1 0 0,1 0-1 0 0,0 0 1 0 0,0 0-1 0 0,0 0 1 0 0,0 1-1 0 0,0-1 0 0 0,0 0 1 0 0,0 0-1 0 0,0 0 1 0 0,0 1-1 0 0,0-1 0 0 0,0 0 1 0 0,0 0-1 0 0,1 0 1 0 0,-1 1-1 0 0,0-1 0 0 0,0 0 1 0 0,0 0-1 0 0,0 0 1 0 0,0 0-1 0 0,0 1 0 0 0,0-1 1 0 0,1 0-135 0 0,-1 0 44 0 0,0 1 0 0 0,1-1 0 0 0,-1 1 1 0 0,0-1-1 0 0,1 0 0 0 0,-1 1 0 0 0,1-1 0 0 0,-1 0 1 0 0,0 1-1 0 0,1-1 0 0 0,-1 0 0 0 0,1 0 0 0 0,-1 1 1 0 0,1-1-1 0 0,-1 0 0 0 0,1 0 0 0 0,0 0 0 0 0,-1 0 1 0 0,1 0-1 0 0,-1 0 0 0 0,1 0 0 0 0,-1 0 0 0 0,1 0 1 0 0,-1 0-1 0 0,1 0 0 0 0,-1 0 0 0 0,1 0 0 0 0,-1 0 1 0 0,1 0-45 0 0,28-7 450 0 0,-1-1 0 0 0,0-2 0 0 0,-1 0 0 0 0,0-2 0 0 0,0-1 0 0 0,21-14-450 0 0,-39 19 40 0 0,0 1 0 0 0,-1-1 0 0 0,0-1 0 0 0,-1 1 0 0 0,0-1 0 0 0,0-1 0 0 0,-1 1 0 0 0,0-1 0 0 0,-1 0 0 0 0,0 0 0 0 0,0-1 0 0 0,-1 0 0 0 0,-1 0 0 0 0,0 0 0 0 0,0 0 0 0 0,-1 0 0 0 0,-1 0 0 0 0,1-1 0 0 0,-2 1 0 0 0,0 0 0 0 0,0-1 0 0 0,-2-9-40 0 0,2 19 43 0 0,-1 0-1 0 0,1-1 1 0 0,-1 1 0 0 0,1 0-1 0 0,-1 0 1 0 0,1 0-1 0 0,-1 0 1 0 0,0 0 0 0 0,0 0-1 0 0,0 0 1 0 0,-1 1-1 0 0,1-1 1 0 0,0 0 0 0 0,-1 0-1 0 0,1 1 1 0 0,-1-1-1 0 0,1 1 1 0 0,-1-1 0 0 0,0 1-1 0 0,1 0 1 0 0,-1 0-1 0 0,0 0 1 0 0,0 0 0 0 0,-2-1-43 0 0,2 2 71 0 0,-1-1 0 0 0,0 1 1 0 0,0 0-1 0 0,0 0 0 0 0,0 0 0 0 0,0 1 1 0 0,0-1-1 0 0,0 1 0 0 0,0 0 1 0 0,0-1-1 0 0,0 1 0 0 0,1 1 1 0 0,-1-1-1 0 0,0 0 0 0 0,1 1 0 0 0,-1-1-71 0 0,-8 6 155 0 0,0 1 0 0 0,0 0 0 0 0,1 0-1 0 0,1 1 1 0 0,-1 0 0 0 0,2 1-1 0 0,-7 8-154 0 0,-24 41 128 0 0,4 3 0 0 0,1 1 0 0 0,4 1 0 0 0,-11 37-128 0 0,36-88-46 0 0,1 0 0 0 0,0 0 0 0 0,0 1 0 0 0,2-1 0 0 0,0 1 0 0 0,0-1-1 0 0,1 1 1 0 0,1 14 46 0 0,0-25-9 0 0,0 0 0 0 0,1 0-1 0 0,-1 0 1 0 0,1-1-1 0 0,-1 1 1 0 0,1 0-1 0 0,0 0 1 0 0,0 0 0 0 0,0 0-1 0 0,1-1 1 0 0,-1 1-1 0 0,1 0 1 0 0,-1-1 0 0 0,1 1-1 0 0,0-1 1 0 0,0 0-1 0 0,0 0 1 0 0,0 1 0 0 0,0-1-1 0 0,1-1 1 0 0,-1 1-1 0 0,1 0 1 0 0,-1-1 0 0 0,1 1-1 0 0,0-1 1 0 0,-1 1-1 0 0,1-1 1 0 0,0 0 0 0 0,0-1-1 0 0,0 1 1 0 0,0 0-1 0 0,0-1 1 0 0,0 1-1 0 0,0-1 1 0 0,0 0 0 0 0,0 0-1 0 0,0 0 1 0 0,0-1-1 0 0,0 1 1 0 0,0-1 0 0 0,0 1-1 0 0,2-2 10 0 0,10-2-270 0 0,1 0 0 0 0,-1-1 0 0 0,0 0 0 0 0,0-2 0 0 0,0 0 0 0 0,-1 0 0 0 0,0-1 0 0 0,0-1 0 0 0,-1-1 0 0 0,0 0 270 0 0,19-15-2481 0 0,-2-2 0 0 0,-1-1 0 0 0,11-16 2481 0 0,-7 2-2337 0 0,-19 19-358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37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26 2761 0 0,'-7'-2'4583'0'0,"9"-1"-1811"0"0,22-6-969 0 0,-16 6-1730 0 0,1 1 0 0 0,0 0 0 0 0,-1 0 0 0 0,1 1 0 0 0,0 0 0 0 0,4 0-73 0 0,-8 2 48 0 0,-1-1 0 0 0,1 1 0 0 0,0 0 1 0 0,-1 0-1 0 0,1 0 0 0 0,-1 1 0 0 0,1 0 0 0 0,-1 0 0 0 0,0 0 0 0 0,0 0 0 0 0,0 0 0 0 0,0 1 0 0 0,0 0 0 0 0,-1 0 0 0 0,1 0 0 0 0,-1 0 0 0 0,1 1 0 0 0,-1-1 0 0 0,2 4-48 0 0,-4-4 35 0 0,0 0 0 0 0,1 0 0 0 0,-1 0 0 0 0,-1 1 0 0 0,1-1 0 0 0,0 0 0 0 0,-1 1 0 0 0,0-1 0 0 0,0 1 0 0 0,0-1 0 0 0,0 1 0 0 0,0-1 0 0 0,0 0 0 0 0,-1 1 0 0 0,0-1 0 0 0,0 0 0 0 0,0 1 0 0 0,0-1 0 0 0,0 0 0 0 0,-1 0 0 0 0,1 0 0 0 0,-1 0 0 0 0,0 0 0 0 0,0 0 0 0 0,0-1 0 0 0,0 1 0 0 0,-2 1-35 0 0,-25 32 105 0 0,-28 27-105 0 0,57-62-10 0 0,0 0-1 0 0,0-1 0 0 0,0 1 0 0 0,0 0 0 0 0,0-1 1 0 0,1 1-1 0 0,-1 0 0 0 0,0-1 0 0 0,0 1 1 0 0,0-1-1 0 0,1 1 0 0 0,-1 0 0 0 0,0-1 0 0 0,0 1 1 0 0,1-1-1 0 0,-1 1 0 0 0,1-1 0 0 0,-1 1 0 0 0,0-1 1 0 0,1 1-1 0 0,-1-1 0 0 0,1 1 0 0 0,-1-1 1 0 0,1 0-1 0 0,-1 1 0 0 0,1-1 0 0 0,0 0 0 0 0,-1 1 1 0 0,1-1-1 0 0,-1 0 0 0 0,1 0 0 0 0,0 1 11 0 0,31 17-55 0 0,-20-11-10 0 0,-7-3 74 0 0,0-1-1 0 0,0 1 1 0 0,0 1 0 0 0,-1-1-1 0 0,0 0 1 0 0,0 1 0 0 0,0 0-1 0 0,-1 0 1 0 0,4 6-9 0 0,-6-10 53 0 0,-1 1-1 0 0,1 0 1 0 0,-1 0-1 0 0,1 0 1 0 0,-1 0 0 0 0,1 0-1 0 0,-1 0 1 0 0,0 0-1 0 0,0 0 1 0 0,0 0 0 0 0,0 0-1 0 0,0 0 1 0 0,-1 0 0 0 0,1 0-1 0 0,-1 0 1 0 0,1 0-1 0 0,-1 0 1 0 0,0 0 0 0 0,1 0-1 0 0,-1-1 1 0 0,0 1-1 0 0,0 0 1 0 0,-1 0 0 0 0,1-1-1 0 0,0 1 1 0 0,0-1 0 0 0,-1 1-1 0 0,1-1 1 0 0,-1 0-1 0 0,1 1 1 0 0,-1-1 0 0 0,0 0-53 0 0,0 1-228 0 0,-55 39 2153 0 0,24-27-3892 0 0,32-13 1336 0 0,-1-1 1 0 0,0 1-1 0 0,0-1 0 0 0,0 0 1 0 0,0 0-1 0 0,1 0 1 0 0,-1 0-1 0 0,0 0 0 0 0,0 0 1 0 0,0-1-1 0 0,0 1 1 0 0,0-1-1 0 0,1 1 1 0 0,-1-1-1 0 0,0 1 631 0 0,-3-3-5880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43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25 371 3529 0 0,'-1'0'106'0'0,"0"-1"1"0"0,0 1-1 0 0,1 0 0 0 0,-1 0 1 0 0,0 0-1 0 0,0 0 0 0 0,0 0 1 0 0,1 0-1 0 0,-1 0 1 0 0,0 0-1 0 0,0 0 0 0 0,0 0 1 0 0,1 0-1 0 0,-1 1 1 0 0,0-1-1 0 0,0 0 0 0 0,1 1 1 0 0,-1-1-1 0 0,0 0 1 0 0,1 1-1 0 0,-1-1 0 0 0,0 1 1 0 0,1-1-1 0 0,-1 1 1 0 0,1-1-1 0 0,-1 1 0 0 0,0-1 1 0 0,1 1-1 0 0,-1 0 0 0 0,1-1 1 0 0,0 1-1 0 0,-1 0 1 0 0,1-1-1 0 0,0 1 0 0 0,-1 0 1 0 0,1 0-1 0 0,0-1 1 0 0,0 1-1 0 0,0 0 0 0 0,-1 0 1 0 0,1 0-1 0 0,0-1 1 0 0,0 1-1 0 0,0 0 0 0 0,0 0 1 0 0,0 0-1 0 0,1-1 1 0 0,-1 1-1 0 0,0 0-106 0 0,1 0 46 0 0,-1 1 0 0 0,1-1 1 0 0,0 1-1 0 0,0-1 0 0 0,0 0 0 0 0,0 0 0 0 0,0 1 1 0 0,0-1-1 0 0,0 0 0 0 0,1 0 0 0 0,-1 0 0 0 0,0 0 1 0 0,0 0-1 0 0,1 0 0 0 0,-1-1 0 0 0,1 1 1 0 0,-1 0-1 0 0,1-1 0 0 0,-1 1 0 0 0,1-1 0 0 0,-1 0 1 0 0,1 1-1 0 0,0-1 0 0 0,-1 0 0 0 0,1 0 0 0 0,0 0-46 0 0,16-1 160 0 0,0-1 0 0 0,0 0 0 0 0,0-1 0 0 0,0-2-1 0 0,-1 1 1 0 0,0-2 0 0 0,0 0 0 0 0,0-1 0 0 0,11-7-160 0 0,5-5 67 0 0,-1-1 1 0 0,-1-1-1 0 0,0-1 1 0 0,4-7-68 0 0,-21 17 55 0 0,-1-1 1 0 0,-1 0-1 0 0,0-1 1 0 0,0-1-1 0 0,-2 1 1 0 0,3-5-56 0 0,-10 13 40 0 0,0 1 0 0 0,0 0 1 0 0,0-1-1 0 0,0 1 0 0 0,-1-1 0 0 0,0 0 0 0 0,0 0 1 0 0,0 0-1 0 0,-1 0 0 0 0,0 0 0 0 0,0 0 1 0 0,-1 0-1 0 0,1 0 0 0 0,-1 0 0 0 0,-1 0 0 0 0,1 0 1 0 0,-1-1-1 0 0,0 1 0 0 0,0 0 0 0 0,-2-1-40 0 0,3 5 38 0 0,-1 0-1 0 0,0 0 0 0 0,0 1 1 0 0,0-1-1 0 0,0 1 0 0 0,0-1 0 0 0,0 1 1 0 0,0-1-1 0 0,0 1 0 0 0,-1-1 1 0 0,1 1-1 0 0,-1 0 0 0 0,1 0 0 0 0,-1 0 1 0 0,1 0-1 0 0,-1 0 0 0 0,0 0 1 0 0,1 0-1 0 0,-1 1 0 0 0,0-1 1 0 0,0 1-1 0 0,1-1 0 0 0,-3 0-37 0 0,0 1 62 0 0,-1 0 0 0 0,1 0 0 0 0,0 1 1 0 0,-1-1-1 0 0,1 1 0 0 0,0 0 0 0 0,0 0 0 0 0,-1 0 0 0 0,1 0 0 0 0,-3 2-62 0 0,-11 6 132 0 0,0 1 0 0 0,0 1 0 0 0,1 0 0 0 0,-5 5-132 0 0,16-11-1 0 0,-11 9-7 0 0,0 0 0 0 0,1 2 0 0 0,1 0 0 0 0,1 1 0 0 0,0 1 0 0 0,1 0-1 0 0,1 0 1 0 0,0 1 0 0 0,1 2 8 0 0,-12 25-21 0 0,2 1-1 0 0,2 1 1 0 0,-3 19 21 0 0,20-63-11 0 0,1 0-1 0 0,0 0 1 0 0,0 1 0 0 0,0-1 0 0 0,0 0-1 0 0,1 0 1 0 0,0 1 0 0 0,-1-1 0 0 0,1 0-1 0 0,1 1 1 0 0,-1-1 0 0 0,1 0 0 0 0,0 0-1 0 0,0 1 1 0 0,0-1 0 0 0,0 0 0 0 0,1 0-1 0 0,0 0 1 0 0,0 0 0 0 0,0-1 0 0 0,0 1 0 0 0,0 0-1 0 0,3 2 12 0 0,0-1-14 0 0,0-1-1 0 0,1 0 0 0 0,-1 0 1 0 0,1 0-1 0 0,0-1 0 0 0,0 1 1 0 0,0-2-1 0 0,0 1 0 0 0,0-1 0 0 0,1 1 1 0 0,-1-2-1 0 0,1 1 0 0 0,0-1 1 0 0,6 1 14 0 0,30 3-732 0 0,1-2 0 0 0,-1-1 0 0 0,24-3 732 0 0,-44-1-2185 0 0,-1-1-1 0 0,0 0 1 0 0,0-2 0 0 0,18-6 2185 0 0,-19 2-3249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6:43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5697 0 0,'-4'6'842'0'0,"-1"-1"-1"0"0,1 1 1 0 0,0 0-1 0 0,0 0 1 0 0,1 0 0 0 0,0 0-1 0 0,-1 3-841 0 0,-26 86 870 0 0,17-51-365 0 0,-11 41-461 0 0,-4 9-2513 0 0,5-32-3357 0 0,14-40 1122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6009 0 0,'0'0'43'0'0,"0"0"-1"0"0,0 1 1 0 0,0-1-1 0 0,0 0 1 0 0,0 0-1 0 0,0 0 1 0 0,0 0-1 0 0,0 0 1 0 0,0 0-1 0 0,0 0 1 0 0,0 0-1 0 0,0 0 1 0 0,0 0-1 0 0,1 1 1 0 0,-1-1-1 0 0,0 0 1 0 0,0 0-1 0 0,0 0 1 0 0,0 0-1 0 0,0 0 1 0 0,0 0-1 0 0,0 0 1 0 0,0 0-1 0 0,1 0 1 0 0,-1 0-1 0 0,0 0 1 0 0,0 0-1 0 0,0 0 1 0 0,0 0 0 0 0,0 0-1 0 0,0 0 1 0 0,0 0-1 0 0,0 0 1 0 0,1 0-1 0 0,-1 0 1 0 0,0 0-1 0 0,0 0 1 0 0,0 0-1 0 0,0 0 1 0 0,0 0-1 0 0,0 0 1 0 0,0 0-1 0 0,0 0 1 0 0,0 0-1 0 0,1-1 1 0 0,-1 1-1 0 0,0 0 1 0 0,0 0-1 0 0,0 0 1 0 0,0 0-1 0 0,0 0 1 0 0,0 0-1 0 0,0 0 1 0 0,0 0-1 0 0,0 0 1 0 0,0 0-43 0 0,1 18 1512 0 0,-2 23-134 0 0,-2-13-1014 0 0,-9 105 576 0 0,5 33-940 0 0,7-123-2448 0 0,-1 1-6528 0 0,1-41 7824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17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5217 1544 0 0,'4'-8'593'0'0,"1"0"0"0"0,0 1 0 0 0,1 0 0 0 0,-1 0-1 0 0,1 0 1 0 0,2 0-593 0 0,12-17 347 0 0,-1 0 0 0 0,-1-1 0 0 0,-1-1 0 0 0,-2 0 0 0 0,0-3-347 0 0,24-37 364 0 0,41-70 2070 0 0,29-73-2434 0 0,16-77 1312 0 0,202-508 779 0 0,39-221-512 0 0,-302 802-1393 0 0,35-220-186 0 0,-90 391 15 0 0,150-920 379 0 0,-134 794-332 0 0,20-147-6 0 0,-31 204 7 0 0,-5 47 57 0 0,-2-1 1 0 0,-2-21-121 0 0,-5 84 2 0 0,0 0 1 0 0,0 0-1 0 0,0 0 1 0 0,0 0 0 0 0,0 0-1 0 0,-1 0 1 0 0,1 0 0 0 0,-1 0-1 0 0,1 0 1 0 0,-1 0-1 0 0,1 0 1 0 0,-1 0 0 0 0,0 0-1 0 0,0 0 1 0 0,0 1-1 0 0,0-1 1 0 0,0 0 0 0 0,-1 1-1 0 0,1-1 1 0 0,0 1-1 0 0,-2-2-2 0 0,1 2 4 0 0,1 1 0 0 0,-1-1-1 0 0,0 0 1 0 0,1 1-1 0 0,-1-1 1 0 0,0 1-1 0 0,0 0 1 0 0,0-1 0 0 0,1 1-1 0 0,-1 0 1 0 0,0 0-1 0 0,0 0 1 0 0,0 0 0 0 0,0 1-1 0 0,1-1 1 0 0,-1 0-1 0 0,0 1 1 0 0,0-1 0 0 0,0 1-4 0 0,-4 2 10 0 0,0-1 0 0 0,0 1 0 0 0,0 0 0 0 0,0 1 0 0 0,0 0 1 0 0,1 0-1 0 0,-1 0 0 0 0,1 0 0 0 0,0 1 0 0 0,0 0 0 0 0,-3 5-10 0 0,-13 23-43 0 0,2 0 1 0 0,-3 10 42 0 0,5-10 30 0 0,-1 0 1 0 0,-11 13-31 0 0,23-36-22 0 0,4-6 12 0 0,0-1 1 0 0,0 1 0 0 0,0-1 0 0 0,-1 1 0 0 0,1-1-1 0 0,-1 0 1 0 0,0 0 0 0 0,0 0 0 0 0,0 0 0 0 0,0-1-1 0 0,-2 2 10 0 0,25-46-768 0 0,-17 37 742 0 0,18-34-108 0 0,3 1 0 0 0,1 0 0 0 0,2 1 134 0 0,-20 28-15 0 0,0 0-1 0 0,1 1 1 0 0,0-1 0 0 0,1 2 0 0 0,-1-1 0 0 0,2 1-1 0 0,-1 0 1 0 0,1 1 0 0 0,0 0 0 0 0,0 1-1 0 0,1 0 1 0 0,-1 0 0 0 0,1 1 0 0 0,4 0 15 0 0,-11 4 27 0 0,0 0 0 0 0,0 0 0 0 0,0 0 1 0 0,0 1-1 0 0,0-1 0 0 0,0 1 0 0 0,-1 0 1 0 0,1 0-1 0 0,0 1 0 0 0,0-1 0 0 0,-1 1 1 0 0,1 0-1 0 0,-1 0 0 0 0,1 0 0 0 0,-1 0 1 0 0,0 1-1 0 0,0-1 0 0 0,0 1 0 0 0,0 0 1 0 0,0 0-1 0 0,-1 0 0 0 0,1 0-27 0 0,9 11 144 0 0,-1 0-1 0 0,0 0 1 0 0,-1 1-1 0 0,1 5-143 0 0,8 18 153 0 0,-2 1 0 0 0,-2 1-1 0 0,-1 0 1 0 0,2 15-153 0 0,29 85-335 0 0,-36-118-195 0 0,8 21-2424 0 0,7-3-4127 0 0,-13-29 1895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0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231 120 2288 0 0,'-4'-3'301'0'0,"1"1"0"0"0,-1-1 0 0 0,1 1-1 0 0,-1 0 1 0 0,0 0 0 0 0,0 0 0 0 0,0 1-1 0 0,0 0 1 0 0,0-1 0 0 0,0 1 0 0 0,-1 1-1 0 0,1-1 1 0 0,0 0 0 0 0,0 1 0 0 0,-1 0-1 0 0,1 0 1 0 0,0 1 0 0 0,-1-1 0 0 0,1 1-1 0 0,0 0 1 0 0,0 0 0 0 0,0 0 0 0 0,0 0-1 0 0,0 1 1 0 0,0 0 0 0 0,0 0 0 0 0,0 0-1 0 0,0 0 1 0 0,-1 2-301 0 0,-3 3 195 0 0,1 0-1 0 0,-1 1 1 0 0,1 0 0 0 0,1 0-1 0 0,0 0 1 0 0,0 1-1 0 0,1 0 1 0 0,0 1 0 0 0,0-1-1 0 0,1 1 1 0 0,-3 7-195 0 0,-1 7 106 0 0,1 0 0 0 0,1 0 0 0 0,1 0 0 0 0,-1 20-106 0 0,4-31-5 0 0,2 1 0 0 0,-1-1 0 0 0,2 0 0 0 0,0 0 0 0 0,0 0 0 0 0,1 0 1 0 0,1 0-1 0 0,0-1 0 0 0,5 13 5 0 0,-6-20-8 0 0,0-1-1 0 0,0 1 1 0 0,0-1 0 0 0,1 0-1 0 0,0 0 1 0 0,0 0 0 0 0,0 0 0 0 0,0 0-1 0 0,0-1 1 0 0,1 1 0 0 0,0-1-1 0 0,-1 0 1 0 0,1 0 0 0 0,1 0 0 0 0,-1-1-1 0 0,0 1 1 0 0,1-1 0 0 0,-1 0-1 0 0,1 0 1 0 0,-1-1 0 0 0,1 1-1 0 0,0-1 1 0 0,0 0 0 0 0,0 0 0 0 0,0-1-1 0 0,0 1 1 0 0,-1-1 0 0 0,4-1 8 0 0,0 1-23 0 0,-1-1 1 0 0,0-1-1 0 0,0 1 1 0 0,0-1-1 0 0,-1 0 1 0 0,1-1 0 0 0,0 1-1 0 0,-1-1 1 0 0,1-1-1 0 0,-1 1 1 0 0,0-1-1 0 0,0 0 1 0 0,-1-1-1 0 0,1 1 1 0 0,-1-1-1 0 0,0 0 1 0 0,0-1 0 0 0,-1 1-1 0 0,3-4 23 0 0,2-6 21 0 0,-1 0-1 0 0,0 0 0 0 0,-1-1 1 0 0,-1 0-1 0 0,0-1 1 0 0,-1 1-1 0 0,-1-1 1 0 0,0 0-1 0 0,-2-1 1 0 0,0 1-1 0 0,0 0 1 0 0,-2-1-1 0 0,0 0-20 0 0,-1-1 89 0 0,0 0 0 0 0,-1 1 0 0 0,-1-1 0 0 0,-1 1 0 0 0,0 0 0 0 0,-2 0 0 0 0,0 1 0 0 0,-1-1 0 0 0,0 1 0 0 0,-2 0 0 0 0,0 1 0 0 0,-3-4-89 0 0,9 16 66 0 0,-1-1 0 0 0,0 1 0 0 0,0 0 0 0 0,0 0 0 0 0,0 0 0 0 0,-1 1 0 0 0,1-1 0 0 0,-1 1 0 0 0,0 0 0 0 0,-4-1-66 0 0,8 3-67 0 0,0 1-1 0 0,0-1 1 0 0,-1 1-1 0 0,1-1 1 0 0,0 1-1 0 0,-1 0 1 0 0,1-1-1 0 0,0 1 1 0 0,-1 0-1 0 0,1 0 1 0 0,-1 0-1 0 0,1 0 1 0 0,0 0 0 0 0,-1 0-1 0 0,1 1 1 0 0,0-1-1 0 0,-1 0 1 0 0,1 1-1 0 0,0-1 1 0 0,-1 1-1 0 0,1-1 1 0 0,0 1-1 0 0,0-1 1 0 0,0 1-1 0 0,-1 0 1 0 0,1 0-1 0 0,0 0 1 0 0,0 0-1 0 0,0 0 1 0 0,0 0 0 0 0,0 0-1 0 0,1 0 1 0 0,-1 0-1 0 0,0 0 1 0 0,0 0-1 0 0,1 0 1 0 0,-1 1-1 0 0,1-1 1 0 0,-1 0-1 0 0,1 1 1 0 0,-1-1-1 0 0,1 0 1 0 0,0 1-1 0 0,0-1 1 0 0,0 0 0 0 0,-1 1 67 0 0,-3 44-7331 0 0,4-32 2907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0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7178 0 0,'-1'6'413'0'0,"-1"0"1"0"0,1 0 0 0 0,0 1-1 0 0,0-1 1 0 0,1 1 0 0 0,0-1-1 0 0,0 1 1 0 0,0-1 0 0 0,1 1-1 0 0,1 2-413 0 0,-2-8-55 0 0,1 1 0 0 0,-1 0 0 0 0,1 0-1 0 0,-1 0 1 0 0,1-1 0 0 0,0 1 0 0 0,0 0-1 0 0,0-1 1 0 0,0 1 0 0 0,0-1 0 0 0,0 1 0 0 0,1-1-1 0 0,-1 1 1 0 0,0-1 0 0 0,1 0 0 0 0,-1 1 55 0 0,1-2-334 0 0,-1 1 0 0 0,1 0 0 0 0,-1-1 1 0 0,1 1-1 0 0,0-1 0 0 0,-1 1 0 0 0,1-1 1 0 0,-1 0-1 0 0,1 0 0 0 0,0 0 0 0 0,-1 0 1 0 0,1 0-1 0 0,0 0 0 0 0,-1 0 1 0 0,1-1-1 0 0,-1 1 0 0 0,1 0 0 0 0,0-1 1 0 0,-1 1-1 0 0,1-1 0 0 0,0 0 334 0 0,3-2-3414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0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23 145 2809 0 0,'-2'-2'212'0'0,"0"0"1"0"0,0 0 0 0 0,0-1 0 0 0,0 1 0 0 0,0-1 0 0 0,1 1 0 0 0,-1-1 0 0 0,1 0-1 0 0,0 0 1 0 0,0 1 0 0 0,0-1 0 0 0,0 0 0 0 0,0 0 0 0 0,0 0 0 0 0,1 0-1 0 0,0 0 1 0 0,0 0 0 0 0,-1 0 0 0 0,2 0 0 0 0,-1 0 0 0 0,0-1-213 0 0,1-1 114 0 0,0 1 0 0 0,1 0 0 0 0,-1 0 0 0 0,1 0 0 0 0,0 0 0 0 0,0 0 0 0 0,0 0 0 0 0,0 0 0 0 0,1 1 0 0 0,-1-1 0 0 0,1 1 0 0 0,0 0 0 0 0,0 0 0 0 0,0 0 0 0 0,2-1-114 0 0,-3 2 93 0 0,1-1 0 0 0,0 1 0 0 0,0 0 1 0 0,0 0-1 0 0,0 0 0 0 0,0 0 0 0 0,0 1 1 0 0,0-1-1 0 0,1 1 0 0 0,-1 0 1 0 0,1 0-1 0 0,-1 0 0 0 0,1 1 0 0 0,-1-1 1 0 0,1 1-1 0 0,-1 0 0 0 0,1-1 0 0 0,0 2 1 0 0,2-1-94 0 0,-1 1 61 0 0,0 1 1 0 0,0-1 0 0 0,-1 1 0 0 0,1 0-1 0 0,-1 0 1 0 0,0 1 0 0 0,1-1 0 0 0,-1 1-1 0 0,0 0 1 0 0,0 0 0 0 0,-1 0 0 0 0,1 1-1 0 0,0 0-61 0 0,6 8 90 0 0,-1 0-1 0 0,0 0 0 0 0,0 1 0 0 0,-2 0 0 0 0,1 0 0 0 0,-2 1 0 0 0,0 0 0 0 0,4 13-89 0 0,-7-16 8 0 0,0 0 0 0 0,-1 0 0 0 0,0 0 1 0 0,-1 0-1 0 0,0 1 0 0 0,-1-1 0 0 0,0 0 0 0 0,-1 0 0 0 0,0 1 0 0 0,-1-1 1 0 0,0 0-1 0 0,-1 0 0 0 0,0 0 0 0 0,-1-1 0 0 0,0 1 0 0 0,-1-1 0 0 0,0 0 1 0 0,0 0-1 0 0,-7 9-8 0 0,9-16-31 0 0,-1-1 1 0 0,1 1 0 0 0,-1-1 0 0 0,0 0 0 0 0,1 0-1 0 0,-1 0 1 0 0,0 0 0 0 0,0-1 0 0 0,0 1-1 0 0,0-1 1 0 0,-3 0 30 0 0,-16-3-217 0 0,23 2 206 0 0,-1 0 0 0 0,1-1 0 0 0,-1 1-1 0 0,1-1 1 0 0,0 0 0 0 0,-1 1-1 0 0,1-1 1 0 0,-1 1 0 0 0,1-1-1 0 0,0 0 1 0 0,0 1 0 0 0,-1-1 0 0 0,1 1-1 0 0,0-1 1 0 0,0 0 0 0 0,0 1-1 0 0,0-1 1 0 0,-1 0 0 0 0,1 0-1 0 0,0 1 1 0 0,0-1 0 0 0,1 0 0 0 0,-1 1-1 0 0,0-1 1 0 0,0 0 0 0 0,0 1-1 0 0,0-1 1 0 0,1 0 0 0 0,-1 1-1 0 0,0-1 1 0 0,0 0 0 0 0,1 1 11 0 0,0-2 35 0 0,0 0 0 0 0,0 0 0 0 0,0 1 0 0 0,0-1 0 0 0,1 0 0 0 0,-1 1 0 0 0,0-1 0 0 0,1 1 0 0 0,0 0 0 0 0,-1-1 1 0 0,1 1-1 0 0,0 0 0 0 0,-1 0 0 0 0,1 0 0 0 0,0 0 0 0 0,0 0 0 0 0,0 0 0 0 0,0 1 0 0 0,0-1 0 0 0,0 1 0 0 0,0-1 0 0 0,0 1 0 0 0,0 0 0 0 0,0 0 0 0 0,0 0 1 0 0,1 0-1 0 0,-1 0-35 0 0,66 5 784 0 0,-48-2-713 0 0,37 3-77 0 0,-8 0-1817 0 0,35-2 1823 0 0,-66-4-2887 0 0,0-2 1 0 0,0 1-1 0 0,16-5 2887 0 0,-24 4-2825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1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4217 0 0,'-2'15'4263'0'0,"-1"19"-2482"0"0,0 73-301 0 0,1-58-1424 0 0,1-1-1 0 0,2 1 0 0 0,3 0 1 0 0,2 3-56 0 0,-5-45 2 0 0,1 1 0 0 0,0 0 0 0 0,0 0 0 0 0,1-1 0 0 0,-1 1 0 0 0,2-1 0 0 0,-1 0 0 0 0,1 0 0 0 0,0 0 1 0 0,0-1-1 0 0,1 1 0 0 0,0-1 0 0 0,0 0 0 0 0,3 2-2 0 0,-4-5-5 0 0,-1-1 1 0 0,1 1-1 0 0,0-1 1 0 0,0 0 0 0 0,0 0-1 0 0,1 0 1 0 0,-1 0-1 0 0,0-1 1 0 0,1 0-1 0 0,-1 0 1 0 0,1 0-1 0 0,-1 0 1 0 0,1-1-1 0 0,0 0 1 0 0,-1 0-1 0 0,1 0 1 0 0,-1 0-1 0 0,1-1 1 0 0,-1 0-1 0 0,1 0 1 0 0,-1 0-1 0 0,1 0 1 0 0,-1-1-1 0 0,0 0 1 0 0,2 0 4 0 0,28-11-7 0 0,-8 3-771 0 0,-1-1 0 0 0,1 0 0 0 0,8-8 778 0 0,-28 16-1131 0 0,0-2 0 0 0,0 1 0 0 0,-1-1 0 0 0,1 0 0 0 0,-1 0 0 0 0,4-5 1131 0 0,-4 1-2745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1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4217 0 0,'-6'26'3554'0'0,"4"33"-1441"0"0,2 0 1 0 0,4 14-2114 0 0,-1-13 163 0 0,0 64-3 0 0,1 13-768 0 0,2-46-3850 0 0,-9-46 100 0 0,1-31 1469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1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17 157 3585 0 0,'-5'15'1161'0'0,"2"1"1"0"0,0 0 0 0 0,0 0-1 0 0,2 0 1 0 0,0 1-1162 0 0,0 36 1569 0 0,6 45-1569 0 0,-4-91 20 0 0,8 70 100 0 0,-8-73-107 0 0,0 1 0 0 0,0-1 1 0 0,0 1-1 0 0,1-1 1 0 0,0 1-1 0 0,-1-1 0 0 0,2 0 1 0 0,-1 0-1 0 0,0 0 1 0 0,1 0-1 0 0,-1 0 0 0 0,1-1 1 0 0,0 1-1 0 0,2 0-13 0 0,-2-2 12 0 0,1 0 0 0 0,-1 0 0 0 0,1-1 0 0 0,0 0 0 0 0,-1 0 0 0 0,1 0 1 0 0,0 0-1 0 0,0-1 0 0 0,0 1 0 0 0,0-1 0 0 0,-1 0 0 0 0,1 0 0 0 0,0 0 0 0 0,0-1 0 0 0,0 1 0 0 0,0-1 0 0 0,-1 0 0 0 0,1 0 0 0 0,0 0 0 0 0,-1-1 0 0 0,1 1 1 0 0,-1-1-1 0 0,1 0 0 0 0,0 0-12 0 0,16-10-94 0 0,0 0 1 0 0,-1 0 0 0 0,12-12 93 0 0,-18 15-142 0 0,-4 2-332 0 0,0-1-1 0 0,0 1 1 0 0,-1-2-1 0 0,0 1 0 0 0,6-8 475 0 0,-11 12-632 0 0,-1 0 0 0 0,1 0 0 0 0,-1 0 0 0 0,0 0 0 0 0,0 0 0 0 0,-1 0 0 0 0,1-1-1 0 0,-1 1 1 0 0,0 0 0 0 0,0-3 632 0 0,1-2-2455 0 0</inkml:trace>
  <inkml:trace contextRef="#ctx0" brushRef="#br0" timeOffset="1">287 1 3721 0 0,'-11'39'4310'0'0,"9"30"-2185"0"0,1-32-1620 0 0,-1 333 564 0 0,3-279-3844 0 0,0 0-3439 0 0,-1-77 3481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2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5185 0 0,'-9'28'2176'0'0,"2"1"0"0"0,1 0 0 0 0,-1 23-2176 0 0,1 30 663 0 0,3 49-663 0 0,3-131 4 0 0,-3 32-584 0 0,-1-2-4379 0 0,0-38 52 0 0,4 1 2981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2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1800 0 0,'1'-4'256'0'0,"0"0"0"0"0,0 0 0 0 0,0 0 1 0 0,0 0-1 0 0,1 0 0 0 0,-1 0 0 0 0,1 0 0 0 0,0 1 0 0 0,1-1 0 0 0,-1 1 0 0 0,0-1 0 0 0,1 1 0 0 0,0 0 0 0 0,0 0 0 0 0,1-1-256 0 0,3-3 192 0 0,0 1 0 0 0,0 0 1 0 0,1 0-1 0 0,0 0 0 0 0,0 1 1 0 0,1 0-193 0 0,-3 2 158 0 0,-1 0 1 0 0,1 1-1 0 0,-1 0 0 0 0,1 0 1 0 0,0 1-1 0 0,0 0 1 0 0,-1 0-1 0 0,1 0 0 0 0,0 0 1 0 0,0 1-1 0 0,0 0 1 0 0,0 0-1 0 0,0 1 1 0 0,0 0-1 0 0,0 0 0 0 0,0 0 1 0 0,0 1-1 0 0,4 1-158 0 0,-6-1 125 0 0,1 1 0 0 0,-1-1-1 0 0,0 1 1 0 0,0-1 0 0 0,0 1-1 0 0,-1 0 1 0 0,1 1 0 0 0,-1-1 0 0 0,0 1-1 0 0,0-1 1 0 0,0 1 0 0 0,0 0 0 0 0,0 0-1 0 0,-1 0 1 0 0,0 1 0 0 0,0-1-1 0 0,0 1 1 0 0,0-1 0 0 0,-1 1 0 0 0,0-1-1 0 0,0 1 1 0 0,0 0 0 0 0,0 2-125 0 0,10 76 213 0 0,-3-1 0 0 0,-4 2 0 0 0,-3-1 0 0 0,-6 32-213 0 0,-16 1-2932 0 0,-10-3-4237 0 0,24-95 4071 0 0</inkml:trace>
  <inkml:trace contextRef="#ctx0" brushRef="#br0" timeOffset="1">588 327 1368 0 0,'6'2'5263'0'0,"21"7"-2903"0"0,-12-5-2175 0 0,0-1 0 0 0,0-1-1 0 0,1 0 1 0 0,-1-1-1 0 0,1-1 1 0 0,13-1-185 0 0,96-17-1721 0 0,-49 6-3874 0 0,-68 10 2820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3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2841 0 0,'18'5'5993'0'0,"22"-3"-4317"0"0,-4-3-1393 0 0,1-2-1 0 0,-1-1 0 0 0,-1-2 1 0 0,3-2-283 0 0,80-22-6797 0 0,-113 29 6144 0 0,12-4-3529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4969 0 0,'1'-3'164'0'0,"0"0"0"0"0,0 1 0 0 0,1-1-1 0 0,-1 0 1 0 0,1 0 0 0 0,-1 1 0 0 0,1-1 0 0 0,0 1 0 0 0,0 0 0 0 0,0-1-1 0 0,0 1 1 0 0,0 0 0 0 0,1 0 0 0 0,-1 1 0 0 0,0-1 0 0 0,3-1-164 0 0,43-26 879 0 0,-42 27-857 0 0,-1 0 0 0 0,1 0 0 0 0,0 0 0 0 0,0 1 1 0 0,1 0-1 0 0,-1 0 0 0 0,0 0 0 0 0,0 1 0 0 0,0 0 0 0 0,1 0 0 0 0,-1 0 1 0 0,0 1-1 0 0,4 1-22 0 0,-9-2 22 0 0,1 1 0 0 0,0 0 0 0 0,-1-1 1 0 0,1 1-1 0 0,-1 0 0 0 0,1 0 0 0 0,-1 0 1 0 0,1 0-1 0 0,-1 0 0 0 0,1 0 0 0 0,-1 1 1 0 0,0-1-1 0 0,0 0 0 0 0,1 1 0 0 0,-1-1 1 0 0,0 1-1 0 0,-1-1 0 0 0,1 1 0 0 0,0 0-22 0 0,0 1 55 0 0,0 0-1 0 0,0 0 1 0 0,-1 1-1 0 0,1-1 1 0 0,-1 0-1 0 0,0 0 1 0 0,0 0-1 0 0,0 1 1 0 0,0-1-1 0 0,-1 0 1 0 0,1 0-1 0 0,-1 0 1 0 0,0 1-1 0 0,-1 1-54 0 0,-5 13-4 0 0,-1-1 0 0 0,-1 1-1 0 0,-1-1 1 0 0,0-1 0 0 0,-2 0-1 0 0,1 0 1 0 0,-2-1-1 0 0,0-1 1 0 0,-1 0 0 0 0,-14 11 4 0 0,2 1-1744 0 0,26-26 1651 0 0,-1 1 0 0 0,1-1 0 0 0,0 0 0 0 0,0 0 0 0 0,0 1 0 0 0,-1-1 0 0 0,1 0 0 0 0,0 0 0 0 0,0 1 0 0 0,-1-1 0 0 0,1 0 0 0 0,0 0 0 0 0,0 0 0 0 0,-1 1 0 0 0,1-1 0 0 0,0 0 0 0 0,-1 0 0 0 0,1 0 0 0 0,0 0 0 0 0,-1 0 0 0 0,1 0 0 0 0,0 0 0 0 0,-1 0 0 0 0,1 0 0 0 0,0 0-1 0 0,-1 0 1 0 0,1 0 0 0 0,0 0 0 0 0,-1 0 0 0 0,1 0 0 0 0,0 0 0 0 0,-1 0 0 0 0,1 0 0 0 0,0 0 0 0 0,0 0 0 0 0,-1 0 0 0 0,1-1 0 0 0,0 1 0 0 0,-1 0 0 0 0,1 0 0 0 0,0 0 0 0 0,0-1 0 0 0,-1 1 0 0 0,1 0 0 0 0,0 0 0 0 0,0-1 0 0 0,-1 1 0 0 0,1 0 0 0 0,0 0 0 0 0,0-1 0 0 0,0 1 0 0 0,0 0 0 0 0,0-1-1 0 0,-1 1 1 0 0,1 0 0 0 0,0-1 0 0 0,0 1 0 0 0,0 0 0 0 0,0-1 0 0 0,0 1 0 0 0,0 0 0 0 0,0-1 0 0 0,0 1 93 0 0,0-5-2287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3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16 269 536 0 0,'-15'2'6763'0'0,"28"0"-2736"0"0,148 2-2518 0 0,53 0-1623 0 0,452-1-217 0 0,-248 4 264 0 0,148-27 67 0 0,-16-32-4351 0 0,94-40 4351 0 0,-480 62-1349 0 0,408-62-4882 0 0,-541 88 5847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4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75 222 2665 0 0,'-2'1'258'0'0,"0"1"0"0"0,0-1 0 0 0,1 1 0 0 0,-1-1 0 0 0,0 1 0 0 0,1 0 0 0 0,-1 0 0 0 0,1-1 0 0 0,-1 1 0 0 0,1 0 0 0 0,0 1 0 0 0,0-1 0 0 0,0 0 0 0 0,0 0 0 0 0,0 0 0 0 0,1 1 0 0 0,-1-1 0 0 0,1 0 0 0 0,-1 1-1 0 0,1-1 1 0 0,0 0 0 0 0,0 1 0 0 0,0-1 0 0 0,0 0 0 0 0,0 1 0 0 0,0-1 0 0 0,1 0 0 0 0,-1 1 0 0 0,1 0-258 0 0,0 2 61 0 0,0-1 0 0 0,0 0 0 0 0,1 0 0 0 0,-1 0 0 0 0,1 0 0 0 0,0 0 0 0 0,0 0 0 0 0,0 0 0 0 0,0-1 0 0 0,1 1 0 0 0,0-1 0 0 0,-1 0 0 0 0,1 1 0 0 0,0-1 0 0 0,1 0 0 0 0,-1-1-61 0 0,3 1 20 0 0,0 0 0 0 0,1-1 0 0 0,-1 0 0 0 0,1 0 0 0 0,-1 0 0 0 0,1-1 0 0 0,-1 0 0 0 0,1-1-1 0 0,0 1 1 0 0,0-1 0 0 0,-1-1 0 0 0,1 1 0 0 0,0-1 0 0 0,2-1-20 0 0,5 0 35 0 0,0-1-1 0 0,-1 0 1 0 0,0-1 0 0 0,0-1-1 0 0,0 0 1 0 0,6-4-35 0 0,-7 2 32 0 0,-1-1 0 0 0,0 0 0 0 0,0-1 0 0 0,-1 0 0 0 0,0 0 0 0 0,-1-1 0 0 0,0 0 0 0 0,0-1 0 0 0,-1 0 0 0 0,4-8-32 0 0,-6 10-19 0 0,0-1-1 0 0,-1 0 1 0 0,-1 0-1 0 0,0 0 0 0 0,0 0 1 0 0,-1-1-1 0 0,0 0 1 0 0,0 0-1 0 0,-2 0 0 0 0,1 0 1 0 0,-1 0-1 0 0,-1 0 0 0 0,0-2 20 0 0,0 10 3 0 0,0-1 0 0 0,0 1 0 0 0,-1 0 0 0 0,1-1 0 0 0,-1 1 0 0 0,0 0 0 0 0,0 0 0 0 0,0 0 0 0 0,-1 0 0 0 0,1 0 0 0 0,0 0 0 0 0,-1 0 0 0 0,0 0 0 0 0,0 1 0 0 0,0-1 0 0 0,0 1 0 0 0,0-1 0 0 0,-2 0-3 0 0,2 1 28 0 0,-1 1 1 0 0,1-1-1 0 0,-1 1 0 0 0,1 0 0 0 0,-1 0 1 0 0,0 0-1 0 0,1 1 0 0 0,-1-1 0 0 0,0 1 1 0 0,0-1-1 0 0,0 1 0 0 0,1 0 1 0 0,-1 0-1 0 0,0 0 0 0 0,0 0 0 0 0,0 1 1 0 0,-1-1-29 0 0,-7 3 97 0 0,0 0 0 0 0,1 1 0 0 0,-1 0 1 0 0,1 1-1 0 0,-1 0 0 0 0,1 1 1 0 0,1 0-1 0 0,-1 0 0 0 0,-3 4-97 0 0,-8 8 66 0 0,2 0-1 0 0,0 1 1 0 0,1 1-1 0 0,1 1 1 0 0,1 1-1 0 0,1 0 1 0 0,0 1-1 0 0,2 0 1 0 0,-5 15-66 0 0,-2 6 164 0 0,3 1 1 0 0,2 0-1 0 0,2 1 0 0 0,-8 46-164 0 0,19-81 7 0 0,1 0-1 0 0,0 0 1 0 0,0 0 0 0 0,1 0-1 0 0,1 1 1 0 0,0-1 0 0 0,1 0-1 0 0,-1 0 1 0 0,2 0 0 0 0,1 4-7 0 0,-3-12-23 0 0,0 1 1 0 0,1-1 0 0 0,-1 1-1 0 0,1-1 1 0 0,0 1-1 0 0,0-1 1 0 0,0 0-1 0 0,0 0 1 0 0,1 0 0 0 0,-1 0-1 0 0,1-1 1 0 0,-1 1-1 0 0,1-1 1 0 0,0 1 0 0 0,0-1-1 0 0,0 0 1 0 0,1 0-1 0 0,-1 0 1 0 0,0 0-1 0 0,1-1 1 0 0,-1 0 0 0 0,1 1-1 0 0,0-1 1 0 0,-1 0-1 0 0,1-1 1 0 0,0 1 0 0 0,0-1-1 0 0,-1 0 1 0 0,1 1-1 0 0,0-2 1 0 0,1 1 22 0 0,10-2-356 0 0,0 0 0 0 0,0-2 0 0 0,-1 1 0 0 0,0-2 0 0 0,1 0 0 0 0,-2-1 0 0 0,1 0 0 0 0,-1-1 0 0 0,0 0 0 0 0,9-7 356 0 0,-1-1-1427 0 0,-1-1 0 0 0,0 0 0 0 0,-1-2 0 0 0,-1 0-1 0 0,12-18 1428 0 0,-11 11-2999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4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 7810 0 0,'-8'13'364'0'0,"1"1"1"0"0,0 0-1 0 0,1 0 1 0 0,1 1-1 0 0,0 0 1 0 0,1 0 0 0 0,0 0-1 0 0,1 0 1 0 0,1 7-365 0 0,-7 23 640 0 0,3-18-671 0 0,2 1 0 0 0,1-1 0 0 0,1 1 0 0 0,1 6 31 0 0,7 63-7886 0 0,-6-85 4173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5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1 373 1200 0 0,'19'-1'2728'0'0,"1"0"0"0"0,-1-2-1 0 0,14-3-2727 0 0,102-32 919 0 0,-115 31-970 0 0,99-35-1039 0 0,-44 7-5054 0 0,-65 28 3135 0 0</inkml:trace>
  <inkml:trace contextRef="#ctx0" brushRef="#br0" timeOffset="1">388 0 5209 0 0,'-4'5'488'0'0,"0"0"0"0"0,0 0 0 0 0,1 0 0 0 0,0 0 0 0 0,0 1 0 0 0,0-1 0 0 0,1 1 0 0 0,0 0 0 0 0,0 0 0 0 0,0 3-488 0 0,-13 67 1600 0 0,10-44-952 0 0,1-11-645 0 0,-11 60 1467 0 0,0 41-1470 0 0,13-97-694 0 0,1-1 0 0 0,1 0 0 0 0,2 1 0 0 0,0-1 0 0 0,1 0 1 0 0,2 0-1 0 0,2 8 694 0 0,-6-29-484 0 0,0 0 1 0 0,0 0 0 0 0,0 0-1 0 0,0 0 1 0 0,0 0 0 0 0,1 0-1 0 0,0-1 1 0 0,-1 1 0 0 0,1 0-1 0 0,0-1 1 0 0,0 1-1 0 0,0-1 1 0 0,1 0 0 0 0,0 1 483 0 0,2 0-2178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0 351 4625 0 0,'1'2'249'0'0,"0"-1"0"0"0,0 0 0 0 0,-1 0 0 0 0,1 0 0 0 0,0 0 0 0 0,0 0-1 0 0,0 0 1 0 0,1 0 0 0 0,-1 0 0 0 0,0 0 0 0 0,0 0 0 0 0,1-1 0 0 0,-1 1 0 0 0,0 0 0 0 0,0-1 0 0 0,1 1 0 0 0,-1-1 0 0 0,1 1-1 0 0,-1-1 1 0 0,1 0 0 0 0,-1 0 0 0 0,0 0 0 0 0,1 0 0 0 0,0 0-249 0 0,37 4 1228 0 0,-16-5-1166 0 0,1-2 1 0 0,-1-1 0 0 0,0 0 0 0 0,0-2 0 0 0,0-1 0 0 0,-1-1 0 0 0,0 0 0 0 0,-1-2 0 0 0,0 0 0 0 0,0-2 0 0 0,15-11-63 0 0,-27 15 26 0 0,1 0 1 0 0,-1-1-1 0 0,0 0 1 0 0,-1 0 0 0 0,0-1-1 0 0,-1-1 1 0 0,0 1-1 0 0,-1-1 1 0 0,0 0-1 0 0,0 0 1 0 0,2-10-27 0 0,-5 15-32 0 0,-1 0 1 0 0,-1 0-1 0 0,1 0 0 0 0,-1-1 1 0 0,0 1-1 0 0,0-1 0 0 0,-1 1 1 0 0,0-1-1 0 0,0 1 0 0 0,-1 0 1 0 0,0-2 31 0 0,1 4-66 0 0,-1 1 0 0 0,-1-1 0 0 0,1 1 0 0 0,0-1 0 0 0,-1 1-1 0 0,1-1 1 0 0,-1 1 0 0 0,0 0 0 0 0,0 0 0 0 0,-1 0 0 0 0,1 0 0 0 0,-1 0 0 0 0,1 0 0 0 0,-1 1 0 0 0,0-1 0 0 0,0 1 0 0 0,0 0 0 0 0,0 0 0 0 0,-2-1 66 0 0,0 1-4 0 0,0 0 0 0 0,-1 0 0 0 0,1 1 0 0 0,-1 0 1 0 0,1 0-1 0 0,-1 0 0 0 0,0 0 0 0 0,1 1 0 0 0,-1 0 1 0 0,1 0-1 0 0,-1 1 0 0 0,0 0 0 0 0,1 0 0 0 0,-1 0 0 0 0,1 0 1 0 0,-1 1-1 0 0,1 0 0 0 0,0 0 0 0 0,0 0 0 0 0,-2 2 4 0 0,-7 3 225 0 0,0 0-1 0 0,1 1 0 0 0,0 1 1 0 0,0 0-1 0 0,1 1 0 0 0,-9 9-224 0 0,6-2 238 0 0,0 1-1 0 0,2 0 1 0 0,0 1-1 0 0,1 0 1 0 0,1 1-1 0 0,1 0 1 0 0,-7 20-238 0 0,-3 16 337 0 0,2 0 1 0 0,-4 26-338 0 0,17-60 27 0 0,1 0 0 0 0,1 0 0 0 0,0 1 0 0 0,2-1 0 0 0,1 11-27 0 0,1-26-29 0 0,-1 1 0 0 0,1-1-1 0 0,1 1 1 0 0,0-1 0 0 0,0 1-1 0 0,0-1 1 0 0,1 0-1 0 0,1 4 30 0 0,-2-8-61 0 0,0 0-1 0 0,0 0 0 0 0,0 0 1 0 0,0 0-1 0 0,1 0 0 0 0,-1 0 1 0 0,1-1-1 0 0,0 1 0 0 0,0-1 1 0 0,-1 1-1 0 0,2-1 0 0 0,-1 0 1 0 0,0 0-1 0 0,0-1 0 0 0,1 1 1 0 0,-1-1-1 0 0,1 1 62 0 0,1-1-229 0 0,0-1 1 0 0,1 1-1 0 0,-1-1 0 0 0,0 0 1 0 0,0 0-1 0 0,1 0 0 0 0,-1-1 1 0 0,0 1-1 0 0,0-1 0 0 0,0-1 1 0 0,0 1-1 0 0,0-1 0 0 0,0 0 1 0 0,0 0-1 0 0,0 0 0 0 0,-1-1 1 0 0,4-2 228 0 0,13-8-1534 0 0,-1 0 1 0 0,0-2 0 0 0,1-3 1533 0 0,-17 14-286 0 0,57-55-3666 0 0,-41 35 3018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1104 0 0,'2'-3'364'0'0,"1"1"-1"0"0,-1-1 1 0 0,1 1-1 0 0,0 0 1 0 0,0 0 0 0 0,0 0-1 0 0,1 1 1 0 0,-1-1-1 0 0,0 1 1 0 0,0-1-1 0 0,1 1 1 0 0,-1 0-1 0 0,1 1 1 0 0,-1-1 0 0 0,1 1-1 0 0,0-1 1 0 0,-1 1-1 0 0,1 0 1 0 0,2 0-364 0 0,-1 1 164 0 0,0 0 1 0 0,0 0 0 0 0,-1 0-1 0 0,1 1 1 0 0,-1 0-1 0 0,1-1 1 0 0,-1 2 0 0 0,1-1-1 0 0,-1 0 1 0 0,0 1 0 0 0,0 0-1 0 0,0 0 1 0 0,2 3-165 0 0,-2-3 20 0 0,-1 0 1 0 0,0 0 0 0 0,0 0 0 0 0,0 0-1 0 0,-1 1 1 0 0,1-1 0 0 0,-1 1 0 0 0,1 0-1 0 0,-1 0 1 0 0,-1 0 0 0 0,1 0-1 0 0,0 0 1 0 0,-1 0 0 0 0,0 0 0 0 0,0 0-1 0 0,0 1 1 0 0,-1-1 0 0 0,1 0-1 0 0,-1 1 1 0 0,0-1 0 0 0,0 0 0 0 0,-1 1-1 0 0,1-1 1 0 0,-1 0 0 0 0,0 1 0 0 0,0-1-1 0 0,-1 0 1 0 0,1 0 0 0 0,-1 0-1 0 0,0 0 1 0 0,0 0 0 0 0,0 0 0 0 0,-1 1-21 0 0,-8 8-206 0 0,-1 0 0 0 0,-1-1 0 0 0,1 0 0 0 0,-13 7 206 0 0,-24 23-281 0 0,118-37 1486 0 0,-30-11-1258 0 0,0-2 0 0 0,-1-1 0 0 0,18-8 53 0 0,16-6-4227 0 0,-46 14 1227 0 0,-12 4-542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6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5 110 2192 0 0,'-5'1'5161'0'0,"13"2"-2489"0"0,13 2-1259 0 0,5-4-1099 0 0,0-1-1 0 0,0-2 1 0 0,0-1-1 0 0,0-1 1 0 0,0-1-1 0 0,0-1 0 0 0,3-2-313 0 0,-17 5 10 0 0,22-6-36 0 0,52-13-649 0 0,-32 4-2641 0 0,-51 17 2753 0 0,-1-1 1 0 0,1 1-1 0 0,-1-1 1 0 0,1 0 0 0 0,-1 0-1 0 0,0 0 1 0 0,0 0-1 0 0,1 0 1 0 0,-2 0-1 0 0,1 0 1 0 0,0-1 0 0 0,0 1-1 0 0,-1-1 1 0 0,1 1-1 0 0,-1-1 563 0 0,2-4-1180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6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6049 0 0,'-8'15'975'0'0,"1"1"-1"0"0,1 0 0 0 0,0 0 0 0 0,1 0 1 0 0,1 1-1 0 0,0 0 0 0 0,0 14-974 0 0,-2 16 470 0 0,3 1 1 0 0,2 9-471 0 0,-1 77-1079 0 0,0-67-2318 0 0,2-1-3311 0 0,0-56 4090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7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1 347 4305 0 0,'6'9'4564'0'0,"19"10"-2437"0"0,-15-17-2072 0 0,0 0 1 0 0,0-1-1 0 0,0 0 1 0 0,0-1 0 0 0,0 0-1 0 0,0 0 1 0 0,0-1-1 0 0,0 0 1 0 0,0-1-1 0 0,0 0 1 0 0,0-1-1 0 0,-1 0 1 0 0,1 0 0 0 0,-1-1-1 0 0,0-1 1 0 0,7-3-56 0 0,3-3 19 0 0,-1-1 0 0 0,0-1 0 0 0,-1 0 0 0 0,0-1 0 0 0,-1-1 0 0 0,-1 0 1 0 0,6-9-20 0 0,-14 15-1 0 0,1-1 0 0 0,-1 0 0 0 0,-1-1 1 0 0,0 1-1 0 0,0-1 0 0 0,-1 0 0 0 0,-1-1 1 0 0,0 1-1 0 0,0-1 0 0 0,-1 0 0 0 0,0 0 1 0 0,-1 0-1 0 0,-1 0 0 0 0,0-1 0 0 0,-1 1 1 0 0,0 0 0 0 0,0 10-6 0 0,0 0 1 0 0,0 0-1 0 0,0 1 1 0 0,0-1 0 0 0,-1 0-1 0 0,1 1 1 0 0,-1-1-1 0 0,1 1 1 0 0,-1-1 0 0 0,0 0-1 0 0,1 1 1 0 0,-1-1-1 0 0,0 1 1 0 0,0 0 0 0 0,0-1-1 0 0,0 1 1 0 0,0 0 0 0 0,-1-1-1 0 0,1 1 1 0 0,0 0-1 0 0,0 0 1 0 0,-1 0 0 0 0,1 0-1 0 0,-1 0 1 0 0,1 1-1 0 0,-1-1 1 0 0,0 0 5 0 0,-2 0 9 0 0,1 1 1 0 0,0-1-1 0 0,-1 1 0 0 0,1 0 0 0 0,-1 0 1 0 0,1 1-1 0 0,-1-1 0 0 0,1 1 1 0 0,0 0-1 0 0,-1-1 0 0 0,1 1 0 0 0,0 1 1 0 0,-2 0-10 0 0,-9 4 113 0 0,0 1 0 0 0,1 0 0 0 0,0 1 1 0 0,0 1-1 0 0,-11 9-113 0 0,1 4 84 0 0,1 0 0 0 0,2 1 0 0 0,0 2 0 0 0,1 0 0 0 0,1 1 0 0 0,2 0-1 0 0,1 1 1 0 0,1 1 0 0 0,1 1 0 0 0,1 0 0 0 0,2 1 0 0 0,1 0 0 0 0,1 0 0 0 0,-1 17-84 0 0,8-41 2 0 0,0 0 1 0 0,1-1-1 0 0,0 1 0 0 0,0-1 0 0 0,0 1 1 0 0,1 0-1 0 0,0-1 0 0 0,0 1 1 0 0,0-1-1 0 0,1 1 0 0 0,0-1 1 0 0,0 0-1 0 0,0 0 0 0 0,1 0 1 0 0,-1 0-1 0 0,1 0 0 0 0,0 0 0 0 0,1-1 1 0 0,-1 1-1 0 0,1-1 0 0 0,0 0 1 0 0,0 0-1 0 0,0-1 0 0 0,1 1 1 0 0,-1-1-1 0 0,1 0 0 0 0,0 0-2 0 0,4 2-9 0 0,1 0-1 0 0,-1-1 0 0 0,1 0 1 0 0,0-1-1 0 0,0 0 1 0 0,0-1-1 0 0,0 0 1 0 0,0 0-1 0 0,1-1 0 0 0,-1-1 1 0 0,0 1-1 0 0,1-2 1 0 0,-1 0-1 0 0,4 0 10 0 0,17-4-661 0 0,-1-1 1 0 0,0-2-1 0 0,0 0 1 0 0,26-13 660 0 0,-37 13-1271 0 0,0-1 1 0 0,0-1 0 0 0,-2-1-1 0 0,1-1 1 0 0,-1 0 0 0 0,-1-1-1 0 0,12-13 1271 0 0,-9 7-2108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7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6 1280 0 0,'32'-2'5898'0'0,"-28"1"-5739"0"0,0 0 0 0 0,0 0 0 0 0,0 1 0 0 0,0 0 1 0 0,0 0-1 0 0,0 0 0 0 0,1 0 0 0 0,-1 1 0 0 0,0-1 1 0 0,0 1-1 0 0,0 0 0 0 0,0 0 0 0 0,-1 1 0 0 0,1-1 0 0 0,0 1 1 0 0,0 0-1 0 0,-1 0 0 0 0,1 0 0 0 0,1 2-159 0 0,-1-2 25 0 0,-1 1 0 0 0,0-1 0 0 0,-1 1 0 0 0,1-1 0 0 0,0 1 0 0 0,-1 0 0 0 0,1 0 0 0 0,-1 0 0 0 0,0 0 0 0 0,0 1 0 0 0,0-1 0 0 0,-1 1 0 0 0,1-1 0 0 0,-1 1 0 0 0,0 0 0 0 0,0-1 0 0 0,0 1 0 0 0,0 1-25 0 0,-1-1 31 0 0,0-1 0 0 0,-1 1 0 0 0,0-1 1 0 0,1 1-1 0 0,-1-1 0 0 0,0 1 0 0 0,-1-1 0 0 0,1 0 1 0 0,-1 1-1 0 0,1-1 0 0 0,-1 0 0 0 0,0 0 0 0 0,0 0 1 0 0,0 0-1 0 0,-1-1 0 0 0,1 1 0 0 0,-1-1 0 0 0,1 1 1 0 0,-1-1-1 0 0,0 0-31 0 0,-9 9-80 0 0,0 0 0 0 0,0-2 0 0 0,-1 0 0 0 0,-1 0 0 0 0,1-1 0 0 0,-1 0 0 0 0,0-2 0 0 0,-13 5 80 0 0,27-11-12 0 0,0 0 0 0 0,0 1 1 0 0,0-1-1 0 0,-1 0 0 0 0,1 0 1 0 0,0 0-1 0 0,0 0 1 0 0,0 0-1 0 0,0 0 0 0 0,0 0 1 0 0,-1 1-1 0 0,1-1 1 0 0,0 0-1 0 0,0 0 0 0 0,0 0 1 0 0,0 0-1 0 0,-1 0 0 0 0,1 0 1 0 0,0 0-1 0 0,0 0 1 0 0,0 0-1 0 0,-1 0 0 0 0,1 0 1 0 0,0 0-1 0 0,0 0 0 0 0,0 0 1 0 0,-1 0-1 0 0,1 0 1 0 0,0 0-1 0 0,0 0 0 0 0,0 0 1 0 0,0 0-1 0 0,-1 0 0 0 0,1-1 1 0 0,0 1-1 0 0,0 0 1 0 0,0 0-1 0 0,0 0 0 0 0,0 0 1 0 0,-1 0-1 0 0,1 0 0 0 0,0-1 1 0 0,0 1-1 0 0,0 0 1 0 0,0 0-1 0 0,0 0 0 0 0,0 0 1 0 0,0 0-1 0 0,-1-1 0 0 0,1 1 1 0 0,0 0-1 0 0,0 0 1 0 0,0 0-1 0 0,0-1 0 0 0,0 1 1 0 0,0 0 11 0 0,10-11-40 0 0,19-11 357 0 0,-22 19-248 0 0,0 1 0 0 0,1 0 0 0 0,-1 0 0 0 0,1 1 1 0 0,0 0-1 0 0,0 0 0 0 0,-1 1 0 0 0,1-1 0 0 0,0 2 0 0 0,0-1 0 0 0,-1 1 0 0 0,1 1 0 0 0,0-1 0 0 0,-1 1 0 0 0,1 0 0 0 0,0 1-69 0 0,-4-1 103 0 0,0 0 1 0 0,0 0-1 0 0,1 0 0 0 0,-1 0 0 0 0,-1 0 0 0 0,1 1 0 0 0,0 0 1 0 0,0 0-1 0 0,-1 0 0 0 0,0 0 0 0 0,0 1 0 0 0,0-1 0 0 0,0 1 0 0 0,0 0 1 0 0,-1-1-1 0 0,1 1 0 0 0,-1 1 0 0 0,0-1 0 0 0,0 0 0 0 0,-1 0 0 0 0,1 1 1 0 0,-1-1-1 0 0,0 1 0 0 0,0-1 0 0 0,-1 1 0 0 0,1 0 0 0 0,-1 3-103 0 0,-1-3 104 0 0,0 1 0 0 0,0-1 0 0 0,0 0-1 0 0,-1 0 1 0 0,0 0 0 0 0,0 0 0 0 0,0-1-1 0 0,-1 1 1 0 0,0-1 0 0 0,1 1 0 0 0,-2-1-1 0 0,1 0 1 0 0,0 0 0 0 0,-1 0 0 0 0,0 0-1 0 0,0-1 1 0 0,0 1 0 0 0,-4 1-104 0 0,-3 4 71 0 0,-1-1 0 0 0,0-1 0 0 0,0 0 0 0 0,-1 0 0 0 0,0-1 0 0 0,-7 2-71 0 0,16-7-242 0 0,0 0 1 0 0,0 0-1 0 0,0 0 0 0 0,0 0 0 0 0,0-1 0 0 0,0 0 1 0 0,0 0-1 0 0,0 0 0 0 0,0 0 0 0 0,0 0 0 0 0,-1-1 0 0 0,-1 0 242 0 0,3-1-674 0 0,-1 1-1 0 0,1 0 0 0 0,0 0 0 0 0,0-1 0 0 0,0 0 0 0 0,0 0 0 0 0,0 0 0 0 0,1 0 0 0 0,-1 0 0 0 0,0 0 0 0 0,1-1 0 0 0,0 1 1 0 0,-1-1-1 0 0,1 0 0 0 0,-1-1 675 0 0,-4-8-3413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 5353 0 0,'1'0'104'0'0,"-1"-1"0"0"0,1 1 0 0 0,0 0 0 0 0,-1 0 0 0 0,1 0 0 0 0,0 0 0 0 0,-1 0 0 0 0,1 0-1 0 0,0-1 1 0 0,-1 2 0 0 0,1-1 0 0 0,0 0 0 0 0,-1 0 0 0 0,1 0 0 0 0,-1 0 0 0 0,1 0 0 0 0,0 0 0 0 0,-1 1 0 0 0,1-1 0 0 0,0 0 0 0 0,-1 0-1 0 0,1 1 1 0 0,-1-1 0 0 0,1 0 0 0 0,-1 1 0 0 0,1-1 0 0 0,-1 1 0 0 0,1-1 0 0 0,-1 1 0 0 0,1-1 0 0 0,-1 1 0 0 0,0-1 0 0 0,1 1 0 0 0,-1-1-1 0 0,0 1 1 0 0,1-1 0 0 0,-1 1 0 0 0,0 0 0 0 0,0-1 0 0 0,0 1 0 0 0,1 0 0 0 0,-1-1 0 0 0,0 1-104 0 0,16 36 1027 0 0,-13-31-906 0 0,3 6-278 0 0,0-1 0 0 0,1 0 0 0 0,0 0 0 0 0,1-1-1 0 0,5 5 158 0 0,0 2-2720 0 0,-10-4-2035 0 0,-3-9 2054 0 0</inkml:trace>
  <inkml:trace contextRef="#ctx0" brushRef="#br0" timeOffset="1">55 169 4937 0 0,'-2'2'206'0'0,"0"0"-1"0"0,0 0 1 0 0,1 1 0 0 0,-1-1-1 0 0,0 0 1 0 0,1 1 0 0 0,0-1-1 0 0,-1 1 1 0 0,1-1 0 0 0,0 1-1 0 0,0 0 1 0 0,0 0-1 0 0,1-1 1 0 0,-1 1 0 0 0,1 0-1 0 0,-1 0 1 0 0,1 0-206 0 0,-4 51 760 0 0,0-17-2145 0 0,3-30 472 0 0,-1-1 0 0 0,0 1 0 0 0,0-1 0 0 0,-1 0 0 0 0,0 0 1 0 0,0 0-1 0 0,-1 1 913 0 0,-2 2-1410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8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7 287 4697 0 0,'-1'2'94'0'0,"0"0"0"0"0,0 0 0 0 0,1 0 0 0 0,-1 1 0 0 0,0-1 0 0 0,1 0 0 0 0,0 0 0 0 0,-1 1 0 0 0,1-1 0 0 0,0 0 0 0 0,0 0 0 0 0,0 1-1 0 0,0-1 1 0 0,1 0 0 0 0,-1 1 0 0 0,0-1 0 0 0,1 0 0 0 0,0 0 0 0 0,0 0 0 0 0,-1 1 0 0 0,2-1-94 0 0,0 2 90 0 0,0 0 0 0 0,1 0-1 0 0,0-1 1 0 0,0 1 0 0 0,0-1-1 0 0,0 1 1 0 0,1-1 0 0 0,-1 0-1 0 0,1-1 1 0 0,2 3-90 0 0,4 1 49 0 0,0-1 0 0 0,0 0 0 0 0,0 0 0 0 0,1-1 0 0 0,0 0 0 0 0,0-1 0 0 0,0 0 0 0 0,5 0-49 0 0,-3-2 100 0 0,1-1 0 0 0,-1-1 0 0 0,1 0 0 0 0,-1-1 0 0 0,1 0 0 0 0,-1-1 0 0 0,0 0 0 0 0,0-1 0 0 0,0-1-1 0 0,-1 0 1 0 0,1-1 0 0 0,9-5-100 0 0,-6 1 148 0 0,1 0 1 0 0,-1-1-1 0 0,-1 0 0 0 0,0-1 0 0 0,-1-1 0 0 0,0 0 0 0 0,-1-1 1 0 0,10-14-149 0 0,-19 22 66 0 0,1-1 0 0 0,-2 1 0 0 0,1-1 0 0 0,-1 0 0 0 0,0-1 0 0 0,0 1 1 0 0,-1 0-1 0 0,0-1 0 0 0,0 1 0 0 0,-1-1 0 0 0,1 0 0 0 0,-2 0 0 0 0,1 1 1 0 0,-1-1-1 0 0,-1 0 0 0 0,1 0 0 0 0,-1 1 0 0 0,-1-1 0 0 0,-1-7-66 0 0,1 10 45 0 0,0-1 0 0 0,0 1 0 0 0,-1 0 0 0 0,1 0-1 0 0,-1 0 1 0 0,0 0 0 0 0,-1 1 0 0 0,1-1 0 0 0,-1 1 0 0 0,0 0-1 0 0,0-1 1 0 0,0 2 0 0 0,0-1 0 0 0,-1 1 0 0 0,1-1 0 0 0,-1 1-1 0 0,0 0 1 0 0,0 1 0 0 0,-1-1 0 0 0,1 1 0 0 0,0 0 0 0 0,-1 1-1 0 0,1-1 1 0 0,-1 1 0 0 0,1 0 0 0 0,-1 0 0 0 0,-3 1-45 0 0,0 0 61 0 0,1 1 0 0 0,-1 0 0 0 0,0 0 0 0 0,0 1 0 0 0,0 0 0 0 0,1 1 0 0 0,0 0 0 0 0,-1 0 0 0 0,1 1 1 0 0,0 0-1 0 0,0 1 0 0 0,1-1 0 0 0,-1 1 0 0 0,1 1 0 0 0,-2 2-61 0 0,-8 6-38 0 0,0 1 0 0 0,1 0 0 0 0,1 2-1 0 0,0 0 1 0 0,-7 12 38 0 0,5-4-30 0 0,1 1 0 0 0,2 1-1 0 0,1 0 1 0 0,0 1 0 0 0,2 0 0 0 0,2 1-1 0 0,0 0 1 0 0,-1 14 30 0 0,8-29-8 0 0,0 0 0 0 0,1 0 0 0 0,0 0 0 0 0,1 1 0 0 0,1-1 0 0 0,0 0 0 0 0,1 0 0 0 0,1 0 0 0 0,0 0 8 0 0,-1-5-9 0 0,1 0 0 0 0,1-1-1 0 0,-1 1 1 0 0,2-1 0 0 0,-1 0-1 0 0,1 0 1 0 0,0-1 0 0 0,0 1 0 0 0,1-1-1 0 0,0 0 1 0 0,0 0 0 0 0,1-1-1 0 0,0 0 1 0 0,3 2 9 0 0,3 0-9 0 0,-1 0 0 0 0,1-1 0 0 0,0 0 1 0 0,1-1-1 0 0,0 0 0 0 0,0-2 0 0 0,0 1 0 0 0,0-2 0 0 0,1 0 0 0 0,-1 0 0 0 0,15-1 9 0 0,-8-1-616 0 0,-1-1 0 0 0,1 0 0 0 0,0-2 0 0 0,-1-1 0 0 0,1 0 0 0 0,-1-1 0 0 0,0-2 0 0 0,5-2 616 0 0,1-1-1141 0 0,0-1 0 0 0,-1-2 0 0 0,-1-1 1 0 0,0-1-1 0 0,2-2 1141 0 0,-5 0-2354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29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7 4665 0 0,'-25'-1'4019'0'0,"43"-4"-1898"0"0,-13 5-2026 0 0,0 0 0 0 0,0 0 1 0 0,0 0-1 0 0,0 0 0 0 0,0 1 0 0 0,0 0 0 0 0,0 0 0 0 0,0 0 1 0 0,-1 0-1 0 0,1 1 0 0 0,0 0 0 0 0,-1 0 0 0 0,1 0 1 0 0,-1 0-1 0 0,0 1 0 0 0,1 1-95 0 0,2 1 69 0 0,0 0 1 0 0,0 1 0 0 0,-1 1-1 0 0,0-1 1 0 0,0 1-1 0 0,-1 0 1 0 0,1 0-1 0 0,-2 0 1 0 0,3 5-70 0 0,-3-5 44 0 0,0-1 0 0 0,-1 1 1 0 0,1 0-1 0 0,-2 0 0 0 0,1 0 1 0 0,-1 0-1 0 0,0 1 1 0 0,-1-1-1 0 0,1 1 0 0 0,-2-1 1 0 0,1 1-1 0 0,-1-1 0 0 0,0 1 1 0 0,0 0-1 0 0,-1-1 0 0 0,0 1 1 0 0,-1-1-1 0 0,1 0 1 0 0,-2 1-1 0 0,1-1 0 0 0,-1 0 1 0 0,-3 6-45 0 0,4-10 22 0 0,0 0 0 0 0,-1 0 0 0 0,1-1 1 0 0,-1 1-1 0 0,0-1 0 0 0,0 1 0 0 0,0-1 0 0 0,0 0 1 0 0,-1 0-23 0 0,3-1-8 0 0,0 0 1 0 0,-1-1-1 0 0,1 1 1 0 0,0-1 0 0 0,0 1-1 0 0,0-1 1 0 0,0 1-1 0 0,-1-1 1 0 0,1 0 0 0 0,0 0-1 0 0,-1 0 1 0 0,1 1-1 0 0,0-1 1 0 0,0 0 0 0 0,-1-1-1 0 0,1 1 1 0 0,0 0-1 0 0,0 0 1 0 0,-1 0 0 0 0,1-1-1 0 0,0 1 1 0 0,0-1-1 0 0,-1 1 1 0 0,1-1 0 0 0,0 1-1 0 0,0-1 1 0 0,0 0-1 0 0,0 1 1 0 0,-1-2 7 0 0,2 2-1 0 0,0 0 0 0 0,0 0 1 0 0,0 0-1 0 0,0 0 0 0 0,-1-1 0 0 0,1 1 0 0 0,0 0 1 0 0,0 0-1 0 0,0 0 0 0 0,0 0 0 0 0,0 0 0 0 0,0-1 1 0 0,-1 1-1 0 0,1 0 0 0 0,0 0 0 0 0,0 0 0 0 0,0-1 1 0 0,0 1-1 0 0,0 0 0 0 0,0 0 0 0 0,0 0 0 0 0,0 0 1 0 0,0-1-1 0 0,0 1 0 0 0,0 0 0 0 0,0 0 0 0 0,0 0 1 0 0,0-1-1 0 0,0 1 0 0 0,0 0 0 0 0,0 0 0 0 0,0 0 1 0 0,0-1-1 0 0,0 1 0 0 0,0 0 0 0 0,1 0 0 0 0,-1 0 1 0 0,0 0-1 0 0,0-1 0 0 0,0 1 0 0 0,0 0 0 0 0,0 0 1 0 0,0 0-1 0 0,1 0 1 0 0,10-5 38 0 0,11 4 31 0 0,59 10-38 0 0,-63-6-34 0 0,0 0-1 0 0,1-1 1 0 0,-1-1-1 0 0,7-1 4 0 0,-12-1-30 0 0,66-5-1712 0 0,-26-1-4507 0 0,-32 3 290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1392 1448 8 0 0,'-10'5'946'0'0,"0"0"-1"0"0,-1-1 1 0 0,0 0 0 0 0,0-1-1 0 0,0 0 1 0 0,0-1 0 0 0,0 0-1 0 0,-1-1 1 0 0,1 0 0 0 0,-1-1-1 0 0,-6-1-945 0 0,7 0 454 0 0,0-1 0 0 0,0 0 0 0 0,0 0 0 0 0,1-1 0 0 0,-1-1 0 0 0,0 0 0 0 0,-7-5-454 0 0,-43-25 548 0 0,1-2 0 0 0,2-3 0 0 0,2-2 0 0 0,2-3 0 0 0,2-2 0 0 0,-7-12-548 0 0,29 25 151 0 0,2-2 1 0 0,2 0-1 0 0,-19-33-151 0 0,-10-15 100 0 0,-2-5-90 0 0,4-3-1 0 0,-20-52-9 0 0,-48-82-44 0 0,98 183 1 0 0,3-1 0 0 0,-4-12 43 0 0,10 20-83 0 0,-2 1 0 0 0,-1 0 1 0 0,-1 2-1 0 0,-4-3 83 0 0,20 31-30 0 0,-1 1 1 0 0,1 0-1 0 0,-1-1 0 0 0,1 1 1 0 0,-1 0-1 0 0,0 1 1 0 0,-1-1-1 0 0,1 0 1 0 0,0 1-1 0 0,-1 0 1 0 0,1 0-1 0 0,-1 0 1 0 0,0 0-1 0 0,-1 0 30 0 0,5 2-15 0 0,-1 0 0 0 0,0 0 0 0 0,0 0 0 0 0,0 0 1 0 0,0 0-1 0 0,0 0 0 0 0,1 0 0 0 0,-1 0 0 0 0,0 0 0 0 0,0 0 0 0 0,0 0 0 0 0,0 1 0 0 0,0-1 0 0 0,1 0 1 0 0,-1 1-1 0 0,0-1 0 0 0,0 0 0 0 0,1 1 0 0 0,-1-1 0 0 0,0 1 0 0 0,0-1 0 0 0,1 1 0 0 0,-1 0 0 0 0,0-1 15 0 0,0 3-23 0 0,-1-1-1 0 0,1 0 1 0 0,0 0-1 0 0,0 1 1 0 0,0-1-1 0 0,0 1 1 0 0,0-1-1 0 0,0 1 1 0 0,1-1-1 0 0,-1 1 1 0 0,1 0-1 0 0,0 0 24 0 0,-16 210-566 0 0,6-52 568 0 0,-1-73-801 0 0,18-109-561 0 0,-4 15 1334 0 0,-1 0 0 0 0,0 0 0 0 0,0-1 0 0 0,0 1 0 0 0,-1 0 0 0 0,1-6 26 0 0,-2 2 10 0 0,0-45-56 0 0,2-1 1 0 0,4-6 45 0 0,-4 48-9 0 0,0-1 0 0 0,1 1 0 0 0,0 0 0 0 0,1 0 0 0 0,1 0 0 0 0,0 1 0 0 0,1-1 0 0 0,1 1 0 0 0,0 0 0 0 0,6-8 9 0 0,-10 16 26 0 0,1 1 0 0 0,-1 0-1 0 0,1 0 1 0 0,-1 1 0 0 0,1-1 0 0 0,0 1-1 0 0,0 0 1 0 0,1-1 0 0 0,-1 2 0 0 0,1-1 0 0 0,-1 1-1 0 0,1-1 1 0 0,0 1 0 0 0,0 1 0 0 0,0-1-1 0 0,0 1 1 0 0,0 0 0 0 0,0 0 0 0 0,1 0-1 0 0,-1 1 1 0 0,0-1 0 0 0,0 1 0 0 0,1 1 0 0 0,-1-1-1 0 0,0 1 1 0 0,0 0 0 0 0,2 0-26 0 0,13 6 128 0 0,0 0 0 0 0,0 2 1 0 0,-1 0-1 0 0,0 1 0 0 0,0 1 1 0 0,4 4-129 0 0,-1-1-222 0 0,1-1 1 0 0,23 9 221 0 0,-6-7-2015 0 0,22 3-5509 0 0,-43-14 3164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3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12 2184 0 0,'-2'-1'303'0'0,"-1"0"0"0"0,1 1 0 0 0,-1-1 0 0 0,0 1-1 0 0,1 0 1 0 0,-1-1 0 0 0,0 1 0 0 0,1 0-1 0 0,-1 0 1 0 0,1 1 0 0 0,-1-1 0 0 0,0 1-1 0 0,1-1 1 0 0,-1 1 0 0 0,1 0 0 0 0,-1 0-1 0 0,1 0 1 0 0,-1 0 0 0 0,1 0 0 0 0,0 1 0 0 0,0-1-1 0 0,-1 1-302 0 0,-2 2 229 0 0,1 0 1 0 0,-1 1-1 0 0,1-1 0 0 0,1 1 0 0 0,-1 0 0 0 0,0 0 0 0 0,1 0 1 0 0,0 1-1 0 0,1-1 0 0 0,-1 1-229 0 0,-5 13 98 0 0,2 1 1 0 0,0 0-1 0 0,1-1 1 0 0,1 1-1 0 0,-2 18-98 0 0,3-10 1 0 0,2 0 0 0 0,1 0 1 0 0,0 0-1 0 0,3-1 0 0 0,2 14-1 0 0,-4-30-4 0 0,2-1 0 0 0,-1 0 0 0 0,1 0 0 0 0,0 0 0 0 0,1 0 0 0 0,0 0 0 0 0,1-1 0 0 0,0 0 0 0 0,0 0 0 0 0,1 0 0 0 0,0-1 1 0 0,1 0-1 0 0,0 0 0 0 0,0 0 0 0 0,1-1 0 0 0,1 1 4 0 0,-7-6-32 0 0,0 0 1 0 0,1-1-1 0 0,-1 1 1 0 0,1-1-1 0 0,-1 1 1 0 0,1-1-1 0 0,0 0 1 0 0,-1 0-1 0 0,1 0 1 0 0,0 0-1 0 0,0-1 1 0 0,-1 1-1 0 0,1-1 1 0 0,0 0-1 0 0,0 1 1 0 0,0-1-1 0 0,0-1 1 0 0,0 1-1 0 0,0 0 0 0 0,-1-1 1 0 0,1 1-1 0 0,1-1 32 0 0,1-1-29 0 0,-1-1 0 0 0,1 1 0 0 0,-1-1 0 0 0,0 1 1 0 0,0-1-1 0 0,0 0 0 0 0,0-1 0 0 0,-1 1 0 0 0,1-1 0 0 0,-1 1 0 0 0,0-1 0 0 0,2-2 29 0 0,4-9 9 0 0,0 0 1 0 0,-1 0 0 0 0,0 0 0 0 0,-2-1 0 0 0,1 0 0 0 0,-2 0 0 0 0,0-3-10 0 0,-1-4 129 0 0,-2 0 1 0 0,0 1-1 0 0,-1-1 0 0 0,-2 0 1 0 0,0 0-1 0 0,-2 0 1 0 0,0 1-1 0 0,-2-1 1 0 0,0 1-1 0 0,-1 0 1 0 0,-2 0-1 0 0,0 1 1 0 0,-1 0-1 0 0,-2-2-129 0 0,9 20 41 0 0,1-1 0 0 0,-1 1 0 0 0,0 0 0 0 0,-1 0 0 0 0,1 0 0 0 0,0 0 0 0 0,-1 0 0 0 0,0 0 0 0 0,0 0 0 0 0,0 1 0 0 0,0-1 0 0 0,0 1 0 0 0,0 0 1 0 0,0 0-1 0 0,-1 0 0 0 0,1 1 0 0 0,-1-1 0 0 0,0 1 0 0 0,1 0 0 0 0,-1 0 0 0 0,0 0 0 0 0,0 0 0 0 0,0 0 0 0 0,1 1 0 0 0,-1 0 0 0 0,0 0 0 0 0,0 0 0 0 0,0 0 0 0 0,0 1 0 0 0,0 0 0 0 0,1-1 0 0 0,-1 1 0 0 0,0 1 0 0 0,0-1 0 0 0,1 0 0 0 0,-1 1 0 0 0,1 0 0 0 0,-1 0 0 0 0,1 0 1 0 0,0 0-1 0 0,0 0 0 0 0,0 1 0 0 0,0-1 0 0 0,0 2-41 0 0,-1 1-757 0 0,1 0 0 0 0,0 1 1 0 0,0-1-1 0 0,0 1 1 0 0,1 0-1 0 0,0 0 0 0 0,0 0 1 0 0,1 0-1 0 0,-1 0 1 0 0,1 0-1 0 0,1 0 0 0 0,-1 1 1 0 0,1-1-1 0 0,0 0 1 0 0,1 4 756 0 0,-1 6-2861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3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8690 0 0,'-1'1'120'0'0,"0"1"1"0"0,0-1-1 0 0,1 0 1 0 0,-1 1-1 0 0,0-1 1 0 0,1 1-1 0 0,-1-1 1 0 0,1 1-1 0 0,0-1 1 0 0,0 1-1 0 0,-1-1 1 0 0,1 1 0 0 0,0-1-1 0 0,0 1 1 0 0,0-1-1 0 0,1 1 1 0 0,-1-1-1 0 0,0 1 1 0 0,1-1-121 0 0,2 35 316 0 0,0-18-548 0 0,1 0-2231 0 0,0 0-3625 0 0,-4-13 3583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3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2497 0 0,'-5'16'4892'0'0,"-2"20"-3147"0"0,-2 5-920 0 0,-9 49 1216 0 0,-6 90-2041 0 0,21-152 15 0 0,3 0 0 0 0,0 1 1 0 0,1-1-1 0 0,2 0 0 0 0,1 0 1 0 0,2 0-1 0 0,0-1 1 0 0,7 18-16 0 0,-12-42 7 0 0,0 0 0 0 0,0-1-1 0 0,0 1 1 0 0,0-1 0 0 0,1 1 0 0 0,-1-1 0 0 0,1 1 0 0 0,-1-1 0 0 0,1 0 0 0 0,0 1 0 0 0,0-1 0 0 0,0 0 0 0 0,0 0 0 0 0,0-1 0 0 0,0 1 0 0 0,1 0 0 0 0,-1-1 0 0 0,1 1 0 0 0,-1-1 0 0 0,1 0 0 0 0,0 0 0 0 0,-1 0 0 0 0,4 1-7 0 0,-2-2 5 0 0,1 0 0 0 0,-1 0 0 0 0,1 0 0 0 0,-1 0 0 0 0,1-1 0 0 0,-1 1 0 0 0,1-1 0 0 0,-1-1 1 0 0,0 1-1 0 0,0 0 0 0 0,1-1 0 0 0,-1 0 0 0 0,0 0 0 0 0,1-1-5 0 0,4-2 31 0 0,0-1 0 0 0,0 0 0 0 0,-1 0 0 0 0,0-1 0 0 0,0 0 0 0 0,-1-1 0 0 0,0 1-1 0 0,0-1 1 0 0,0-1 0 0 0,-1 1 0 0 0,-1-1 0 0 0,1 0 0 0 0,0-4-31 0 0,-4 7 75 0 0,1 0-1 0 0,-1 0 1 0 0,-1-1 0 0 0,1 1-1 0 0,-1-1 1 0 0,-1 1 0 0 0,1-1-1 0 0,-1 1 1 0 0,0-1 0 0 0,0 0-1 0 0,-1-1-74 0 0,0 6 37 0 0,1-1 1 0 0,-1 1-1 0 0,0 0 0 0 0,0 0 0 0 0,0 0 0 0 0,0 0 0 0 0,-1 0 0 0 0,1 0 0 0 0,0 0 0 0 0,-1 0 0 0 0,1 1 0 0 0,-1-1 0 0 0,0 1 0 0 0,1-1 0 0 0,-1 1 0 0 0,0-1 0 0 0,0 1 1 0 0,0 0-1 0 0,0 0 0 0 0,0 0 0 0 0,0 0 0 0 0,0 0 0 0 0,-1 1 0 0 0,1-1 0 0 0,0 0 0 0 0,0 1 0 0 0,-1 0 0 0 0,1 0 0 0 0,0-1 0 0 0,-1 1 0 0 0,1 1 0 0 0,0-1 0 0 0,-1 0-37 0 0,-10 0-7 0 0,1 1 0 0 0,0 1 0 0 0,0-1-1 0 0,0 2 1 0 0,0 0 0 0 0,-5 2 7 0 0,-25 16-1878 0 0,38-18 1226 0 0,1-1 0 0 0,-1 2-1 0 0,1-1 1 0 0,-1 0-1 0 0,1 1 1 0 0,0-1 0 0 0,0 1-1 0 0,-1 2 653 0 0,0 10-5086 0 0,6-11 2520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4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14 8 0 0,'3'-13'5209'0'0,"-15"29"-1188"0"0,2-6-3579 0 0,0 1 0 0 0,2 0 1 0 0,-1 0-1 0 0,1 1 0 0 0,1 0 0 0 0,0 1 0 0 0,1-1 0 0 0,0 1 1 0 0,1 0-1 0 0,-2 8-442 0 0,5-11-4 0 0,-1 0 1 0 0,1 0 0 0 0,1 0-1 0 0,0 0 1 0 0,0 0-1 0 0,1 0 1 0 0,0 0 0 0 0,1 0-1 0 0,0 0 1 0 0,1 0-1 0 0,0 0 1 0 0,1 0 0 0 0,-1 0-1 0 0,5 8 4 0 0,-3-9 1 0 0,-1-2 0 0 0,1 1-1 0 0,1 0 1 0 0,-1-1-1 0 0,1 0 1 0 0,1 0 0 0 0,-1 0-1 0 0,1 0 1 0 0,0-1 0 0 0,3 2-1 0 0,-5-5-2 0 0,0-1 1 0 0,0 0-1 0 0,0 0 1 0 0,0 0-1 0 0,0 0 1 0 0,1 0-1 0 0,-1-1 1 0 0,0 0 0 0 0,1 0-1 0 0,0 0 1 0 0,-1 0-1 0 0,1-1 1 0 0,-1 0-1 0 0,1 0 1 0 0,0 0-1 0 0,-1 0 1 0 0,1-1-1 0 0,-1 0 1 0 0,1 0 0 0 0,2-1 1 0 0,2 0-15 0 0,0-2 1 0 0,0 1-1 0 0,0-1 1 0 0,0-1-1 0 0,-1 1 1 0 0,1-2-1 0 0,-1 1 1 0 0,-1-1-1 0 0,1 0 1 0 0,5-6 14 0 0,-9 9 15 0 0,-1-1 0 0 0,0 1 0 0 0,0-1 0 0 0,0 1 1 0 0,0-1-1 0 0,-1 0 0 0 0,1 0 0 0 0,-1 0 1 0 0,0 0-1 0 0,0 0 0 0 0,-1-1 0 0 0,1 1 1 0 0,-1 0-1 0 0,0-1 0 0 0,0 0 0 0 0,-1 1 1 0 0,1-1-1 0 0,-1 1 0 0 0,0-1 0 0 0,0 0 0 0 0,0 1 1 0 0,-1-1-1 0 0,0-2-15 0 0,0 5 63 0 0,0 0 0 0 0,0 0 1 0 0,0 0-1 0 0,0 0 0 0 0,0 0 0 0 0,-1 0 0 0 0,1 0 1 0 0,-1 0-1 0 0,1 0 0 0 0,-1 1 0 0 0,1-1 0 0 0,-1 1 1 0 0,0-1-1 0 0,0 1 0 0 0,0 0 0 0 0,0 0 0 0 0,0 0 1 0 0,0 0-1 0 0,0 0 0 0 0,0 0 0 0 0,0 0 1 0 0,-1 1-1 0 0,1-1 0 0 0,0 1 0 0 0,0 0 0 0 0,-1-1 1 0 0,1 1-1 0 0,0 0 0 0 0,-1 0 0 0 0,1 1 0 0 0,0-1 1 0 0,-1 0-64 0 0,-12 2 158 0 0,1 0 1 0 0,-1 1-1 0 0,0 1 1 0 0,-8 3-159 0 0,7-2-90 0 0,-36 18-308 0 0,21-2-2939 0 0,26-18 2368 0 0,5-3 667 0 0,-1 1 0 0 0,1-1 0 0 0,0 1-1 0 0,-1-1 1 0 0,1 1 0 0 0,0 0-1 0 0,0-1 1 0 0,-1 1 0 0 0,1 0 0 0 0,0-1-1 0 0,0 1 1 0 0,0 0 0 0 0,0 0-1 0 0,0-1 1 0 0,0 1 0 0 0,0 0 0 0 0,0-1-1 0 0,0 1 1 0 0,0 0 0 0 0,0-1-1 0 0,1 1 1 0 0,-1 0 0 0 0,0-1 0 0 0,0 1-1 0 0,1 0 1 0 0,-1-1 0 0 0,1 1 302 0 0,1 1-3417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4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4273 0 0,'-1'0'312'0'0,"0"1"-1"0"0,0-1 1 0 0,0 1 0 0 0,0 0-1 0 0,0 0 1 0 0,0 0 0 0 0,1 0 0 0 0,-1-1-1 0 0,0 1 1 0 0,1 0 0 0 0,-1 0-1 0 0,0 0 1 0 0,1 0 0 0 0,-1 0 0 0 0,1 1-1 0 0,0-1 1 0 0,-1 1-312 0 0,-13 39 2391 0 0,13-40-2329 0 0,-6 23 656 0 0,-25 97 567 0 0,30-110-1274 0 0,0 0 0 0 0,1-1 0 0 0,0 1 0 0 0,1 0 0 0 0,0 0 0 0 0,1 0 0 0 0,0-1 0 0 0,0 1 0 0 0,1 0 0 0 0,1 0-11 0 0,-2-8-3 0 0,-1-1 0 0 0,1 1-1 0 0,0-1 1 0 0,0 0 0 0 0,0 1 0 0 0,1-1 0 0 0,-1 0 0 0 0,0 0 0 0 0,1 0 0 0 0,-1 0 0 0 0,1 0 0 0 0,0 0 0 0 0,0 0 0 0 0,0-1 0 0 0,0 1 0 0 0,0 0 0 0 0,0-1 0 0 0,0 0 0 0 0,0 1-1 0 0,1-1 1 0 0,-1 0 0 0 0,0 0 0 0 0,3 0 3 0 0,2 0-17 0 0,-1 0-1 0 0,1-1 1 0 0,0 0-1 0 0,0 0 1 0 0,0-1-1 0 0,0 0 0 0 0,4-1 18 0 0,-4 1-9 0 0,0 0-1 0 0,0 0 1 0 0,1 1-1 0 0,-1-1 1 0 0,0 2-1 0 0,0-1 1 0 0,5 2 9 0 0,-11-2 10 0 0,0 1 0 0 0,1-1-1 0 0,-1 1 1 0 0,0-1 0 0 0,0 1 0 0 0,0 0 0 0 0,0 0 0 0 0,0-1 0 0 0,0 1 0 0 0,0 0 0 0 0,0 0 0 0 0,0 0 0 0 0,0 0 0 0 0,0 0 0 0 0,-1 0 0 0 0,1 1 0 0 0,0-1 0 0 0,-1 0 0 0 0,1 0 0 0 0,-1 0 0 0 0,1 1-1 0 0,-1-1 1 0 0,0 0 0 0 0,1 1 0 0 0,-1-1 0 0 0,0 0 0 0 0,0 1 0 0 0,0-1 0 0 0,0 0 0 0 0,0 1 0 0 0,0-1 0 0 0,0 0 0 0 0,-1 1 0 0 0,1-1 0 0 0,0 0 0 0 0,-1 0 0 0 0,1 1 0 0 0,-1-1 0 0 0,1 0 0 0 0,-1 0-1 0 0,0 0 1 0 0,0 1-10 0 0,-1 3 60 0 0,0 1 0 0 0,-1 0 0 0 0,0-1 0 0 0,0 0 0 0 0,-1 0 0 0 0,1 0 0 0 0,-1 0 0 0 0,-4 3-60 0 0,-12 8-435 0 0,-2 0 0 0 0,0-2 0 0 0,0-1 0 0 0,-16 7 435 0 0,-52 17-10421 0 0,78-34 7815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5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2280 0 0,'7'-6'661'0'0,"0"0"0"0"0,1 0 0 0 0,0 1 0 0 0,0 0 0 0 0,0 1 0 0 0,1-1 0 0 0,0 2 0 0 0,-1-1 0 0 0,5 0-661 0 0,0-1 764 0 0,29-11-196 0 0,1 3 0 0 0,17-2-568 0 0,-15 3-1948 0 0,-1-1-1 0 0,1-2 1949 0 0,-2-6-4178 0 0,-39 18 2132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5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9 2008 0 0,'0'0'1207'0'0,"34"-7"4219"0"0,-31 7-5292 0 0,0-1 1 0 0,-1 1 0 0 0,1 0 0 0 0,0-1-1 0 0,0 1 1 0 0,-1 0 0 0 0,1 1 0 0 0,0-1 0 0 0,-1 0-1 0 0,1 1 1 0 0,0 0 0 0 0,-1 0 0 0 0,1-1 0 0 0,-1 1-1 0 0,1 1 1 0 0,-1-1 0 0 0,1 0 0 0 0,-1 1 0 0 0,0-1-1 0 0,0 1 1 0 0,0 0 0 0 0,0-1 0 0 0,0 1-1 0 0,0 0 1 0 0,0 0 0 0 0,0 0 0 0 0,-1 1 0 0 0,1-1-1 0 0,-1 0 1 0 0,0 1 0 0 0,1-1 0 0 0,-1 1 0 0 0,0-1-1 0 0,-1 1 1 0 0,1-1 0 0 0,0 1 0 0 0,-1 0-135 0 0,4 14 90 0 0,-2 1 0 0 0,0-1 0 0 0,-1 0 0 0 0,-1 1-1 0 0,-1 11-89 0 0,0-3 190 0 0,1-13-138 0 0,-1 0 1 0 0,0 0-1 0 0,-1 0 1 0 0,-1 0-1 0 0,0 0 0 0 0,-1-1 1 0 0,0 0-1 0 0,-1 1 1 0 0,0-2-1 0 0,-1 1 0 0 0,-5 7-52 0 0,6-12-44 0 0,1 0-1 0 0,-1 0 0 0 0,-1 0 0 0 0,0-1 1 0 0,1 0-1 0 0,-2 0 0 0 0,1 0 0 0 0,-1-1 0 0 0,0 0 1 0 0,0-1-1 0 0,0 1 0 0 0,0-1 0 0 0,-1-1 1 0 0,0 1-1 0 0,0-1 0 0 0,0-1 0 0 0,0 1 1 0 0,-4-1 44 0 0,12-1-15 0 0,-1-1-1 0 0,1 0 1 0 0,-1 1 0 0 0,1-1 0 0 0,-1 0 0 0 0,1 0 0 0 0,-1 0 0 0 0,1 1 0 0 0,-1-1-1 0 0,0 0 1 0 0,1 0 0 0 0,-1 0 0 0 0,1 0 0 0 0,-1 0 0 0 0,1 0 0 0 0,-1 0 0 0 0,1 0-1 0 0,-1 0 1 0 0,0 0 0 0 0,1 0 0 0 0,-1 0 0 0 0,1-1 0 0 0,-1 1 0 0 0,1 0 0 0 0,-1 0-1 0 0,1 0 1 0 0,-1-1 0 0 0,1 1 0 0 0,-1 0 0 0 0,1-1 0 0 0,-1 1 0 0 0,1 0 0 0 0,0-1-1 0 0,-1 1 1 0 0,1-1 0 0 0,0 1 0 0 0,-1-1 0 0 0,1 1 0 0 0,0-1 0 0 0,-1 1 0 0 0,1-1-1 0 0,0 1 1 0 0,0-1 0 0 0,0 1 0 0 0,-1-1 0 0 0,1 1 0 0 0,0-1 0 0 0,0 1 0 0 0,0-1-1 0 0,0 0 1 0 0,0 1 0 0 0,0-1 0 0 0,0 1 0 0 0,0-1 0 0 0,0 1 0 0 0,1-1 0 0 0,-1 1-1 0 0,0-1 1 0 0,0 1 0 0 0,0-1 0 0 0,1 1 0 0 0,-1-1 0 0 0,0 1 0 0 0,0-1 0 0 0,1 1 0 0 0,-1-1 15 0 0,2-2 45 0 0,0 0 0 0 0,-1 0 0 0 0,1 0 0 0 0,1 0 0 0 0,-1 0 0 0 0,0 1 0 0 0,1-1 0 0 0,-1 1 1 0 0,4-3-46 0 0,2 2 115 0 0,0 1 0 0 0,0 0 0 0 0,0 0 1 0 0,1 1-1 0 0,-1 0 0 0 0,1 0 1 0 0,-1 1-1 0 0,1 0 0 0 0,-1 1 1 0 0,1 0-1 0 0,0 0-115 0 0,25 1 22 0 0,-5-1-1582 0 0,0 2-1 0 0,0 1 0 0 0,6 3 1561 0 0,44 6-7337 0 0,-57-11 4628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0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6377 0 0,'39'-11'3433'0'0,"3"-4"-2147"0"0,0 1-1 0 0,2 3 1 0 0,4 0-1286 0 0,45 0-1341 0 0,-74 11-1644 0 0,0 0 0 0 0,0 1 0 0 0,13 3 2985 0 0,-28-3-3363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4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2697 0 0,'5'-3'500'0'0,"0"0"1"0"0,1 0 0 0 0,-1 1-1 0 0,1 0 1 0 0,-1 0 0 0 0,1 0-1 0 0,0 0 1 0 0,0 1 0 0 0,4-1-501 0 0,14-4 389 0 0,82-25 423 0 0,33-10-5653 0 0,-130 39 3768 0 0,-4 1-1409 0 0</inkml:trace>
  <inkml:trace contextRef="#ctx0" brushRef="#br0" timeOffset="1">139 110 1440 0 0,'-7'4'828'0'0,"1"0"-1"0"0,-1 1 1 0 0,1 0-1 0 0,0 0 1 0 0,0 0-1 0 0,-2 4-827 0 0,5-6 181 0 0,0 0-1 0 0,1 0 1 0 0,-1 0-1 0 0,1 0 1 0 0,0 0-1 0 0,0 0 1 0 0,0 1-1 0 0,0-1 1 0 0,1 1-1 0 0,0-1 1 0 0,-1 1 0 0 0,1 0-1 0 0,0-1 1 0 0,0 3-181 0 0,2-5 54 0 0,-1 1 1 0 0,0-1 0 0 0,1 0 0 0 0,-1 1 0 0 0,1-1 0 0 0,-1 0 0 0 0,1 1 0 0 0,0-1 0 0 0,0 0 0 0 0,-1 0 0 0 0,1 1 0 0 0,0-1-1 0 0,0 0 1 0 0,0 0 0 0 0,0 0 0 0 0,1 0 0 0 0,-1 0 0 0 0,0-1 0 0 0,0 1 0 0 0,0 0 0 0 0,1 0 0 0 0,-1-1 0 0 0,0 1 0 0 0,1-1-1 0 0,-1 1 1 0 0,0-1 0 0 0,1 0 0 0 0,-1 1 0 0 0,1-1 0 0 0,0 0-55 0 0,55 7 553 0 0,-36-6-496 0 0,12 4-449 0 0,1-2-1 0 0,11-1 393 0 0,-26-2-2001 0 0,0-1 0 0 0,1-1 0 0 0,-1 0 0 0 0,15-5 2001 0 0,-21 4-2393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6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2088 0 0,'0'2'176'0'0,"1"0"0"0"0,-1-1 0 0 0,1 1 0 0 0,0 0-1 0 0,0 0 1 0 0,0-1 0 0 0,0 1 0 0 0,0-1 0 0 0,0 1 0 0 0,0-1-1 0 0,0 1 1 0 0,1-1 0 0 0,-1 0 0 0 0,1 0 0 0 0,-1 0-1 0 0,1 1 1 0 0,-1-1 0 0 0,1 0 0 0 0,-1-1 0 0 0,1 1-1 0 0,0 0 1 0 0,0 0 0 0 0,-1-1 0 0 0,1 1 0 0 0,0-1-1 0 0,0 0 1 0 0,0 1 0 0 0,0-1 0 0 0,0 0 0 0 0,0 0-176 0 0,60 4 1362 0 0,-60-4-1304 0 0,131 5 1567 0 0,-67-2-2484 0 0,0-1-3976 0 0,-56 0 2335 0 0,-8-2 294 0 0</inkml:trace>
  <inkml:trace contextRef="#ctx0" brushRef="#br0" timeOffset="1">0 294 4553 0 0,'35'0'3574'0'0,"27"-3"-2962"0"0,-1-3 1 0 0,34-8-613 0 0,-21 3-7088 0 0,30 1 7088 0 0,-80 9-2256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6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8 168 856 0 0,'-1'1'248'0'0,"1"-1"1"0"0,-1 1-1 0 0,1-1 0 0 0,-1 0 1 0 0,1 1-1 0 0,-1-1 0 0 0,1 1 1 0 0,-1-1-1 0 0,1 1 0 0 0,0 0 0 0 0,-1-1 1 0 0,1 1-1 0 0,0-1 0 0 0,-1 1 1 0 0,1 0-1 0 0,0-1 0 0 0,0 1 1 0 0,0-1-1 0 0,0 1 0 0 0,-1 0 0 0 0,1-1 1 0 0,0 1-1 0 0,0 0 0 0 0,0-1 1 0 0,0 1-1 0 0,1 0 0 0 0,-1-1 0 0 0,0 1 1 0 0,0 0-1 0 0,0-1 0 0 0,0 1 1 0 0,1 0-1 0 0,-1-1-248 0 0,21 12 2324 0 0,39-5-2526 0 0,-56-6 704 0 0,102 1 1055 0 0,0-5 0 0 0,48-10-1557 0 0,-32 3 709 0 0,335-8 322 0 0,30 21-1031 0 0,392-34-803 0 0,-454 8-434 0 0,138-32-3434 0 0,-349 28 2646 0 0,-37 9 2030 0 0,0 7-1 0 0,0 8 1 0 0,77 12-5 0 0,-132-2-7698 0 0,-115-7 7598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7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34 290 512 0 0,'-2'0'222'0'0,"1"1"0"0"0,-1-1 0 0 0,0 1 0 0 0,1-1 0 0 0,-1 1 0 0 0,0 0 0 0 0,1 0 0 0 0,-1 0 0 0 0,1 0 0 0 0,-1 0 0 0 0,1 0 0 0 0,0 0 0 0 0,0 0 0 0 0,-1 1 0 0 0,1-1 0 0 0,0 0 0 0 0,0 1 0 0 0,0-1 0 0 0,0 1 0 0 0,0-1 0 0 0,0 1 0 0 0,1 0 0 0 0,-1-1 0 0 0,1 1-1 0 0,-1 0 1 0 0,1 0 0 0 0,-1-1 0 0 0,1 1 0 0 0,0 0 0 0 0,0 0 0 0 0,0-1 0 0 0,0 1 0 0 0,0 0 0 0 0,0 1-222 0 0,0 2 126 0 0,0-1 1 0 0,0 0-1 0 0,0 0 0 0 0,1 1 0 0 0,0-1 0 0 0,-1 0 0 0 0,1 0 0 0 0,0 0 1 0 0,1 0-1 0 0,-1 0 0 0 0,1 0 0 0 0,0 0 0 0 0,0-1 0 0 0,0 1 0 0 0,1 0-126 0 0,1 0 80 0 0,1 0-1 0 0,0-1 1 0 0,0 1-1 0 0,1-1 1 0 0,-1 0-1 0 0,1 0 1 0 0,-1-1-1 0 0,1 0 1 0 0,0 0-1 0 0,0 0 1 0 0,0-1-1 0 0,0 0 1 0 0,0 0-1 0 0,1 0 1 0 0,-1-1-1 0 0,0 0 1 0 0,0 0-1 0 0,0 0 1 0 0,0-1-1 0 0,1 0 1 0 0,-1 0-1 0 0,0-1 1 0 0,0 0-1 0 0,-1 0 1 0 0,4-1-80 0 0,8-4 74 0 0,0 0 1 0 0,0-2 0 0 0,-1 1-1 0 0,0-2 1 0 0,-1 0 0 0 0,0-1-1 0 0,-1-1 1 0 0,1-1-75 0 0,1-2-100 0 0,0-1 1 0 0,-2-1-1 0 0,0 0 1 0 0,0-1-1 0 0,-2 0 1 0 0,8-16 99 0 0,-15 24-8 0 0,0 0 0 0 0,0-1 0 0 0,-1 0-1 0 0,0 0 1 0 0,-1 0 0 0 0,-1 0 0 0 0,0 0 0 0 0,0-1 0 0 0,-1 1 0 0 0,0-1-1 0 0,-1 1 1 0 0,0-1 0 0 0,-3-10 8 0 0,3 20 18 0 0,0 1-1 0 0,0-1 1 0 0,-1 0-1 0 0,1 1 1 0 0,-1-1-1 0 0,1 0 1 0 0,-1 1-1 0 0,0-1 1 0 0,1 0-1 0 0,-1 1 1 0 0,0-1-1 0 0,0 1 1 0 0,0 0-1 0 0,0-1 0 0 0,0 1 1 0 0,-1 0-1 0 0,1-1 1 0 0,0 1-1 0 0,-1 0 1 0 0,1 0-1 0 0,-1 0 1 0 0,1 0-1 0 0,-1 1 1 0 0,1-1-1 0 0,-1 0 1 0 0,0 1-1 0 0,0-1-17 0 0,-2 0 52 0 0,0 1 0 0 0,0-1-1 0 0,0 1 1 0 0,0 0-1 0 0,0 1 1 0 0,0-1 0 0 0,-1 1-1 0 0,1-1 1 0 0,0 1-1 0 0,0 1 1 0 0,-3 0-52 0 0,-8 4 124 0 0,1 0-1 0 0,0 1 1 0 0,1 1 0 0 0,-1 0-1 0 0,1 0 1 0 0,-2 4-124 0 0,-1 3 102 0 0,1-1 1 0 0,1 2-1 0 0,0 0 1 0 0,1 1 0 0 0,1 0-1 0 0,0 1 1 0 0,-1 5-103 0 0,-6 13 154 0 0,2 1 0 0 0,1 1 0 0 0,-2 12-154 0 0,14-38 13 0 0,1-1-1 0 0,1 1 0 0 0,0-1 1 0 0,0 1-1 0 0,1 0 1 0 0,1 0-1 0 0,0 0 1 0 0,1 0-1 0 0,0-1 0 0 0,0 1 1 0 0,2 0-1 0 0,-1-1 1 0 0,1 1-1 0 0,5 9-12 0 0,-5-13-73 0 0,0-1 0 0 0,1 1 0 0 0,0-1 0 0 0,0 0 0 0 0,1 0 0 0 0,0 0 0 0 0,0-1 0 0 0,1 0 0 0 0,0 0 0 0 0,0 0-1 0 0,0-1 1 0 0,1 0 0 0 0,-1 0 0 0 0,1 0 0 0 0,0-1 0 0 0,1 0 0 0 0,-1-1 0 0 0,1 1 0 0 0,0-1 0 0 0,-1-1 0 0 0,6 1 73 0 0,-2 1-674 0 0,-1-2 1 0 0,1 1-1 0 0,1-2 0 0 0,-1 0 1 0 0,0 0-1 0 0,0 0 0 0 0,0-2 1 0 0,1 1-1 0 0,-1-2 1 0 0,0 1-1 0 0,0-2 0 0 0,0 1 1 0 0,0-1-1 0 0,-1-1 0 0 0,1 0 1 0 0,-1 0-1 0 0,0-1 1 0 0,5-4 673 0 0,-3 0-1302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7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0 6137 0 0,'-6'4'516'0'0,"1"0"0"0"0,0 0 0 0 0,0 0 0 0 0,0 1 0 0 0,0 0 0 0 0,1 0-1 0 0,0 0 1 0 0,0 0 0 0 0,0 1 0 0 0,0-1 0 0 0,1 1 0 0 0,-1 3-516 0 0,-31 74 573 0 0,22-25-1945 0 0,12-46-186 0 0,1 0 1 0 0,0 1 0 0 0,1-1-1 0 0,0 0 1 0 0,1 0-1 0 0,1 5 1558 0 0,1-5-2176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8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0 301 2425 0 0,'13'-2'4204'0'0,"16"-3"-2913"0"0,35-11-978 0 0,170-48-1039 0 0,-226 61-261 0 0,-1 0 0 0 0,-1 0 0 0 0,1-1 0 0 0,0 0-1 0 0,-1 0 1 0 0,5-4 987 0 0,-4 3-1576 0 0</inkml:trace>
  <inkml:trace contextRef="#ctx0" brushRef="#br0" timeOffset="1">264 0 3337 0 0,'-2'3'553'0'0,"-1"0"0"0"0,1 0 1 0 0,0 0-1 0 0,0 0 1 0 0,1 0-1 0 0,-1 1 0 0 0,1-1 1 0 0,-1 0-1 0 0,1 2-553 0 0,-13 57 3250 0 0,11-43-2518 0 0,-2 9-583 0 0,1 0 0 0 0,1 0 1 0 0,1 1-1 0 0,2-1 0 0 0,1 1 1 0 0,1-1-1 0 0,1 0 1 0 0,5 14-150 0 0,-5-24-249 0 0,12 44-2019 0 0,-14-59 1618 0 0,1 1 1 0 0,-1-1-1 0 0,1 1 0 0 0,-1-1 1 0 0,1 0-1 0 0,0 0 1 0 0,0 0-1 0 0,1 0 1 0 0,-1 0-1 0 0,0 0 1 0 0,1 0-1 0 0,0-1 1 0 0,0 1-1 0 0,1 0 650 0 0,1 0-1875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8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30 251 1080 0 0,'11'7'6644'0'0,"13"5"-4689"0"0,-15-10-1869 0 0,-1 0-1 0 0,0-1 0 0 0,1 0 1 0 0,-1 0-1 0 0,1-1 0 0 0,-1 0 1 0 0,1 0-1 0 0,-1-1 0 0 0,1 0 0 0 0,-1-1 1 0 0,1 0-1 0 0,-1 0 0 0 0,0-1 1 0 0,0 0-1 0 0,0 0 0 0 0,-1-1 1 0 0,1 0-1 0 0,-1 0 0 0 0,6-5-85 0 0,-3 2-13 0 0,-1 0 0 0 0,1 0 1 0 0,-1-1-1 0 0,-1-1 0 0 0,1 0 0 0 0,-1 0 0 0 0,-1 0 0 0 0,0-1 0 0 0,0 0 1 0 0,-1 0-1 0 0,0-1 0 0 0,-1 0 0 0 0,2-7 13 0 0,-5 15-65 0 0,-1 0 0 0 0,0-1 0 0 0,0 1 0 0 0,0 0 0 0 0,-1-1 0 0 0,1 1 0 0 0,-1-1 0 0 0,0 1 0 0 0,0-1 0 0 0,0 1 0 0 0,0-1 1 0 0,-1 1-1 0 0,1-1 0 0 0,-1 1 0 0 0,0-1 0 0 0,0 1 0 0 0,0 0 0 0 0,0-1 0 0 0,-1 1 0 0 0,0 0 0 0 0,1 0 0 0 0,-1 0 0 0 0,0 0 0 0 0,0 0 0 0 0,-1 1 0 0 0,1-1 65 0 0,-1 1 62 0 0,0 0-1 0 0,0 0 1 0 0,0 0-1 0 0,0 1 1 0 0,0 0-1 0 0,0 0 1 0 0,0 0-1 0 0,0 0 1 0 0,0 0-1 0 0,-1 0 1 0 0,1 1-1 0 0,0-1 1 0 0,-1 1-1 0 0,1 0 1 0 0,0 0-1 0 0,-1 1 1 0 0,1-1-1 0 0,0 1 1 0 0,0-1-1 0 0,-1 1 1 0 0,1 0-1 0 0,0 0 1 0 0,0 0-1 0 0,0 1 1 0 0,0-1 0 0 0,0 1-1 0 0,-1 1-61 0 0,-12 7 294 0 0,0 1 0 0 0,1 0 0 0 0,1 1 0 0 0,0 1 1 0 0,0 0-1 0 0,2 1 0 0 0,0 0 0 0 0,0 1 0 0 0,-4 9-294 0 0,0 1 54 0 0,0 1 0 0 0,2 0 1 0 0,1 2-1 0 0,1 0 0 0 0,-4 16-54 0 0,13-36 22 0 0,1-1-1 0 0,1 1 1 0 0,-1 0 0 0 0,1 0-1 0 0,1-1 1 0 0,-1 1 0 0 0,1 0-1 0 0,1 0 1 0 0,-1 0 0 0 0,1 0-1 0 0,1-1 1 0 0,-1 1 0 0 0,1 0-1 0 0,1-1 1 0 0,-1 0 0 0 0,4 6-22 0 0,-3-7-3 0 0,0-1 0 0 0,0-1 0 0 0,1 1 0 0 0,-1 0 0 0 0,1-1 0 0 0,0 0 0 0 0,1 0 0 0 0,-1 0 0 0 0,1 0 1 0 0,0-1-1 0 0,0 1 0 0 0,0-1 0 0 0,0 0 0 0 0,0-1 0 0 0,1 0 0 0 0,-1 1 0 0 0,1-2 0 0 0,-1 1 0 0 0,1-1 1 0 0,0 1-1 0 0,0-2 0 0 0,4 1 3 0 0,1 0-504 0 0,0-1 1 0 0,0 0-1 0 0,0-1 1 0 0,0 0-1 0 0,0-1 1 0 0,-1 0-1 0 0,7-3 504 0 0,-1 0-1420 0 0,1-1 0 0 0,-1-1 0 0 0,0-1 0 0 0,-1 0 0 0 0,0-1 0 0 0,0-1 1 0 0,1-2 1419 0 0,2-2-834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8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29 400 0 0,'3'-3'705'0'0,"1"0"1"0"0,-1 0-1 0 0,1 1 0 0 0,0 0 1 0 0,0 0-1 0 0,0 0 0 0 0,0 0 0 0 0,0 1 1 0 0,0-1-1 0 0,1 1 0 0 0,0 0-705 0 0,2-1 380 0 0,1 1 0 0 0,-1 0 0 0 0,0 1-1 0 0,0-1 1 0 0,1 2 0 0 0,-1-1 0 0 0,4 1-380 0 0,-7 0 29 0 0,0-1 0 0 0,0 1 0 0 0,0 0 0 0 0,0 1 0 0 0,0-1 0 0 0,0 1 0 0 0,-1-1 0 0 0,1 1 0 0 0,-1 0 0 0 0,1 0 0 0 0,-1 1 0 0 0,0-1 1 0 0,1 1-30 0 0,-3-1 34 0 0,1 0 0 0 0,0 0 0 0 0,-1 0 0 0 0,0 0 0 0 0,1 0 0 0 0,-1 0 0 0 0,0 0 0 0 0,0 1 0 0 0,0-1 0 0 0,0 0 0 0 0,-1 1 0 0 0,1-1 0 0 0,-1 0 0 0 0,1 1 0 0 0,-1-1 0 0 0,0 1 0 0 0,0-1 0 0 0,0 1 0 0 0,0-1 0 0 0,0 1 0 0 0,-1 2-34 0 0,0-1 50 0 0,0 0 1 0 0,0 0-1 0 0,-1 0 0 0 0,1 0 0 0 0,-1-1 1 0 0,0 1-1 0 0,0 0 0 0 0,0-1 0 0 0,-1 1 0 0 0,1-1 1 0 0,-1 0-1 0 0,1 1 0 0 0,-1-1 0 0 0,0-1 1 0 0,-1 1-1 0 0,0 0-50 0 0,-9 6 24 0 0,0 0-1 0 0,0-1 1 0 0,-14 5-24 0 0,17-8-28 0 0,-1 0 0 0 0,1 1 0 0 0,0 0 0 0 0,0 1 0 0 0,1 0 0 0 0,-1 1 28 0 0,8-7-6 0 0,1 1 1 0 0,-1-1-1 0 0,1 1 0 0 0,-1-1 0 0 0,1 1 1 0 0,0 0-1 0 0,0-1 0 0 0,0 1 1 0 0,0 0-1 0 0,0 0 0 0 0,0 0 0 0 0,0 0 1 0 0,1 0-1 0 0,-1 0 0 0 0,0 1 6 0 0,1-3 8 0 0,0 1-1 0 0,1 0 1 0 0,-1-1-1 0 0,0 1 1 0 0,0 0-1 0 0,0-1 1 0 0,0 1-1 0 0,1 0 1 0 0,-1-1-1 0 0,0 1 1 0 0,1-1 0 0 0,-1 1-1 0 0,0 0 1 0 0,1-1-1 0 0,-1 1 1 0 0,1-1-1 0 0,-1 1 1 0 0,1-1-1 0 0,-1 0 1 0 0,1 1-1 0 0,-1-1 1 0 0,1 1-1 0 0,-1-1 1 0 0,1 0-1 0 0,0 0 1 0 0,-1 1-1 0 0,1-1 1 0 0,0 0-1 0 0,0 0-7 0 0,3 1-6 0 0,0 0 0 0 0,1 0 0 0 0,-1-1 0 0 0,1 0 0 0 0,-1 0 0 0 0,0 0 0 0 0,1-1 0 0 0,-1 1 0 0 0,1-1 0 0 0,-1 0 0 0 0,0 0 0 0 0,4-2 6 0 0,10-3-995 0 0,0 1-1 0 0,0 1 1 0 0,15-2 995 0 0,57-1-7510 0 0,-73 7 5338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2593 0 0,'6'2'3664'0'0,"21"5"-735"0"0,1-5-973 0 0,0 0 1 0 0,0-2-1 0 0,6-2-1956 0 0,19-3 634 0 0,0-2-1 0 0,19-7-633 0 0,-65 13-248 0 0,73-19 320 0 0,-42 3-3031 0 0,-6-5-5943 0 0,-28 15 5118 0 0,-4 2 3291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39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 3553 0 0,'-3'0'433'0'0,"1"1"1"0"0,-1-1-1 0 0,0 1 0 0 0,1 0 1 0 0,-1 0-1 0 0,1 0 0 0 0,-1 0 1 0 0,1 0-1 0 0,0 1 1 0 0,-1-1-1 0 0,1 1 0 0 0,0-1 1 0 0,0 1-1 0 0,0 0 1 0 0,0 0-1 0 0,0 0 0 0 0,1 0 1 0 0,-1 0-1 0 0,1 0 1 0 0,-1 0-1 0 0,0 2-433 0 0,-30 59 3605 0 0,21-38-2944 0 0,2-5-590 0 0,1 0 1 0 0,0 1 0 0 0,1 0-1 0 0,2 1 1 0 0,0-1 0 0 0,1 1-1 0 0,1 0 1 0 0,1 0 0 0 0,1 0-1 0 0,1 0 1 0 0,1 0 0 0 0,1 5-72 0 0,-1-23-260 0 0,0 1 1 0 0,0-1-1 0 0,0 1 1 0 0,1-1-1 0 0,-1 1 0 0 0,1-1 1 0 0,0 1-1 0 0,0-1 1 0 0,1 0-1 0 0,1 3 260 0 0,17 11-5090 0 0,-20-18 4411 0 0,1 1 1 0 0,-1 0 0 0 0,1-1-1 0 0,0 1 1 0 0,-1-1 0 0 0,1 1 0 0 0,0-1-1 0 0,-1 0 1 0 0,1 0 0 0 0,0 0-1 0 0,-1 0 1 0 0,1 0 0 0 0,0 0-1 0 0,0 0 679 0 0,7 0-589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40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50 309 8 0 0,'58'2'7096'0'0,"-41"-6"-6803"0"0,0 0 1 0 0,-1-1-1 0 0,0 0 0 0 0,0-2 0 0 0,0 0 0 0 0,-1 0 1 0 0,1-2-294 0 0,18-12-46 0 0,-1 0 0 0 0,15-14 46 0 0,-40 27 46 0 0,0 1 0 0 0,-1-1 1 0 0,0 0-1 0 0,0-1 0 0 0,-1 1 1 0 0,0-1-1 0 0,0-1 0 0 0,-1 1 1 0 0,3-10-47 0 0,-6 16 48 0 0,-1-1 0 0 0,0 1 0 0 0,0-1 0 0 0,0 1 0 0 0,-1-1 0 0 0,1 1 0 0 0,-1-1-1 0 0,0 0 1 0 0,1 1 0 0 0,-2-1 0 0 0,1 0 0 0 0,0 1 0 0 0,-1-1 0 0 0,0 0-48 0 0,0 2 64 0 0,0 0-1 0 0,0 0 1 0 0,0 0 0 0 0,0 0-1 0 0,0 0 1 0 0,-1 0 0 0 0,1 0-1 0 0,-1 1 1 0 0,0-1 0 0 0,1 0-1 0 0,-1 1 1 0 0,0-1 0 0 0,0 1-1 0 0,0 0 1 0 0,0 0 0 0 0,0 0-1 0 0,0 0 1 0 0,0 0 0 0 0,0 0-1 0 0,0 0 1 0 0,-1 1-1 0 0,1-1 1 0 0,-1 0-64 0 0,-3 0 188 0 0,-1 1-1 0 0,1-1 1 0 0,-1 1-1 0 0,1 0 1 0 0,0 0-1 0 0,-1 1 1 0 0,1 0-1 0 0,0 0 1 0 0,-1 0-1 0 0,1 1 1 0 0,0 0-1 0 0,0 0 1 0 0,0 1-1 0 0,0-1 1 0 0,1 1-1 0 0,-1 1 1 0 0,1-1-1 0 0,-1 1 1 0 0,1 0-1 0 0,-1 1-187 0 0,-14 13 433 0 0,0 1 1 0 0,1 0-1 0 0,1 2 1 0 0,-1 2-434 0 0,13-16 85 0 0,-14 17 136 0 0,2 1 0 0 0,0 1-1 0 0,1 0 1 0 0,2 2 0 0 0,0 0-1 0 0,2 0 1 0 0,1 1-1 0 0,2 1 1 0 0,0 3-221 0 0,8-29 8 0 0,1 1 0 0 0,0 0 0 0 0,1 0-1 0 0,-1 0 1 0 0,1 0 0 0 0,0-1 0 0 0,0 1 0 0 0,1 0 0 0 0,-1 0 0 0 0,1 0-1 0 0,0 0 1 0 0,0-1 0 0 0,1 1 0 0 0,-1 0 0 0 0,1-1 0 0 0,0 1 0 0 0,0-1-1 0 0,1 0 1 0 0,-1 0 0 0 0,1 0 0 0 0,0 0 0 0 0,0 0 0 0 0,0 0-1 0 0,1-1 1 0 0,0 1 0 0 0,-1-1 0 0 0,1 0 0 0 0,0 0 0 0 0,0-1 0 0 0,0 1-1 0 0,1-1 1 0 0,-1 0 0 0 0,3 1-8 0 0,4 1-123 0 0,0 0-1 0 0,0-1 1 0 0,0 0-1 0 0,0-1 1 0 0,1 0-1 0 0,-1-1 1 0 0,1 0 0 0 0,-1-1-1 0 0,1 0 1 0 0,-1-1-1 0 0,1 0 1 0 0,-1 0-1 0 0,9-4 124 0 0,-7 2-646 0 0,-1-2 0 0 0,0 1 0 0 0,0-2 0 0 0,0 0-1 0 0,4-3 647 0 0,10-8-5120 0 0,-1-1 0 0 0,22-21 5120 0 0,-25 20-2444 0 0,0-2 541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 1688 0 0,'-14'40'4243'0'0,"8"-12"-4040"0"0,2 0 1 0 0,1 0 0 0 0,1 0-1 0 0,1 1 1 0 0,2-1 0 0 0,1 1 0 0 0,1 1-204 0 0,2 75 685 0 0,15-195 835 0 0,-15 53-1359 0 0,2 0 0 0 0,2 0 0 0 0,1 1 1 0 0,1 0-1 0 0,3 1 0 0 0,9-17-161 0 0,-23 51 19 0 0,0 0-1 0 0,0 1 1 0 0,1-1 0 0 0,-1 0 0 0 0,0 0 0 0 0,1 0-1 0 0,-1 1 1 0 0,1-1 0 0 0,-1 0 0 0 0,0 1 0 0 0,1-1-1 0 0,0 0 1 0 0,-1 1 0 0 0,1-1 0 0 0,-1 1-1 0 0,1-1 1 0 0,0 1 0 0 0,-1-1 0 0 0,1 1 0 0 0,0-1-1 0 0,0 1 1 0 0,-1 0 0 0 0,1-1 0 0 0,0 1-1 0 0,0 0 1 0 0,-1 0 0 0 0,1 0 0 0 0,0-1 0 0 0,1 1-19 0 0,-1 1 28 0 0,0 0 1 0 0,0-1-1 0 0,0 1 1 0 0,0 0 0 0 0,0 0-1 0 0,0-1 1 0 0,0 1 0 0 0,0 0-1 0 0,-1 0 1 0 0,1 0-1 0 0,0 0 1 0 0,-1 0 0 0 0,1 1-1 0 0,0-1 1 0 0,-1 0-1 0 0,1 0 1 0 0,-1 1-29 0 0,15 50 456 0 0,28 132-5 0 0,-39-157-244 0 0,-3-22-54 0 0,3-12-144 0 0,3-9-188 0 0,23-63-825 0 0,-23 54 269 0 0,2 1-1 0 0,11-22 736 0 0,-17 40-41 0 0,0 1 0 0 0,0-1 0 0 0,1 1 0 0 0,0-1 0 0 0,0 1-1 0 0,0 0 1 0 0,1 1 0 0 0,-1-1 0 0 0,1 1 0 0 0,0 0 0 0 0,1 0 0 0 0,-1 0-1 0 0,4-1 42 0 0,-9 5 25 0 0,1 0 1 0 0,0-1-1 0 0,-1 1 0 0 0,1 0 0 0 0,0-1 0 0 0,0 1 0 0 0,-1 0 0 0 0,1 0 0 0 0,0 0 0 0 0,0 0 0 0 0,0 0 0 0 0,-1 0 0 0 0,1 0 0 0 0,0 0 0 0 0,0 0 1 0 0,-1 0-1 0 0,1 0 0 0 0,0 0 0 0 0,0 1 0 0 0,-1-1 0 0 0,1 0 0 0 0,0 0 0 0 0,0 1 0 0 0,-1-1 0 0 0,1 1 0 0 0,0-1 0 0 0,-1 1 0 0 0,1-1 0 0 0,0 1-25 0 0,12 24 574 0 0,-2 38 160 0 0,-10-57-661 0 0,9 131 1062 0 0,-9-77-7968 0 0,0-54 3999 0 0,0-3-381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40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33 608 0 0,'-1'0'176'0'0,"1"-1"0"0"0,-1 1 1 0 0,1 0-1 0 0,-1-1 0 0 0,1 1 0 0 0,0-1 0 0 0,-1 1 1 0 0,1-1-1 0 0,-1 1 0 0 0,1 0 0 0 0,0-1 0 0 0,0 1 0 0 0,-1-1 1 0 0,1 0-1 0 0,0 1 0 0 0,0-1 0 0 0,-1 1 0 0 0,1-1 1 0 0,0 1-1 0 0,0-1 0 0 0,0 1 0 0 0,0-1 0 0 0,0 0 0 0 0,0 1 1 0 0,0-1-1 0 0,0 1 0 0 0,0-1 0 0 0,0 1 0 0 0,0-1 0 0 0,1 0 1 0 0,-1 1-1 0 0,0-1 0 0 0,0 1 0 0 0,0-1 0 0 0,1 1-176 0 0,20-12 3339 0 0,-16 11-3092 0 0,-1 0 1 0 0,1 1-1 0 0,-1 0 1 0 0,1 0-1 0 0,-1 0 0 0 0,1 0 1 0 0,-1 1-1 0 0,1-1 1 0 0,-1 1-1 0 0,0 0 0 0 0,1 1 1 0 0,-1-1-1 0 0,0 1 1 0 0,0 0-248 0 0,6 2 87 0 0,0 1-1 0 0,-1 0 1 0 0,1 0 0 0 0,-1 1 0 0 0,2 2-87 0 0,-9-7 5 0 0,-1 0 0 0 0,0 0 0 0 0,0 0 0 0 0,0 0 0 0 0,0 0 1 0 0,0 1-1 0 0,0-1 0 0 0,0 0 0 0 0,0 0 0 0 0,-1 1 0 0 0,1-1 0 0 0,0 0 0 0 0,-1 1 0 0 0,1-1 0 0 0,-1 0 1 0 0,1 1-1 0 0,-1-1 0 0 0,0 1 0 0 0,0-1 0 0 0,0 1 0 0 0,0-1 0 0 0,0 1 0 0 0,0-1 0 0 0,0 1 0 0 0,0-1 1 0 0,0 1-1 0 0,-1-1 0 0 0,1 0 0 0 0,0 1 0 0 0,-1-1 0 0 0,1 1 0 0 0,-1-1 0 0 0,0 0 0 0 0,0 1 0 0 0,1-1 1 0 0,-1 0-1 0 0,0 0 0 0 0,0 0 0 0 0,0 0 0 0 0,0 1 0 0 0,0-1 0 0 0,0-1 0 0 0,-1 1 0 0 0,1 0 0 0 0,0 0-5 0 0,-10 8-102 0 0,0 0-1 0 0,-1-1 1 0 0,0 0-1 0 0,-10 4 103 0 0,3-1-104 0 0,12-7 180 0 0,3-1-322 0 0,0-1 0 0 0,0 1 1 0 0,0 0-1 0 0,0 0 0 0 0,1 0 1 0 0,-1 1-1 0 0,1-1 0 0 0,0 1 246 0 0,2-3-53 0 0,1-1 0 0 0,-1 1 0 0 0,1 0 0 0 0,0-1 0 0 0,0 1 1 0 0,-1 0-1 0 0,1-1 0 0 0,0 1 0 0 0,0 0 0 0 0,0-1 0 0 0,0 1 0 0 0,0 0 0 0 0,-1 0 0 0 0,1-1 0 0 0,1 1 0 0 0,-1 0 0 0 0,0-1 0 0 0,0 1 0 0 0,0 0 1 0 0,0-1-1 0 0,0 1 0 0 0,1 0 53 0 0,0 1-24 0 0,0-1 0 0 0,0 1 1 0 0,0-1-1 0 0,0 0 0 0 0,1 1 0 0 0,-1-1 1 0 0,0 0-1 0 0,1 0 0 0 0,-1 0 1 0 0,1 0-1 0 0,-1 0 0 0 0,1 0 1 0 0,1 0 23 0 0,2 2 90 0 0,-1 0 0 0 0,1 0 1 0 0,-1 1-1 0 0,0-1 1 0 0,0 1-1 0 0,0 0 0 0 0,0 0 1 0 0,-1 1-1 0 0,1-1 0 0 0,-1 1 1 0 0,0-1-1 0 0,-1 1 1 0 0,3 4-91 0 0,-2-3 129 0 0,-1 0 1 0 0,0 0 0 0 0,0-1-1 0 0,0 1 1 0 0,0 1-1 0 0,-1-1 1 0 0,0 0 0 0 0,0 0-1 0 0,-1 0 1 0 0,0 1-1 0 0,0-1 1 0 0,0 0 0 0 0,-1 0-1 0 0,0 0 1 0 0,0 1 0 0 0,0-1-1 0 0,-1 0 1 0 0,0 0-1 0 0,0-1 1 0 0,-2 2-130 0 0,0 0 144 0 0,-1-1 0 0 0,0 0 0 0 0,0-1 0 0 0,-1 1 0 0 0,0-1 0 0 0,0 0 0 0 0,0-1 0 0 0,-1 0 0 0 0,-3 3-144 0 0,-65 29-3939 0 0,18-19-5535 0 0,45-12 7468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41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26 271 2417 0 0,'-1'1'64'0'0,"0"-1"1"0"0,0 0-1 0 0,0 1 1 0 0,0-1 0 0 0,0 0-1 0 0,0 1 1 0 0,0 0-1 0 0,0-1 1 0 0,1 1 0 0 0,-1-1-1 0 0,0 1 1 0 0,0 0 0 0 0,1 0-1 0 0,-1-1 1 0 0,0 1-1 0 0,1 0 1 0 0,-1 0 0 0 0,1 0-1 0 0,-1 0 1 0 0,1 0 0 0 0,-1 0-1 0 0,1 0 1 0 0,-1 0-1 0 0,1 0 1 0 0,0 0 0 0 0,0 0-1 0 0,0 0 1 0 0,-1 0 0 0 0,1 0-1 0 0,0 0 1 0 0,0 0-1 0 0,0 0 1 0 0,1 0 0 0 0,-1 0-1 0 0,0 0 1 0 0,0 0-1 0 0,1 0 1 0 0,-1 0 0 0 0,0 0-1 0 0,1 0 1 0 0,-1 0 0 0 0,1 0-1 0 0,-1 0 1 0 0,1-1-1 0 0,-1 1 1 0 0,1 0 0 0 0,0 0-65 0 0,1 2 156 0 0,1-1 1 0 0,-1 0-1 0 0,0 1 0 0 0,1-1 1 0 0,0 0-1 0 0,-1-1 1 0 0,1 1-1 0 0,0 0 1 0 0,0-1-1 0 0,0 0 1 0 0,0 1-1 0 0,0-1 0 0 0,0 0 1 0 0,0-1-1 0 0,1 1-156 0 0,10 0 305 0 0,0-1 0 0 0,0-1 0 0 0,0 0 0 0 0,0-1 0 0 0,0 0 0 0 0,-1-1 0 0 0,1-1 0 0 0,-1 0 0 0 0,1 0 0 0 0,-1-2 0 0 0,8-4-305 0 0,0-1 149 0 0,0 0 0 0 0,-1-2 0 0 0,0 0 0 0 0,-1-1 0 0 0,-1-1 0 0 0,10-10-149 0 0,-22 17 63 0 0,1 0-1 0 0,-1-1 1 0 0,0 1-1 0 0,-1-1 1 0 0,0 0-1 0 0,0-1 1 0 0,-1 1-1 0 0,3-10-62 0 0,-5 16 12 0 0,-1 0 0 0 0,0-1 0 0 0,0 1 0 0 0,0 0-1 0 0,0 0 1 0 0,-1-1 0 0 0,1 1 0 0 0,-1 0-1 0 0,0-1 1 0 0,0 1 0 0 0,0 0 0 0 0,0-1-1 0 0,-1 1 1 0 0,1 0 0 0 0,-1 0 0 0 0,0-1 0 0 0,0 1-1 0 0,0 0 1 0 0,0 0 0 0 0,-1 0 0 0 0,1 0-1 0 0,-1 0 1 0 0,0 0 0 0 0,0 1 0 0 0,0-1-1 0 0,0 0 1 0 0,0 1 0 0 0,-1-1 0 0 0,0 0-12 0 0,-3 0 30 0 0,1 1-1 0 0,-1 0 1 0 0,1 0 0 0 0,-1 0 0 0 0,0 0 0 0 0,0 1-1 0 0,0 0 1 0 0,0 0 0 0 0,0 1 0 0 0,0 0 0 0 0,0 0-1 0 0,0 0 1 0 0,0 1 0 0 0,0 0 0 0 0,0 0 0 0 0,0 0-1 0 0,0 1 1 0 0,0 0 0 0 0,1 0 0 0 0,-1 0 0 0 0,1 1-1 0 0,-1-1 1 0 0,1 2 0 0 0,-1-1-30 0 0,-11 8 177 0 0,-1 0 0 0 0,2 1 0 0 0,0 1-1 0 0,0 0 1 0 0,1 1 0 0 0,-8 10-177 0 0,7-5 92 0 0,-1 2 0 0 0,2 0 0 0 0,1 1 0 0 0,1 1 0 0 0,0 0 0 0 0,2 1 0 0 0,-2 7-92 0 0,6-13 21 0 0,1 1 1 0 0,1 0 0 0 0,1 0-1 0 0,0 0 1 0 0,1 1 0 0 0,1-1-1 0 0,1 1 1 0 0,1 0 0 0 0,1-1-1 0 0,1 3-21 0 0,0-12 46 0 0,1 1-1 0 0,0-1 1 0 0,0 0-1 0 0,1 0 1 0 0,1 0-1 0 0,0-1 1 0 0,0 0-1 0 0,1 1 1 0 0,0-2-1 0 0,0 1 1 0 0,1-1-1 0 0,0 0 1 0 0,1 0-1 0 0,-1-1 1 0 0,1 0-1 0 0,1 0 1 0 0,0-1-1 0 0,0 0 1 0 0,7 3-46 0 0,-6-5-141 0 0,0 1 0 0 0,1-2 1 0 0,0 0-1 0 0,0 0 0 0 0,0-1 1 0 0,0 0-1 0 0,1-1 1 0 0,-1 0-1 0 0,0-1 0 0 0,1 0 1 0 0,-1-1-1 0 0,0 0 1 0 0,5-1 140 0 0,16-4-1238 0 0,-1-1 1 0 0,1-1 0 0 0,-2-2 0 0 0,3-2 1237 0 0,-8 3-904 0 0,0-1 0 0 0,-1-2-1 0 0,0 0 1 0 0,-1-1 0 0 0,-1-2-1 0 0,0 0 1 0 0,-1-1 0 0 0,0-1-1 0 0,7-9 905 0 0,-4-2-1468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7:42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78 1680 0 0,'0'-3'340'0'0,"0"0"-1"0"0,1 0 0 0 0,-1 0 0 0 0,1 0 1 0 0,-1 0-1 0 0,1 0 0 0 0,0 0 0 0 0,0 1 1 0 0,0-1-1 0 0,1 0 0 0 0,-1 0 0 0 0,1 1 1 0 0,-1-1-1 0 0,1 1 0 0 0,0 0 0 0 0,0-1 1 0 0,0 1-1 0 0,1 0-339 0 0,0-1 176 0 0,0 0 1 0 0,0 1 0 0 0,1 0-1 0 0,0-1 1 0 0,-1 1 0 0 0,1 1-1 0 0,0-1 1 0 0,0 0 0 0 0,0 1-1 0 0,0 0 1 0 0,0 0-1 0 0,3 0-176 0 0,-4 0 27 0 0,0 0 0 0 0,0 1 0 0 0,0 0-1 0 0,0 0 1 0 0,0 0 0 0 0,0 0 0 0 0,0 0-1 0 0,0 0 1 0 0,0 1 0 0 0,0 0 0 0 0,0-1-1 0 0,0 1 1 0 0,0 0 0 0 0,0 0 0 0 0,0 1-1 0 0,0-1 1 0 0,-1 1 0 0 0,1-1-1 0 0,0 1 1 0 0,-1 0 0 0 0,0 0 0 0 0,1 0-1 0 0,-1 0 1 0 0,0 1 0 0 0,0-1 0 0 0,0 0-1 0 0,0 1 1 0 0,-1 0 0 0 0,1-1 0 0 0,-1 1-1 0 0,1 0 1 0 0,-1 0 0 0 0,0 0 0 0 0,0 0-1 0 0,0 2-26 0 0,0-2 67 0 0,-1 1-1 0 0,1-1 1 0 0,-1 0-1 0 0,0 0 0 0 0,0 0 1 0 0,0 0-1 0 0,-1 0 0 0 0,1 0 1 0 0,-1 1-1 0 0,0-1 1 0 0,0 0-1 0 0,0 0 0 0 0,0-1 1 0 0,0 1-1 0 0,-1 0 1 0 0,1 0-1 0 0,-1 0 0 0 0,-1 1-66 0 0,-1 1 51 0 0,-1 0-1 0 0,0 0 0 0 0,0 0 0 0 0,0 0 0 0 0,-1-1 0 0 0,0 0 0 0 0,1 0 0 0 0,-6 2-50 0 0,-13 5-123 0 0,0 0-1 0 0,-1-1 1 0 0,-1-2-1 0 0,-4 0 124 0 0,26-7-31 0 0,3 0-13 0 0,0 0 0 0 0,-1-1 1 0 0,1 0-1 0 0,-1 1 0 0 0,1-1 0 0 0,0 0 0 0 0,-1 0 0 0 0,1 0 0 0 0,-1 0 0 0 0,1 0 1 0 0,-1 0-1 0 0,1 0 0 0 0,-1 0 0 0 0,1 0 0 0 0,0-1 0 0 0,-1 1 0 0 0,1-1 0 0 0,-1 1 44 0 0,3-1-54 0 0,-1 1-1 0 0,1-1 0 0 0,-1 1 1 0 0,1 0-1 0 0,-1-1 0 0 0,1 1 1 0 0,-1-1-1 0 0,1 1 0 0 0,0 0 1 0 0,-1 0-1 0 0,1-1 0 0 0,-1 1 1 0 0,1 0-1 0 0,0 0 0 0 0,-1 0 1 0 0,1 0-1 0 0,0 0 0 0 0,-1 0 1 0 0,1 0-1 0 0,-1 0 0 0 0,1 0 1 0 0,0 0-1 0 0,-1 0 0 0 0,1 0 1 0 0,0 0-1 0 0,-1 0 0 0 0,1 0 1 0 0,-1 1-1 0 0,1-1 0 0 0,0 0 1 0 0,-1 1-1 0 0,1-1 0 0 0,0 1 55 0 0,25 2-249 0 0,-20-3 262 0 0,-1 1 1 0 0,1-1-1 0 0,0 1 0 0 0,-1 0 1 0 0,1 0-1 0 0,-1 1 0 0 0,1 0 1 0 0,-1 0-1 0 0,1 0 0 0 0,-1 1 1 0 0,0-1-1 0 0,0 1 0 0 0,0 1 1 0 0,-1-1-1 0 0,1 1 0 0 0,-1-1 1 0 0,4 5-14 0 0,-2-1 175 0 0,-1-1 1 0 0,-1 1 0 0 0,1-1-1 0 0,-1 1 1 0 0,0 1 0 0 0,0-1-1 0 0,-1 0 1 0 0,0 1 0 0 0,-1 0-1 0 0,1 0 1 0 0,-1 0-176 0 0,-2-4 155 0 0,1 1 1 0 0,-1-1-1 0 0,0 0 0 0 0,0 0 1 0 0,0 0-1 0 0,0 1 1 0 0,-1-1-1 0 0,0 0 1 0 0,0 0-1 0 0,0 0 0 0 0,0 0 1 0 0,0 0-1 0 0,-1 0 1 0 0,0 0-1 0 0,0 0 0 0 0,0-1 1 0 0,0 1-1 0 0,-1 0 1 0 0,1-1-1 0 0,-1 0 0 0 0,-3 3-155 0 0,-4 3 238 0 0,0-1-1 0 0,-1 0 0 0 0,0 0 0 0 0,0-1 1 0 0,-1-1-1 0 0,0 0 0 0 0,-12 4-237 0 0,-5 2-328 0 0,-2-3 0 0 0,-25 5 328 0 0,20-8-2845 0 0,-2-7-4941 0 0,27-1 3096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19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43 178 8 0 0,'0'2'303'0'0,"-8"10"3217"0"0,-26 4-972 0 0,56-47 1809 0 0,53-53-3961 0 0,-69 77-243 0 0,-5 6-157 0 0,10-11 64 0 0,0 0-1 0 0,0 1 0 0 0,1 1 1 0 0,1-1-1 0 0,7-3-59 0 0,-18 12 19 0 0,1 0 0 0 0,-1 1-1 0 0,1-1 1 0 0,0 1 0 0 0,-1 0 0 0 0,1 0-1 0 0,0 0 1 0 0,0 0 0 0 0,0 0-1 0 0,0 1 1 0 0,0-1 0 0 0,0 1 0 0 0,0 0-1 0 0,0 0 1 0 0,0 0 0 0 0,0 0-1 0 0,0 0 1 0 0,0 1 0 0 0,0-1 0 0 0,0 1-1 0 0,-1 0 1 0 0,1 0 0 0 0,0 0 0 0 0,0 0-1 0 0,-1 1 1 0 0,1-1 0 0 0,0 1-1 0 0,-1-1 1 0 0,1 1 0 0 0,-1 0 0 0 0,0 0-1 0 0,1 1-18 0 0,56 61 316 0 0,11 19-316 0 0,-66-79 14 0 0,2 4-16 0 0,4 6 78 0 0,2-1 0 0 0,-1 0 0 0 0,2-1 0 0 0,-1 0 0 0 0,15 10-76 0 0,-24-20 30 0 0,1 0-1 0 0,-1 0 1 0 0,0 0 0 0 0,1-1-1 0 0,-1 1 1 0 0,1-1-1 0 0,-1 1 1 0 0,1-1-1 0 0,0-1 1 0 0,-1 1 0 0 0,1 0-1 0 0,0-1 1 0 0,0 0-1 0 0,-1 0 1 0 0,1 0-1 0 0,0 0 1 0 0,0 0-1 0 0,0-1 1 0 0,-1 0 0 0 0,1 0-1 0 0,0 0 1 0 0,-1 0-1 0 0,1 0 1 0 0,-1-1-1 0 0,1 0 1 0 0,-1 1 0 0 0,0-1-1 0 0,0-1 1 0 0,1 1-1 0 0,-1 0-29 0 0,12-12 106 0 0,0-1-1 0 0,-1 0 1 0 0,0 0 0 0 0,6-11-106 0 0,-9 11 24 0 0,1 0 1 0 0,1 1-1 0 0,0 0 1 0 0,1 1 0 0 0,8-5-25 0 0,-20 16 4 0 0,1 0 1 0 0,-1 1-1 0 0,1 0 0 0 0,-1-1 1 0 0,1 1-1 0 0,-1 0 1 0 0,1 0-1 0 0,0 0 0 0 0,0 1 1 0 0,-1-1-1 0 0,1 1 1 0 0,0 0-1 0 0,0-1 0 0 0,0 1 1 0 0,-1 0-1 0 0,1 1 1 0 0,0-1-1 0 0,0 0 1 0 0,0 1-1 0 0,-1 0 0 0 0,1 0 1 0 0,0-1-1 0 0,2 3-4 0 0,6 2 24 0 0,-1 1-1 0 0,0 0 0 0 0,0 1 1 0 0,-1 1-1 0 0,4 3-23 0 0,38 25-5 0 0,-35-28 34 0 0,0-1 0 0 0,0 0 1 0 0,1-1-1 0 0,0-1 0 0 0,0-1 0 0 0,13 2-29 0 0,-22-5 19 0 0,0 0-1 0 0,1-1 1 0 0,-1 0 0 0 0,0 0 0 0 0,0-1-1 0 0,0 0 1 0 0,0-1 0 0 0,0 0 0 0 0,0 0-1 0 0,-1 0 1 0 0,1-1 0 0 0,0-1 0 0 0,-1 1-1 0 0,0-1 1 0 0,5-4-19 0 0,27-18 168 0 0,-14 8-141 0 0,0 1 0 0 0,1 1 0 0 0,1 2 0 0 0,15-6-27 0 0,-36 19 3 0 0,-1 0-1 0 0,1 0 1 0 0,0 0-1 0 0,-1 1 1 0 0,1 0-1 0 0,0 0 1 0 0,-1 1-1 0 0,1-1 1 0 0,0 1 0 0 0,-1 0-1 0 0,1 1 1 0 0,-1-1-1 0 0,0 1 1 0 0,1 0-1 0 0,-1 1 1 0 0,0-1-1 0 0,5 4-2 0 0,-2-2-1 0 0,0 0 0 0 0,0-1 0 0 0,1 1 0 0 0,-1-2 1 0 0,1 0-1 0 0,7 2 1 0 0,14-2 44 0 0,-1-2 0 0 0,1 0 0 0 0,-1-2 0 0 0,1-1 1 0 0,-1-1-1 0 0,0-2 0 0 0,8-3-44 0 0,182-44 51 0 0,-209 50-57 0 0,1 2 0 0 0,-1 0 1 0 0,1 0-1 0 0,-1 1 1 0 0,1 0-1 0 0,0 1 0 0 0,-1 0 1 0 0,1 1-1 0 0,-1 0 1 0 0,1 0 5 0 0,16 7 6 0 0,0 1 0 0 0,-1 0 0 0 0,0 2-6 0 0,60 24 67 0 0,-68-29-898 0 0,-16-5 142 0 0,1-1-1 0 0,0 0 1 0 0,0 0-1 0 0,0 1 0 0 0,0-2 1 0 0,0 1-1 0 0,1 0 1 0 0,-1-1-1 0 0,0 1 0 0 0,0-1 1 0 0,0 0-1 0 0,1 0 1 0 0,-1 0-1 0 0,1-1 690 0 0,8-1-5197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20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8 0 0,'-13'7'4465'0'0,"13"-7"-4466"0"0,0 0 0 0 0,1 0 0 0 0,-1 0 0 0 0,0 1 0 0 0,0-1 0 0 0,0 0 1 0 0,0 0-1 0 0,0 0 0 0 0,0 0 0 0 0,1 0 0 0 0,-1 0 0 0 0,0 0 0 0 0,0 0 0 0 0,0 1 0 0 0,0-1 1 0 0,0 0-1 0 0,0 0 0 0 0,0 0 0 0 0,0 0 0 0 0,0 0 0 0 0,0 1 0 0 0,1-1 0 0 0,-1 0 0 0 0,0 0 0 0 0,0 0 1 0 0,0 0-1 0 0,0 0 0 0 0,0 1 0 0 0,0-1 0 0 0,0 0 0 0 0,0 0 0 0 0,0 0 0 0 0,0 0 0 0 0,0 0 1 0 0,0 1-1 0 0,-1-1 0 0 0,1 0 0 0 0,0 0 0 0 0,0 0 0 0 0,0 0 0 0 0,0 1 0 0 0,0-1 0 0 0,0 0 0 0 0,0 0 1 0 0,0 0-1 0 0,0 0 0 0 0,0 0 0 0 0,-1 0 0 0 0,1 0 0 0 0,0 1 0 0 0,0-1 0 0 0,0 0 0 0 0,0 0 1 0 0,0 0-1 0 0,0 0 0 0 0,-1 0 0 0 0,1 0 0 0 0,0 0 0 0 0,0 0 0 0 0,0 0 0 0 0,0 0 0 0 0,0 0 0 0 0,-1 0 1 0 0,1 0 0 0 0,0 0-14 0 0,33-12-1669 0 0,-31 10-1028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22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3065 0 0,'21'-5'6206'0'0,"76"-29"-4533"0"0,-84 29-1573 0 0,0 1 1 0 0,1 0 0 0 0,-1 1-1 0 0,1 0 1 0 0,-1 1 0 0 0,1 1-1 0 0,0 0 1 0 0,9 1-101 0 0,22 3 598 0 0,45 8-598 0 0,-24-2 134 0 0,10-2 44 0 0,-24-3 13 0 0,0 2 0 0 0,7 5-191 0 0,-17-5 33 0 0,0-2 0 0 0,0-1-1 0 0,0-2 1 0 0,12-3-33 0 0,10 1-67 0 0,151-4 160 0 0,-53 0 27 0 0,20 8-120 0 0,318 6 84 0 0,184 10-35 0 0,-106-7 320 0 0,2-28-197 0 0,-492 12-65 0 0,68-6 185 0 0,-118 7-156 0 0,-24 3-8211 0 0,-11 0 2255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42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13 280 184 0 0,'-1'1'142'0'0,"0"1"0"0"0,0-1 0 0 0,0 0 0 0 0,0 0 0 0 0,0 0 0 0 0,0 1 0 0 0,0-1 0 0 0,1 0 0 0 0,-1 1 0 0 0,0-1 0 0 0,1 1 0 0 0,-1-1 0 0 0,1 1 0 0 0,0-1 0 0 0,-1 1 0 0 0,1-1 0 0 0,0 1 0 0 0,0 0 0 0 0,0-1 0 0 0,0 1 0 0 0,0-1 0 0 0,0 1 0 0 0,0 0-142 0 0,1-1 22 0 0,-1 0 0 0 0,1-1 1 0 0,-1 1-1 0 0,1 0 0 0 0,-1 0 1 0 0,1-1-1 0 0,0 1 0 0 0,-1-1 1 0 0,1 1-1 0 0,0 0 0 0 0,-1-1 1 0 0,1 1-1 0 0,0-1 0 0 0,0 0 1 0 0,0 1-1 0 0,-1-1 0 0 0,1 0 1 0 0,0 1-1 0 0,0-1 1 0 0,0 0-1 0 0,0 0 0 0 0,0 0 1 0 0,0 1-1 0 0,-1-1 0 0 0,1 0 1 0 0,0 0-1 0 0,0-1 0 0 0,0 1 1 0 0,0 0-1 0 0,0 0 0 0 0,0 0 1 0 0,0-1-1 0 0,-1 1 0 0 0,1 0 1 0 0,0-1-1 0 0,0 1 0 0 0,0 0 1 0 0,-1-1-1 0 0,1 0-22 0 0,32-15 806 0 0,-1-3-1 0 0,-1 0 1 0 0,-1-2 0 0 0,-1-1 0 0 0,-1-2-1 0 0,10-11-805 0 0,-27 26 69 0 0,-3 1 70 0 0,0 0 0 0 0,1 1 0 0 0,0 0 0 0 0,1 1 0 0 0,-1 0 0 0 0,11-5-139 0 0,-17 10 35 0 0,0 0 1 0 0,0 0-1 0 0,0 0 0 0 0,0 1 1 0 0,0-1-1 0 0,0 1 0 0 0,0 0 1 0 0,0 0-1 0 0,1 0 0 0 0,-1 0 1 0 0,0 0-1 0 0,0 1 1 0 0,0-1-1 0 0,0 1 0 0 0,0 0 1 0 0,0 0-1 0 0,0 0 0 0 0,0 0 1 0 0,0 1-1 0 0,-1-1 0 0 0,1 1 1 0 0,-1 0-1 0 0,1 0 0 0 0,-1-1 1 0 0,1 2-1 0 0,-1-1 0 0 0,0 0 1 0 0,0 1-36 0 0,16 14 83 0 0,27 29 152 0 0,3-2 0 0 0,34 23-235 0 0,-68-55 56 0 0,2-2 1 0 0,-1 0-1 0 0,2-1 1 0 0,-1-1-1 0 0,1 0 0 0 0,0-1 1 0 0,1-1-1 0 0,-1-1 1 0 0,1 0-1 0 0,1-1 0 0 0,9 0-56 0 0,-18-3 63 0 0,0-1 0 0 0,1 0 0 0 0,-1-1 0 0 0,0-1 0 0 0,0 1 0 0 0,0-1 0 0 0,0-1 0 0 0,0 0 0 0 0,0 0 0 0 0,0-1 0 0 0,3-2-63 0 0,13-9 98 0 0,0-1 0 0 0,0 0 0 0 0,2-5-98 0 0,-2 1 115 0 0,1 2 0 0 0,22-10-115 0 0,-41 24 0 0 0,0 1 1 0 0,1 0-1 0 0,-1 0 1 0 0,1 1 0 0 0,0 0-1 0 0,0 1 1 0 0,0-1-1 0 0,0 2 1 0 0,0-1 0 0 0,0 1-1 0 0,-1 1 1 0 0,8 1-1 0 0,13 3 72 0 0,-2 1 0 0 0,1 1 0 0 0,10 6-72 0 0,-15-5 33 0 0,1-1 0 0 0,0-1 0 0 0,0-1 1 0 0,14 1-34 0 0,-4-4 53 0 0,-1-1 0 0 0,0-2 1 0 0,27-4-54 0 0,-44 3 22 0 0,1-2-1 0 0,-1 0 1 0 0,0 0 0 0 0,0-2 0 0 0,0 0 0 0 0,-1-1 0 0 0,0 0-1 0 0,8-7-21 0 0,126-78 60 0 0,-142 87-61 0 0,0 0 0 0 0,1 1-1 0 0,0 0 1 0 0,-1 0 0 0 0,1 0-1 0 0,1 1 1 0 0,-1 1 0 0 0,0-1-1 0 0,1 1 1 0 0,-1 1 0 0 0,1-1-1 0 0,-1 1 1 0 0,1 1 0 0 0,0 0-1 0 0,-1 0 1 0 0,1 1 0 0 0,0 0-1 0 0,-1 0 1 0 0,1 1 0 0 0,-1 0-1 0 0,1 0 1 0 0,-1 1 0 0 0,0 1-1 0 0,0-1 1 0 0,3 3 1 0 0,8 4 7 0 0,1 0 0 0 0,0-2 0 0 0,0 0 0 0 0,0-1 0 0 0,1-1 0 0 0,1-1 0 0 0,-1-1 0 0 0,19 2-7 0 0,-15-4 16 0 0,1-2-1 0 0,-1 0 1 0 0,1-1-1 0 0,-1-1 1 0 0,1-2-1 0 0,-1-1 1 0 0,0 0-1 0 0,-1-2 1 0 0,1-1-1 0 0,-1-1 1 0 0,0-1-16 0 0,184-86 34 0 0,-196 91-34 0 0,-1 0-1 0 0,1 1 1 0 0,1 0-1 0 0,-1 1 1 0 0,1 1-1 0 0,-1-1 1 0 0,1 2-1 0 0,0 0 1 0 0,-1 1-1 0 0,1 0 1 0 0,0 1-1 0 0,-1 0 0 0 0,1 1 1 0 0,0 0-1 0 0,-1 1 1 0 0,0 1-1 0 0,0 0 1 0 0,0 0-1 0 0,0 1 1 0 0,9 6 0 0 0,20 11 0 0 0,1-2 1 0 0,0-1-1 0 0,1-3 1 0 0,1-1-1 0 0,19 3 0 0 0,-40-14 1 0 0,0 0 0 0 0,-1-1-1 0 0,1-2 1 0 0,0 0-1 0 0,0-1 1 0 0,0-1 0 0 0,0-1-1 0 0,-1-2 1 0 0,1 0-1 0 0,-1-1 1 0 0,22-8-1 0 0,7-5 29 0 0,1 3 0 0 0,1 2 0 0 0,0 3 0 0 0,32-2-29 0 0,-72 11 1 0 0,1 0 0 0 0,0 1 0 0 0,-1 0 1 0 0,1 1-1 0 0,-1 1 0 0 0,1 0 0 0 0,-1 1 0 0 0,0 1 0 0 0,0-1 0 0 0,0 2 0 0 0,0 0 1 0 0,-1 1-1 0 0,0 0 0 0 0,0 1 0 0 0,0 0 0 0 0,-1 1 0 0 0,0 0 0 0 0,-1 0 0 0 0,4 5-1 0 0,4 1-1 0 0,0 0 0 0 0,1-1 0 0 0,0 0 0 0 0,1-2 0 0 0,1-1 0 0 0,-1 0 0 0 0,2-1 0 0 0,-1-2 0 0 0,1 0 0 0 0,0-1 0 0 0,1-1 0 0 0,-1-1 0 0 0,1-1 0 0 0,3-1 1 0 0,17 0-61 0 0,-1-2 1 0 0,1-1 0 0 0,-1-3-1 0 0,0-1 1 0 0,0-2-1 0 0,0-2 1 0 0,8-4 60 0 0,-23 5-70 0 0,17-6-23 0 0,0 2 0 0 0,0 2 0 0 0,1 2 0 0 0,1 2 0 0 0,28 1 93 0 0,-51 4 2 0 0,0 1 0 0 0,0 1 0 0 0,0 1 0 0 0,0 1 0 0 0,0 1 0 0 0,-1 1 0 0 0,1 2 0 0 0,-1 0 0 0 0,-1 1 0 0 0,1 0 0 0 0,-1 2 0 0 0,-1 1 0 0 0,14 10-2 0 0,-18-11 20 0 0,0 0 0 0 0,1-1 0 0 0,0 0 1 0 0,0-2-1 0 0,1 0 0 0 0,0 0 0 0 0,0-2 1 0 0,1-1-1 0 0,-1 0 0 0 0,1-1 0 0 0,0-1 1 0 0,0-1-1 0 0,0 0 0 0 0,0-1 0 0 0,0-2 1 0 0,0 0-1 0 0,0-1 0 0 0,-1 0 1 0 0,1-2-1 0 0,-1 0 0 0 0,0-1 0 0 0,0-1 1 0 0,-1-1-1 0 0,0 0 0 0 0,0-1 0 0 0,6-5-20 0 0,5-5-465 0 0,0-1-1 0 0,-1-1 1 0 0,-1-1 0 0 0,22-24 465 0 0,-32 28-1767 0 0,-1-1 0 0 0,0-1-1 0 0,-1 0 1 0 0,6-13 1767 0 0,-8 10-5194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0 736 0 0,'-4'2'853'0'0,"1"-1"-674"0"0,0 0-1 0 0,1 1 1 0 0,-1-1-1 0 0,1 0 1 0 0,-1 1 0 0 0,1-1-1 0 0,0 1 1 0 0,0 0 0 0 0,0 0-1 0 0,0 0 1 0 0,0 0-1 0 0,0 0 1 0 0,0 0 0 0 0,0 0-1 0 0,1 1 1 0 0,-1-1-1 0 0,1 1 1 0 0,0-1 0 0 0,0 1-1 0 0,0-1 1 0 0,0 1 0 0 0,0 2-179 0 0,-6 16 189 0 0,2 0 1 0 0,0 0-1 0 0,2 0 1 0 0,0 1 0 0 0,2-1-1 0 0,0 1 1 0 0,1-1-1 0 0,2 9-189 0 0,6 50 334 0 0,12 47-334 0 0,-16-101 6 0 0,101 505-98 0 0,-74-409 161 0 0,5-2 1 0 0,6-1-1 0 0,20 33-69 0 0,-38-101 14 0 0,2-1 0 0 0,2-1 1 0 0,2-2-1 0 0,2-1 0 0 0,3-1 0 0 0,39 40-14 0 0,-35-46 59 0 0,2-2 0 0 0,1-2 0 0 0,2-1 0 0 0,2-3 0 0 0,0-1-1 0 0,2-3 1 0 0,1-1 0 0 0,1-3-59 0 0,-23-14 91 0 0,1-2-1 0 0,-1 0 1 0 0,14 0-91 0 0,-19-4 335 0 0,1 2 0 0 0,0 0 1 0 0,-1 1-1 0 0,0 2 0 0 0,11 5-335 0 0,-32-12 28 0 0,0-1 0 0 0,0 0-1 0 0,0 1 1 0 0,0-1 0 0 0,0 1-1 0 0,0-1 1 0 0,0 1 0 0 0,-1-1-1 0 0,1 1 1 0 0,0 0 0 0 0,0 0-1 0 0,-1-1 1 0 0,1 1 0 0 0,0 0-1 0 0,-1 0 1 0 0,1 0 0 0 0,-1-1-1 0 0,1 1 1 0 0,-1 0 0 0 0,1 0-1 0 0,-1 0 1 0 0,0 0 0 0 0,0 0-1 0 0,1 0 1 0 0,-1 0 0 0 0,0 0-1 0 0,0 0 1 0 0,0 0 0 0 0,0 0-1 0 0,0 0 1 0 0,0 0 0 0 0,0 1-28 0 0,0-1 9 0 0,0-1-101 0 0,-12-7-8300 0 0,10 3 5994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1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 5065 0 0,'-2'1'140'0'0,"0"1"0"0"0,0 0 0 0 0,-1-1 1 0 0,1 1-1 0 0,1 0 0 0 0,-1 1 0 0 0,0-1 0 0 0,0 0 0 0 0,1 0 0 0 0,-1 1 0 0 0,1-1 1 0 0,0 1-1 0 0,-1-1 0 0 0,1 1 0 0 0,1 0 0 0 0,-1-1 0 0 0,0 1 0 0 0,1 0 0 0 0,-1-1 0 0 0,1 1 1 0 0,0 0-1 0 0,0 0 0 0 0,0 0 0 0 0,0 0 0 0 0,0-1 0 0 0,0 1 0 0 0,1 0 0 0 0,0 0 1 0 0,-1-1-1 0 0,1 1 0 0 0,0 0 0 0 0,1 0-140 0 0,2 11 64 0 0,2 0 0 0 0,-1 0 0 0 0,2-1 0 0 0,0 1 0 0 0,4 5-64 0 0,9 11 136 0 0,-15-24-66 0 0,0-1 0 0 0,-1 1 0 0 0,1 1 0 0 0,-1-1 0 0 0,-1 0 0 0 0,0 1 0 0 0,0 0 0 0 0,0 0-1 0 0,0 0 1 0 0,-1 0 0 0 0,-1 0 0 0 0,1 1 0 0 0,-1-1 0 0 0,0 0 0 0 0,-1 1 0 0 0,0 6-70 0 0,-1-2 58 0 0,-1 1 1 0 0,-1-1 0 0 0,0 0-1 0 0,0 0 1 0 0,-1-1 0 0 0,-1 1-1 0 0,0-1 1 0 0,-1 0 0 0 0,0 0-1 0 0,0 0 1 0 0,-1-1 0 0 0,-1 0 0 0 0,1 0-1 0 0,-2-1 1 0 0,1 0 0 0 0,-1-1-1 0 0,-1 0 1 0 0,0 0 0 0 0,0-1-1 0 0,-3 2-58 0 0,-74 40-8180 0 0,71-42 4071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2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0 968 0 0,'-2'11'8511'0'0,"2"35"-6572"0"0,6-2-2010 0 0,2 0-1 0 0,1 0 1 0 0,3-1-1 0 0,1-1 0 0 0,2 0 1 0 0,2-1-1 0 0,15 24 72 0 0,-31-63-348 0 0,0 0-1 0 0,1 0 1 0 0,-1 0 0 0 0,0 0-1 0 0,0 0 1 0 0,-1 1 0 0 0,1-1-1 0 0,0 0 1 0 0,-1 0-1 0 0,1 0 1 0 0,-1 1 0 0 0,0-1-1 0 0,0 0 1 0 0,0 1 0 0 0,0-1-1 0 0,0 0 1 0 0,0 1 0 0 0,-1-1-1 0 0,1 0 1 0 0,-1 0 0 0 0,1 1-1 0 0,-1-1 1 0 0,0 0 0 0 0,-1 1 348 0 0,0 0-2549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0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37 1088 0 0,'-2'-3'304'0'0,"0"1"-1"0"0,0-1 1 0 0,0 0-1 0 0,-1 1 0 0 0,1-1 1 0 0,-1 1-1 0 0,0 0 1 0 0,1 0-1 0 0,-1 0 1 0 0,0 0-1 0 0,0 0 0 0 0,-1 1 1 0 0,1-1-1 0 0,0 1 1 0 0,0 0-1 0 0,-1 0 1 0 0,1 0-1 0 0,-1 1 1 0 0,1-1-1 0 0,-2 1-303 0 0,0 0 131 0 0,0 0 0 0 0,0 1 0 0 0,0 0 0 0 0,1 0 0 0 0,-1 0 0 0 0,0 1 0 0 0,0-1 0 0 0,1 1 0 0 0,0 0 0 0 0,-1 1 0 0 0,1-1 0 0 0,0 1 0 0 0,-2 1-131 0 0,-5 4 215 0 0,1 1 1 0 0,-1 1-1 0 0,2 0 1 0 0,-1 0-1 0 0,2 1 0 0 0,-1 0 1 0 0,1 0-1 0 0,1 1 0 0 0,-5 10-215 0 0,8-12 141 0 0,0 0-1 0 0,1 0 1 0 0,0 1-1 0 0,0-1 1 0 0,0 9-141 0 0,2-17-18 0 0,1 1 0 0 0,-1-1 0 0 0,1 0 0 0 0,0 0 0 0 0,0 0 0 0 0,0 0 0 0 0,0 0 0 0 0,0 0 0 0 0,0 0 0 0 0,0 0 0 0 0,0 0 0 0 0,1 1 0 0 0,0-1 0 0 0,-1 0 0 0 0,1 0 0 0 0,0 0 0 0 0,0-1 0 0 0,0 1 0 0 0,0 0 0 0 0,0 0 0 0 0,0 0 0 0 0,0-1 0 0 0,1 1 0 0 0,-1-1 0 0 0,1 1 0 0 0,-1-1 0 0 0,1 1 0 0 0,-1-1 0 0 0,1 0 0 0 0,0 0 0 0 0,0 0 0 0 0,0 1 18 0 0,1-2-113 0 0,0 0 1 0 0,0 0-1 0 0,0 0 1 0 0,0 0-1 0 0,0 0 1 0 0,-1-1-1 0 0,1 1 1 0 0,0-1-1 0 0,0 0 1 0 0,-1 0-1 0 0,1 0 1 0 0,0 0-1 0 0,-1 0 1 0 0,1-1-1 0 0,-1 1 1 0 0,1-1-1 0 0,-1 1 1 0 0,0-1-1 0 0,0 0 1 0 0,0 0-1 0 0,0 0 1 0 0,0 0-1 0 0,1-2 113 0 0,44-59-1664 0 0,-40 53 1362 0 0,14-31-79 0 0,-17 33 564 0 0,-1 0-1 0 0,1 0 0 0 0,1 0 1 0 0,-1 1-1 0 0,1 0 0 0 0,4-4-182 0 0,-12 59 4304 0 0,3-39-4123 0 0,-1-1-1 0 0,1 1 1 0 0,1 0 0 0 0,-1-1 0 0 0,1 1-1 0 0,1-1 1 0 0,0 1 0 0 0,0-1-1 0 0,0 0 1 0 0,4 8-181 0 0,-4-13-54 0 0,0 1 0 0 0,0-1 0 0 0,1 0 0 0 0,-1 0-1 0 0,0 0 1 0 0,1-1 0 0 0,0 1 0 0 0,0 0 0 0 0,-1-1-1 0 0,2 0 1 0 0,-1 0 0 0 0,0 0 0 0 0,0 0 0 0 0,1 0 0 0 0,-1 0-1 0 0,1-1 1 0 0,-1 0 0 0 0,1 0 0 0 0,0 0 0 0 0,-1 0-1 0 0,1 0 1 0 0,0-1 0 0 0,0 0 0 0 0,-1 1 0 0 0,1-1 0 0 0,0-1 54 0 0,-2 1-347 0 0,-1 0 1 0 0,1-1 0 0 0,-1 1 0 0 0,1 0-1 0 0,-1-1 1 0 0,1 1 0 0 0,-1-1 0 0 0,0 0-1 0 0,1 0 1 0 0,-1 1 0 0 0,0-1 0 0 0,0 0-1 0 0,1 0 1 0 0,-1 0 0 0 0,0 0 0 0 0,0-1 0 0 0,0 1-1 0 0,0 0 1 0 0,0 0 0 0 0,0-1 0 0 0,-1 1-1 0 0,1 0 1 0 0,0-1 0 0 0,-1 1 0 0 0,1-1-1 0 0,-1 1 1 0 0,1-1 0 0 0,-1 1 0 0 0,0-1 346 0 0,3-4-1738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3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55 3257 0 0,'-18'11'2840'0'0,"34"-15"-122"0"0,5-5-2233 0 0,15-5-7 0 0,0 1 0 0 0,18-3-478 0 0,-43 13 69 0 0,-1 1 0 0 0,1 0 1 0 0,1 1-1 0 0,-1 0 0 0 0,0 1 0 0 0,0 0 0 0 0,0 0 0 0 0,0 2 1 0 0,0-1-1 0 0,9 3-69 0 0,-18-3 32 0 0,0 0 1 0 0,0 0 0 0 0,1 0-1 0 0,-1 0 1 0 0,0 0 0 0 0,0 0-1 0 0,0 1 1 0 0,0-1 0 0 0,-1 1-1 0 0,1-1 1 0 0,0 1 0 0 0,0 0 0 0 0,-1 0-1 0 0,1-1 1 0 0,-1 1 0 0 0,0 0-1 0 0,0 0 1 0 0,0 1 0 0 0,1-1-1 0 0,-2 0 1 0 0,1 0 0 0 0,0 0-1 0 0,0 1 1 0 0,-1-1 0 0 0,1 0-1 0 0,-1 1 1 0 0,0-1 0 0 0,0 1-1 0 0,0-1 1 0 0,0 0 0 0 0,0 1-1 0 0,-1 1-32 0 0,-1 11 142 0 0,0 0-1 0 0,-1-1 0 0 0,-1 1 1 0 0,0-1-1 0 0,-2 1-141 0 0,-1 7 87 0 0,-1 5-50 0 0,-1 0 0 0 0,-1 0 1 0 0,-2 0-1 0 0,-10 16-37 0 0,12-30-4107 0 0,15-28 543 0 0,13-29 62 0 0,-13 32 1747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3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8 0 0,'3'-3'303'0'0,"-1"0"-1"0"0,0 0 1 0 0,1 1 0 0 0,0-1-1 0 0,-1 1 1 0 0,1 0 0 0 0,0 0-1 0 0,0 0 1 0 0,1 0 0 0 0,-1 1-1 0 0,0-1 1 0 0,1 1 0 0 0,-1 0-1 0 0,0 0 1 0 0,1 0 0 0 0,-1 0-1 0 0,1 0 1 0 0,0 1-1 0 0,-1 0 1 0 0,1 0 0 0 0,-1 0-1 0 0,1 0 1 0 0,0 0 0 0 0,-1 1-1 0 0,1 0 1 0 0,-1-1 0 0 0,1 1-1 0 0,-1 1 1 0 0,1-1 0 0 0,-1 0-1 0 0,0 1 1 0 0,0 0 0 0 0,0-1-1 0 0,0 1 1 0 0,0 1 0 0 0,2 0-303 0 0,12 10 458 0 0,2 1-376 0 0,1 1-1 0 0,1-2 1 0 0,0-1 0 0 0,1-1-1 0 0,0 0 1 0 0,4-1-82 0 0,-26-10-78 0 0,0 0 1 0 0,1 0-1 0 0,-1 0 0 0 0,0 0 1 0 0,1 0-1 0 0,-1 0 1 0 0,0 0-1 0 0,0 0 0 0 0,1 0 1 0 0,-1 0-1 0 0,0 0 0 0 0,0 0 1 0 0,1 0-1 0 0,-1 0 1 0 0,0 0-1 0 0,0 1 0 0 0,1-1 1 0 0,-1 0-1 0 0,0 0 0 0 0,0 0 1 0 0,0 0-1 0 0,1 0 1 0 0,-1 1-1 0 0,0-1 0 0 0,0 0 1 0 0,0 0-1 0 0,0 0 0 0 0,1 1 1 0 0,-1-1-1 0 0,0 0 1 0 0,0 0-1 0 0,0 1 0 0 0,0-1 1 0 0,0 0-1 0 0,0 0 0 0 0,0 1 1 0 0,1-1-1 0 0,-1 0 1 0 0,0 0-1 0 0,0 1 0 0 0,0-1 1 0 0,0 0-1 0 0,0 0 0 0 0,0 1 1 0 0,0-1-1 0 0,0 0 1 0 0,-1 0-1 0 0,1 1 0 0 0,0-1 1 0 0,0 0-1 0 0,0 0 0 0 0,0 1 1 0 0,0-1-1 0 0,0 0 1 0 0,0 0-1 0 0,-1 0 0 0 0,1 1 1 0 0,0-1-1 0 0,0 0 0 0 0,0 0 1 0 0,0 0-1 0 0,-1 1 1 0 0,1-1-1 0 0,0 0 0 0 0,0 0 1 0 0,0 0-1 0 0,-1 0 0 0 0,1 0 78 0 0,-17 8-4841 0 0,12-6 3117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0 416 0 0,'-2'5'684'0'0,"0"-1"0"0"0,1 1 0 0 0,-1 0 0 0 0,1 0 1 0 0,0 0-1 0 0,0 0 0 0 0,1 0 0 0 0,-1 0 0 0 0,1 1 0 0 0,0-1 0 0 0,0 0 0 0 0,2 4-684 0 0,16 65 2304 0 0,-13-63-2270 0 0,-2 0 1 0 0,0 0-1 0 0,0 1 0 0 0,-1-1 1 0 0,0 1-1 0 0,-1-1 0 0 0,0 1 1 0 0,-1 11-35 0 0,-2-17-241 0 0,1-1 1 0 0,0 1-1 0 0,-1 0 1 0 0,0-1-1 0 0,-1 1 1 0 0,1-1-1 0 0,-1 0 1 0 0,0 1-1 0 0,0-1 1 0 0,-1-1-1 0 0,1 1 1 0 0,-1 0-1 0 0,0-1 1 0 0,0 0-1 0 0,-1 0 1 0 0,1 0-1 0 0,-1-1 1 0 0,0 1-1 0 0,0-1 1 0 0,-2 1 240 0 0,-3 1-407 0 0,1 0 0 0 0,0-1 0 0 0,-1-1 0 0 0,0 0 0 0 0,0 0 0 0 0,-5 0 407 0 0,-34 2 1389 0 0,72-6 2978 0 0,17-4-2853 0 0,-8 1-932 0 0,-1-1-422 0 0,-1-1 0 0 0,-1-2 0 0 0,1-1 0 0 0,21-10-160 0 0,32-11-209 0 0,-63 23-231 0 0,-15 5-215 0 0,-1 0 1 0 0,0 1-1 0 0,1-1 1 0 0,-1 1-1 0 0,1 0 1 0 0,0 0 0 0 0,4 0 654 0 0,-9 2-190 0 0,0-1 0 0 0,0 1 1 0 0,0-1-1 0 0,0 1 0 0 0,0 0 1 0 0,0-1-1 0 0,1 1 0 0 0,-1-1 1 0 0,-1 1-1 0 0,1-1 0 0 0,0 1 1 0 0,0 0-1 0 0,0-1 0 0 0,0 1 1 0 0,0-1-1 0 0,0 1 0 0 0,-1 0 1 0 0,1-1-1 0 0,0 1 1 0 0,0-1-1 0 0,-1 1 0 0 0,1-1 1 0 0,0 1-1 0 0,-1-1 190 0 0,-3 5-2654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1008 1896 0 0,'-4'4'386'0'0,"-1"0"0"0"0,1 1 1 0 0,0 0-1 0 0,0 0 0 0 0,1 0 0 0 0,0 1 0 0 0,0-1 0 0 0,0 1 0 0 0,0 0 0 0 0,1 0 0 0 0,-1 2-386 0 0,-19 69 1838 0 0,21-71-1651 0 0,-1 2 0 0 0,-6 24 318 0 0,1 0 0 0 0,2 1 0 0 0,0 14-505 0 0,5-38 45 0 0,-1-1-1 0 0,1 1 1 0 0,1-1-1 0 0,0 0 1 0 0,0 1-1 0 0,1-1 1 0 0,-1 0-1 0 0,2 1 1 0 0,-1-1 0 0 0,1-1-1 0 0,1 1 1 0 0,-1 0-1 0 0,1-1 1 0 0,1 1-1 0 0,4 6-44 0 0,-7-13 24 0 0,-1 1 0 0 0,1 0 0 0 0,0 0 0 0 0,0 0 0 0 0,-1-1-1 0 0,1 1 1 0 0,0-1 0 0 0,1 0 0 0 0,-1 1 0 0 0,0-1 0 0 0,0 0 0 0 0,0 0 0 0 0,1 0-1 0 0,-1-1 1 0 0,1 1 0 0 0,-1 0 0 0 0,0-1 0 0 0,1 0 0 0 0,-1 0 0 0 0,1 1 0 0 0,-1-1-1 0 0,3-1-23 0 0,-1 0 33 0 0,1 0-1 0 0,0 0 1 0 0,0-1 0 0 0,-1 1-1 0 0,1-1 1 0 0,0 0-1 0 0,-1-1 1 0 0,0 1-1 0 0,0-1 1 0 0,0 0-1 0 0,2-1-32 0 0,6-6 50 0 0,-1-1 1 0 0,0 0-1 0 0,-1 0 0 0 0,0-1 0 0 0,0-1 0 0 0,-2 0 0 0 0,2-1-50 0 0,-4 1 114 0 0,0 0 0 0 0,-1 0 0 0 0,0-1 0 0 0,-1 1-1 0 0,-1-1 1 0 0,0 0 0 0 0,-1 0 0 0 0,0 0 0 0 0,-1 0 0 0 0,-1 0 0 0 0,0 0 0 0 0,-1 0 0 0 0,-1-4-114 0 0,2 13 62 0 0,-1-1 0 0 0,0 0 0 0 0,0 1 0 0 0,0 0 0 0 0,-1-1 0 0 0,0 1 0 0 0,0 0 0 0 0,0 0 0 0 0,-1 0 0 0 0,1 0 0 0 0,-1 0 0 0 0,0 1 0 0 0,-1-1 0 0 0,1 1 0 0 0,-1 0 0 0 0,0 0 0 0 0,0 0 0 0 0,0 0 0 0 0,0 1 1 0 0,-1-1-1 0 0,1 1 0 0 0,-1 0 0 0 0,0 1 0 0 0,0-1 0 0 0,0 1 0 0 0,0 0 0 0 0,-1 0 0 0 0,1 1 0 0 0,-1-1 0 0 0,1 1 0 0 0,-1 1 0 0 0,1-1 0 0 0,-1 1 0 0 0,-3 0-62 0 0,0 0-56 0 0,0 1 0 0 0,1 1-1 0 0,-1 0 1 0 0,0 0 0 0 0,1 0 0 0 0,0 1 0 0 0,-1 1-1 0 0,1-1 1 0 0,0 1 0 0 0,1 1 0 0 0,-6 3 56 0 0,-16 8-2973 0 0,-2-3-3494 0 0,28-11 2323 0 0</inkml:trace>
  <inkml:trace contextRef="#ctx0" brushRef="#br0" timeOffset="1">388 1 6289 0 0,'-4'5'357'0'0,"0"1"1"0"0,0-1-1 0 0,1 1 0 0 0,0 0 0 0 0,0 0 0 0 0,0 1 0 0 0,1-1 0 0 0,0 1 0 0 0,0-1 0 0 0,1 1 0 0 0,-1-1 0 0 0,2 1 0 0 0,-1 0 0 0 0,1 0 1 0 0,0 0-1 0 0,0-1 0 0 0,1 1 0 0 0,0 3-357 0 0,2 16 11 0 0,2-1 1 0 0,0 0-1 0 0,2 0 1 0 0,2 5-12 0 0,7 14 119 0 0,-11-34-794 0 0,-1 0 0 0 0,0 0 0 0 0,-1 0 0 0 0,0 0 0 0 0,0 1 1 0 0,-2-1-1 0 0,1 1 0 0 0,-1 0 0 0 0,0-1 0 0 0,-1 1 1 0 0,-1 0-1 0 0,0 0 0 0 0,0-1 0 0 0,-1 1 0 0 0,-1 4 675 0 0,-1-2-2751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4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3369 0 0,'30'-5'4757'0'0,"62"-37"-3393"0"0,-23 10-2551 0 0,43-12 1187 0 0,-112 44-107 0 0,1-1 0 0 0,0 1 0 0 0,-1 0 0 0 0,1-1-1 0 0,0 1 1 0 0,0 0 0 0 0,-1 0 0 0 0,1-1 0 0 0,0 1 0 0 0,0 0 0 0 0,-1 0-1 0 0,1 0 1 0 0,0 0 0 0 0,0 0 0 0 0,0 0 0 0 0,-1 0 0 0 0,1 0 0 0 0,0 1 0 0 0,0-1-1 0 0,-1 0 1 0 0,1 0 0 0 0,0 1 0 0 0,-1-1 0 0 0,1 0 0 0 0,0 1 0 0 0,-1-1-1 0 0,1 1 108 0 0,-2 17-1277 0 0,-29 33 1143 0 0,22-40 127 0 0,-23 50 1082 0 0,2 1 0 0 0,-5 22-1075 0 0,22-50 450 0 0,2-1 0 0 0,1 1-1 0 0,2 1 1 0 0,1 0 0 0 0,0 16-450 0 0,5-41 83 0 0,1 0 0 0 0,0 0 0 0 0,0 0 0 0 0,1-1 0 0 0,1 1 0 0 0,0 0 0 0 0,2 7-83 0 0,-4-15 26 0 0,1 0 0 0 0,0-1 0 0 0,-1 1 0 0 0,1 0 0 0 0,0-1-1 0 0,0 1 1 0 0,0-1 0 0 0,0 1 0 0 0,0-1 0 0 0,1 0 0 0 0,-1 1 0 0 0,0-1 0 0 0,1 0 0 0 0,-1 0 0 0 0,1 0 0 0 0,-1 0 0 0 0,1 0-1 0 0,0 0-25 0 0,1 0 38 0 0,-1-1 0 0 0,0 1 0 0 0,0-1 0 0 0,1 0 0 0 0,-1 0 0 0 0,0 0 0 0 0,1 0 0 0 0,-1-1 0 0 0,0 1 0 0 0,0 0 0 0 0,0-1 0 0 0,1 0 0 0 0,-1 1 0 0 0,0-1 0 0 0,0 0 0 0 0,0 0 0 0 0,0 0 0 0 0,2-2-38 0 0,10-6 110 0 0,-1 0 1 0 0,0-1-1 0 0,0-1 0 0 0,-1 0 0 0 0,0 0 0 0 0,-1-1 0 0 0,0-1 1 0 0,-1 0-1 0 0,-1-1 0 0 0,0 1 0 0 0,-1-2 0 0 0,6-11-110 0 0,-8 12 137 0 0,0 1 0 0 0,-1-1 0 0 0,0 0 0 0 0,-1 0 0 0 0,-1 0-1 0 0,0 0 1 0 0,-1-1 0 0 0,0 0 0 0 0,-1 1 0 0 0,-1-1 0 0 0,0 0 0 0 0,-2 1-1 0 0,1-1 1 0 0,-3-6-137 0 0,4 18 40 0 0,-1 0 0 0 0,0 0 0 0 0,0 0 0 0 0,0 1 0 0 0,0-1 0 0 0,0 0 0 0 0,-1 0 1 0 0,1 1-1 0 0,-1-1 0 0 0,0 1 0 0 0,1-1 0 0 0,-1 1 0 0 0,0 0 0 0 0,0 0 0 0 0,-1 0 0 0 0,1 0 0 0 0,0 0 0 0 0,-1 0 0 0 0,1 0 0 0 0,-1 1 0 0 0,0 0 0 0 0,0-1 0 0 0,1 1 0 0 0,-1 0-40 0 0,-6-1-269 0 0,0 1-1 0 0,1 0 1 0 0,-1 0 0 0 0,0 1-1 0 0,0 0 1 0 0,0 0-1 0 0,-2 1 270 0 0,-47-1-9438 0 0,51-2 6449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5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7554 0 0,'5'195'6486'0'0,"4"-60"-5918"0"0,7-1 1 0 0,14 48-569 0 0,-23-152-555 0 0,3 17-1241 0 0,-8-27-8465 0 0,-2-22 7704 0 0</inkml:trace>
  <inkml:trace contextRef="#ctx0" brushRef="#br0" timeOffset="1">68 488 3409 0 0,'0'-2'185'0'0,"0"1"1"0"0,1 0 0 0 0,-1 0-1 0 0,1 0 1 0 0,-1 0 0 0 0,1-1-1 0 0,-1 1 1 0 0,1 0 0 0 0,0 0-1 0 0,0 0 1 0 0,-1 0 0 0 0,1 0 0 0 0,0 0-1 0 0,0 1 1 0 0,0-1 0 0 0,0 0-1 0 0,0 0 1 0 0,0 1 0 0 0,0-1-1 0 0,1 0 1 0 0,-1 1 0 0 0,0-1-1 0 0,1 1-185 0 0,35-14 2357 0 0,-19 8-1815 0 0,29-19 69 0 0,-36 18-647 0 0,0 1 0 0 0,0 0-1 0 0,0 0 1 0 0,1 1 0 0 0,0 1-1 0 0,0 0 1 0 0,0 0 0 0 0,0 2-1 0 0,6-2 37 0 0,-19 12-4922 0 0,-21 24 1328 0 0,13-23 1256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5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4777 0 0,'-4'6'435'0'0,"0"0"-1"0"0,1 1 1 0 0,0-1 0 0 0,0 1-1 0 0,1 0 1 0 0,0 0-1 0 0,0 0 1 0 0,0 0 0 0 0,1 0-1 0 0,0 0-434 0 0,-5 77 1831 0 0,6-60-1379 0 0,-2 23-101 0 0,3 1 0 0 0,1 0-1 0 0,5 12-350 0 0,-4-40 125 0 0,0 0-1 0 0,2 0 0 0 0,0 0 1 0 0,2-1-1 0 0,0 0 0 0 0,1 0 1 0 0,1-1-1 0 0,0 0 1 0 0,2 0-125 0 0,-10-17 23 0 0,0 1 1 0 0,0-1-1 0 0,0 1 0 0 0,0-1 1 0 0,0 0-1 0 0,0 0 1 0 0,1 1-1 0 0,-1-1 1 0 0,0 0-1 0 0,1 0 1 0 0,-1 0-1 0 0,1 0 1 0 0,-1-1-1 0 0,1 1 1 0 0,0 0-1 0 0,-1-1 1 0 0,1 1-1 0 0,0-1 0 0 0,-1 1 1 0 0,1-1-1 0 0,0 0 1 0 0,0 0-1 0 0,-1 0 1 0 0,1 0-1 0 0,1 0-23 0 0,1-1 32 0 0,1 0-1 0 0,-1 0 1 0 0,0 0 0 0 0,0-1-1 0 0,0 0 1 0 0,0 0 0 0 0,-1 0-1 0 0,1 0 1 0 0,0 0-1 0 0,2-3-31 0 0,9-7-36 0 0,-2-1 0 0 0,0 0 0 0 0,0 0 0 0 0,7-12 36 0 0,-10 13-257 0 0,-1-1 0 0 0,0-1 0 0 0,0 1 0 0 0,-2-1 0 0 0,0-1-1 0 0,2-6 258 0 0,-5 12-732 0 0,-2-1 1 0 0,1 0-1 0 0,-1-1 0 0 0,-1 1 0 0 0,0 0 0 0 0,0-10 732 0 0,-5-89-5813 0 0,3 85 3232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5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0 3073 0 0,'-1'2'327'0'0,"0"-1"0"0"0,-1 0 0 0 0,1 1 0 0 0,0-1 0 0 0,0 1 1 0 0,0-1-1 0 0,0 1 0 0 0,0 0 0 0 0,0-1 0 0 0,0 1 0 0 0,0 0 1 0 0,1 0-1 0 0,-1 0 0 0 0,1-1 0 0 0,-1 1 0 0 0,1 0 0 0 0,0 0 0 0 0,0 0 1 0 0,-1 0-1 0 0,1 0 0 0 0,1 0 0 0 0,-1 0-327 0 0,4 53 1698 0 0,-2-37-1497 0 0,33 301-2062 0 0,-35-316 1538 0 0,1 1 0 0 0,-1-1 0 0 0,1 0 1 0 0,-1 0-1 0 0,0 1 0 0 0,0-1 1 0 0,-1 0-1 0 0,1 1 0 0 0,-1-1 1 0 0,1 0-1 0 0,-1 0 0 0 0,0 0 1 0 0,0 0-1 0 0,-1 1 0 0 0,1-1 1 0 0,-1-1-1 0 0,1 1 0 0 0,-1 0 1 0 0,0 0-1 0 0,0-1 0 0 0,0 1 1 0 0,0-1-1 0 0,-1 1 0 0 0,-1 0 323 0 0,-3 0-2555 0 0</inkml:trace>
  <inkml:trace contextRef="#ctx0" brushRef="#br0" timeOffset="1">0 394 3897 0 0,'0'0'779'0'0,"0"0"-98"0"0,35-4 2889 0 0,44-19-3540 0 0,-49 16-751 0 0,-1-2 0 0 0,-1 0 1 0 0,25-13 720 0 0,49-30-4442 0 0,-76 36 2097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6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 1552 0 0,'0'0'149'0'0,"0"-1"0"0"0,0 1-1 0 0,0 0 1 0 0,0 0 0 0 0,0-1-1 0 0,-1 1 1 0 0,1 0 0 0 0,0 0-1 0 0,0 0 1 0 0,0 0-1 0 0,0-1 1 0 0,-1 1 0 0 0,1 0-1 0 0,0 0 1 0 0,0 0 0 0 0,-1 0-1 0 0,1 0 1 0 0,0 0 0 0 0,0 0-1 0 0,-1 0 1 0 0,1-1 0 0 0,0 1-1 0 0,0 0 1 0 0,-1 0 0 0 0,1 0-1 0 0,0 0 1 0 0,0 0-1 0 0,-1 0 1 0 0,1 0 0 0 0,0 1-1 0 0,0-1 1 0 0,-1 0 0 0 0,1 0-1 0 0,0 0 1 0 0,0 0 0 0 0,-1 0-1 0 0,1 0 1 0 0,0 0 0 0 0,0 0-1 0 0,0 1 1 0 0,-1-1 0 0 0,1 0-1 0 0,0 0 1 0 0,0 0-1 0 0,0 1 1 0 0,0-1 0 0 0,-1 0-1 0 0,1 0 1 0 0,0 0 0 0 0,0 1-1 0 0,0-1 1 0 0,0 0 0 0 0,0 0-1 0 0,0 1 1 0 0,0-1-149 0 0,-5 24 3006 0 0,6 39-2690 0 0,0-55 192 0 0,18 221 1636 0 0,20 58-2144 0 0,-11-86 460 0 0,-26-185-506 0 0,-1 1-276 0 0,1 0 0 0 0,1 0 0 0 0,0 0 0 0 0,1 0 0 0 0,1 0 0 0 0,1-1 0 0 0,0 0 0 0 0,8 13 322 0 0,-14-28-230 0 0,1 0 1 0 0,-1 0-1 0 0,0 0 0 0 0,1 0 0 0 0,-1 0 0 0 0,1-1 0 0 0,-1 1 1 0 0,1 0-1 0 0,0 0 0 0 0,-1-1 0 0 0,1 1 0 0 0,0 0 0 0 0,0-1 0 0 0,-1 1 1 0 0,1-1-1 0 0,0 1 0 0 0,0-1 0 0 0,0 1 0 0 0,0-1 0 0 0,-1 0 1 0 0,1 1-1 0 0,0-1 0 0 0,0 0 0 0 0,0 0 0 0 0,0 1 0 0 0,0-1 1 0 0,0 0-1 0 0,0 0 0 0 0,0 0 0 0 0,0 0 0 0 0,0 0 0 0 0,0-1 1 0 0,0 1-1 0 0,0 0 0 0 0,0 0 0 0 0,0-1 0 0 0,-1 1 0 0 0,1 0 1 0 0,0-1-1 0 0,0 1 0 0 0,0-1 230 0 0,6-6-4109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6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3833 0 0,'-5'2'476'0'0,"0"0"0"0"0,0 0 1 0 0,1 1-1 0 0,-1-1 0 0 0,0 1 0 0 0,1 0 1 0 0,0 1-1 0 0,0-1 0 0 0,0 1 0 0 0,0 0 1 0 0,1 0-1 0 0,-2 1-476 0 0,-1 4 377 0 0,0 0 0 0 0,1 0 1 0 0,0 0-1 0 0,0 0 0 0 0,1 1 0 0 0,-1 4-377 0 0,-2 8 134 0 0,1 1-1 0 0,1 0 1 0 0,1 0-1 0 0,1 0 1 0 0,0 11-134 0 0,3-20 8 0 0,0 0 0 0 0,0-1 0 0 0,2 1 0 0 0,-1-1 1 0 0,2 1-1 0 0,0-1 0 0 0,0 0 0 0 0,4 8-8 0 0,-6-18 8 0 0,0 0 0 0 0,0 0-1 0 0,1-1 1 0 0,-1 1 0 0 0,0 0 0 0 0,1-1-1 0 0,0 1 1 0 0,0-1 0 0 0,-1 1-1 0 0,1-1 1 0 0,1 0 0 0 0,-1 0 0 0 0,0 0-1 0 0,0 0 1 0 0,1 0 0 0 0,-1 0-1 0 0,1-1 1 0 0,0 1 0 0 0,0-1 0 0 0,-1 0-1 0 0,1 0 1 0 0,0 0 0 0 0,0 0 0 0 0,0 0-1 0 0,0 0 1 0 0,0-1 0 0 0,0 0-1 0 0,0 1 1 0 0,0-1 0 0 0,0 0 0 0 0,0-1-1 0 0,0 1 1 0 0,0-1 0 0 0,0 1 0 0 0,0-1-1 0 0,0 0 1 0 0,0 0 0 0 0,0 0-1 0 0,2-1-7 0 0,3-2 57 0 0,1-1 0 0 0,-1 0-1 0 0,0-1 1 0 0,-1 1 0 0 0,1-1-1 0 0,-1-1 1 0 0,0 0-1 0 0,-1 0 1 0 0,0 0 0 0 0,0 0-1 0 0,0-1 1 0 0,-1 0 0 0 0,0-1-1 0 0,-1 1 1 0 0,1-1-1 0 0,-2 0 1 0 0,1 1 0 0 0,-1-2-1 0 0,-1 1 1 0 0,2-7-57 0 0,-1 1 95 0 0,0 0-1 0 0,-1 0 1 0 0,0 0 0 0 0,-1-1 0 0 0,-1 1 0 0 0,-1-1-1 0 0,0 1 1 0 0,-1-1 0 0 0,0 1 0 0 0,-1 0-1 0 0,-1 0 1 0 0,-3-8-95 0 0,6 21-7 0 0,1 0-1 0 0,-1 0 1 0 0,0 0 0 0 0,0 0-1 0 0,0 0 1 0 0,1 0-1 0 0,-2 0 1 0 0,1 0-1 0 0,0 0 1 0 0,0 1 0 0 0,-1-1-1 0 0,1 1 1 0 0,-1-1-1 0 0,1 1 1 0 0,-1-1-1 0 0,1 1 1 0 0,-1 0 0 0 0,0-1-1 0 0,0 1 1 0 0,0 0-1 0 0,0 0 1 0 0,0 1 0 0 0,0-1-1 0 0,0 0 1 0 0,-1 0 7 0 0,1 2-236 0 0,-1-1 1 0 0,1 1-1 0 0,-1-1 1 0 0,1 1-1 0 0,-1 0 0 0 0,1 0 1 0 0,0 0-1 0 0,-1 0 1 0 0,1 0-1 0 0,0 1 1 0 0,0-1-1 0 0,-1 1 1 0 0,1-1-1 0 0,1 1 1 0 0,-1 0-1 0 0,0-1 0 0 0,-1 3 236 0 0,-10 11-2018 0 0,2 1-1 0 0,0 0 0 0 0,0 0 0 0 0,-7 17 2019 0 0,4-3-2842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3129 0 0,'-1'9'843'0'0,"2"1"1"0"0,-1-1-1 0 0,1 0 1 0 0,1 0 0 0 0,-1 0-1 0 0,1 1 1 0 0,1-2-1 0 0,0 1 1 0 0,3 6-844 0 0,-3-9 105 0 0,0-1-1 0 0,1 0 1 0 0,0 0 0 0 0,-1 0 0 0 0,2 0-1 0 0,-1-1 1 0 0,1 0 0 0 0,-1 0 0 0 0,1 0-1 0 0,0 0 1 0 0,0-1 0 0 0,1 0-1 0 0,-1 0 1 0 0,1 0 0 0 0,0 0-105 0 0,33 20-123 0 0,-23-13-2309 0 0,-1-1-4154 0 0,-13-9 5019 0 0,-1-2-9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7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0 835 4817 0 0,'29'15'3511'0'0,"-16"-14"-3059"0"0,1-1-1 0 0,-1 0 1 0 0,1-1-1 0 0,-1-1 1 0 0,1 0-1 0 0,-1-1 1 0 0,0 0-1 0 0,0-1 1 0 0,8-3-452 0 0,19-9 317 0 0,-1-2-1 0 0,16-9-316 0 0,-34 15-274 0 0,1-1 0 0 0,-2 0 0 0 0,0-1-1 0 0,-1-2 1 0 0,9-8 274 0 0,-17 12-1085 0 0,1 0 1 0 0,-2-1-1 0 0,0 0 1 0 0,0 0-1 0 0,-2-1 1 0 0,1-1-1 0 0,-2 1 1 0 0,5-12 1084 0 0,-5 7-2914 0 0</inkml:trace>
  <inkml:trace contextRef="#ctx0" brushRef="#br0" timeOffset="1">555 1 3641 0 0,'-2'2'511'0'0,"1"0"1"0"0,-1 1-1 0 0,1-1 0 0 0,-1 1 1 0 0,1-1-1 0 0,0 1 0 0 0,0 0 1 0 0,0 0-1 0 0,0-1 1 0 0,0 1-1 0 0,1 0 0 0 0,0 0 1 0 0,-1 0-1 0 0,1 0 0 0 0,0 1-511 0 0,3 52 1881 0 0,0-20-1341 0 0,0 22 142 0 0,3 0-1 0 0,9 40-681 0 0,-4-31 191 0 0,59 285 29 0 0,-33-203-6401 0 0,-35-143 5225 0 0,0 0 0 0 0,0 0 0 0 0,1 0 0 0 0,0 0 0 0 0,0 0 0 0 0,3 4 956 0 0,6 5-3581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7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3265 0 0,'-1'1'202'0'0,"0"-1"0"0"0,1 1 0 0 0,-1 0 0 0 0,0 0 0 0 0,0-1 0 0 0,0 1 0 0 0,1 0 0 0 0,-1 0 0 0 0,0 0-1 0 0,1 0 1 0 0,-1 0 0 0 0,0 0 0 0 0,1 0 0 0 0,0 0 0 0 0,-1 0 0 0 0,1 0 0 0 0,-1 0 0 0 0,1 0 0 0 0,0 0 0 0 0,0 0 0 0 0,0 0 0 0 0,0 1 0 0 0,0-1 0 0 0,0 0 0 0 0,0 0 0 0 0,0 0-202 0 0,-2 36 2343 0 0,2-35-2156 0 0,3 77 295 0 0,3 0 0 0 0,4-1 0 0 0,2 0 0 0 0,5-1 0 0 0,19 55-482 0 0,-36-130-46 0 0,1 1 0 0 0,0 0-1 0 0,-1 0 1 0 0,1 0 0 0 0,0-1 0 0 0,1 1-1 0 0,-1 0 1 0 0,0-1 0 0 0,1 1-1 0 0,-1-1 1 0 0,1 0 0 0 0,0 1 0 0 0,0-1-1 0 0,0 0 1 0 0,0 0 0 0 0,0 0 0 0 0,0 0-1 0 0,1-1 1 0 0,-1 1 0 0 0,0-1-1 0 0,1 1 1 0 0,0-1 0 0 0,-1 0 0 0 0,1 0-1 0 0,0 0 1 0 0,-1 0 0 0 0,1 0 0 0 0,0-1-1 0 0,0 1 1 0 0,0-1 0 0 0,0 0-1 0 0,0 0 1 0 0,-1 0 0 0 0,1 0 0 0 0,0 0-1 0 0,0-1 1 0 0,0 1 0 0 0,0-1-1 0 0,0 0 1 0 0,-1 0 0 0 0,1 0 0 0 0,0 0-1 0 0,-1 0 1 0 0,1-1 0 0 0,0 0 46 0 0,8-4-18 0 0,0 0 0 0 0,-1-1 0 0 0,0 0 1 0 0,0 0-1 0 0,0-1 0 0 0,-1-1 0 0 0,-1 0 0 0 0,1 0 1 0 0,-1 0-1 0 0,2-5 18 0 0,2-4-890 0 0,0 1 1 0 0,-2-2 0 0 0,0 0 0 0 0,0 0-1 0 0,-2-1 1 0 0,-1 0 0 0 0,0 0-1 0 0,-2 0 1 0 0,0-1 0 0 0,-1 0 0 0 0,-1-1 889 0 0,-1-1-1406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8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0 3377 0 0,'-3'38'4981'0'0,"0"13"-2841"0"0,9 41-1668 0 0,3-1 0 0 0,5 0-1 0 0,10 26-471 0 0,-20-98-378 0 0,0 0-1 0 0,-1 0 0 0 0,-1 0 1 0 0,-1 0 378 0 0,-1-8-1061 0 0,0 1 1 0 0,-1-1-1 0 0,0 0 1 0 0,-1 0-1 0 0,0 0 1 0 0,-1-1-1 0 0,-2 7 1061 0 0,0-5-2967 0 0</inkml:trace>
  <inkml:trace contextRef="#ctx0" brushRef="#br0" timeOffset="1">1 669 3689 0 0,'31'-14'3248'0'0,"14"1"-2147"0"0,1-3-1 0 0,23-12-1100 0 0,-44 16-1261 0 0,-2 0-1 0 0,0-2 1 0 0,0-1 0 0 0,-2 0-1 0 0,9-9 1262 0 0,-14 10-2823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8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4481 0 0,'-2'2'380'0'0,"0"0"-1"0"0,0 0 1 0 0,0-1 0 0 0,0 1 0 0 0,0 0 0 0 0,1 1-1 0 0,-1-1 1 0 0,1 0 0 0 0,-1 0 0 0 0,1 1-1 0 0,0-1 1 0 0,0 1 0 0 0,0-1 0 0 0,0 1-1 0 0,1-1 1 0 0,-1 3-380 0 0,-8 50 1723 0 0,7-42-1272 0 0,-5 52-32 0 0,3 1 0 0 0,3-1 0 0 0,3 1 0 0 0,3-1 0 0 0,12 62-419 0 0,-13-105-757 0 0,2 0 1 0 0,0-1 0 0 0,2 2 756 0 0,-5-15-1138 0 0,0-1 0 0 0,0 1 1 0 0,1-1-1 0 0,0 0 0 0 0,1 0 1 0 0,0 0 1137 0 0,9 3-2680 0 0,-7-5-363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8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173 131 3657 0 0,'-4'5'487'0'0,"1"-1"0"0"0,0 1 0 0 0,0 0 1 0 0,0 0-1 0 0,1 0 0 0 0,0 0 0 0 0,-1 0 0 0 0,2 1 1 0 0,-1-1-1 0 0,0 5-487 0 0,0-1 206 0 0,0 1 0 0 0,0 0 0 0 0,1 0 0 0 0,1 0 0 0 0,0 0-1 0 0,0 0 1 0 0,1 0 0 0 0,0 0 0 0 0,1 4-206 0 0,-1-11 6 0 0,-1-1 0 0 0,1 0 0 0 0,0 0 0 0 0,0 1 0 0 0,0-1 0 0 0,0 0 0 0 0,0 0 0 0 0,0 0 0 0 0,1 0 0 0 0,-1-1 0 0 0,1 1 0 0 0,-1 0 0 0 0,1 0 0 0 0,0-1 0 0 0,0 1 0 0 0,0-1 0 0 0,0 0 0 0 0,0 1 0 0 0,0-1 0 0 0,0 0 0 0 0,0 0 0 0 0,0 0 0 0 0,0-1 0 0 0,1 1-1 0 0,-1 0 1 0 0,0-1 0 0 0,0 0 0 0 0,1 1 0 0 0,-1-1 0 0 0,0 0 0 0 0,1 0 0 0 0,-1 0 0 0 0,0 0 0 0 0,1-1 0 0 0,-1 1 0 0 0,0-1 0 0 0,1 1 0 0 0,-1-1 0 0 0,0 0 0 0 0,0 0 0 0 0,0 0 0 0 0,2-1-6 0 0,3-1 46 0 0,0-1 0 0 0,0 0-1 0 0,0 0 1 0 0,0 0 0 0 0,0-1 0 0 0,-1 0-1 0 0,0 0 1 0 0,0-1 0 0 0,-1 0 0 0 0,1 0 0 0 0,-1 0-1 0 0,2-3-45 0 0,5-12 410 0 0,0 0 0 0 0,-2-1-1 0 0,0-1 1 0 0,2-10-410 0 0,-10 27 66 0 0,0 1 0 0 0,0 0 0 0 0,-1-1-1 0 0,0 1 1 0 0,0-1 0 0 0,0 0 0 0 0,-1 1 0 0 0,1-1 0 0 0,-1 1 0 0 0,-1-1-1 0 0,1 0 1 0 0,-1 1 0 0 0,0-1 0 0 0,0 1 0 0 0,-1-1 0 0 0,0 1-1 0 0,0-1 1 0 0,0 1 0 0 0,0 0 0 0 0,-1 0 0 0 0,0 0 0 0 0,0 0-66 0 0,0 3 15 0 0,1 0 1 0 0,-1 1-1 0 0,0-1 0 0 0,0 0 1 0 0,0 1-1 0 0,0 0 1 0 0,-1 0-1 0 0,1 0 1 0 0,0 0-1 0 0,0 0 0 0 0,-1 0 1 0 0,1 1-1 0 0,0 0 1 0 0,-1-1-1 0 0,1 1 1 0 0,0 1-1 0 0,-1-1 0 0 0,1 0 1 0 0,0 1-1 0 0,-1 0 1 0 0,1 0-1 0 0,0 0 1 0 0,0 0-1 0 0,-3 1-15 0 0,-7 3-424 0 0,0 0 0 0 0,0 1-1 0 0,0 0 1 0 0,1 0 0 0 0,-6 6 424 0 0,-24 21-2922 0 0,30-22 757 0 0,0 0 0 0 0,1 1 0 0 0,-9 13 2165 0 0,8-8-3094 0 0</inkml:trace>
  <inkml:trace contextRef="#ctx0" brushRef="#br0" timeOffset="1">0 611 2433 0 0,'8'-2'590'0'0,"-1"-1"0"0"0,1 2 1 0 0,-1-1-1 0 0,1 1 1 0 0,0 0-1 0 0,0 0-590 0 0,27-4 2272 0 0,99-37 2131 0 0,62-37-3236 0 0,-106 41-1122 0 0,30-18-2185 0 0,-45 11-6345 0 0,-68 42 5256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9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5417 0 0,'-5'7'647'0'0,"0"-1"-1"0"0,0 1 1 0 0,1 0-1 0 0,0 0 1 0 0,0 1-1 0 0,0-1 1 0 0,1 1-1 0 0,1 0 1 0 0,-1 0-1 0 0,1 0 1 0 0,0 1-647 0 0,-14 96 685 0 0,14-88-527 0 0,-1 75-43 0 0,3-86-284 0 0,0 1-1 0 0,1 0 1 0 0,0-1-1 0 0,0 1 1 0 0,1-1 0 0 0,-1 1-1 0 0,1-1 1 0 0,1 1 0 0 0,-1-1-1 0 0,1 0 1 0 0,0 0-1 0 0,2 2 170 0 0,-4-7-203 0 0,0 0-1 0 0,-1 0 0 0 0,1 0 1 0 0,0-1-1 0 0,0 1 0 0 0,-1 0 1 0 0,1 0-1 0 0,0-1 0 0 0,0 1 0 0 0,0-1 1 0 0,0 1-1 0 0,0-1 0 0 0,0 1 1 0 0,0-1-1 0 0,0 1 0 0 0,0-1 1 0 0,0 0-1 0 0,0 1 0 0 0,0-1 0 0 0,0 0 1 0 0,0 0-1 0 0,1 0 0 0 0,-1 0 1 0 0,0 0-1 0 0,0 0 0 0 0,0 0 0 0 0,0 0 1 0 0,0-1-1 0 0,0 1 0 0 0,0 0 1 0 0,0-1-1 0 0,0 1 0 0 0,0-1 1 0 0,0 1-1 0 0,0-1 0 0 0,0 1 0 0 0,0-1 1 0 0,0 0-1 0 0,0 1 0 0 0,-1-1 1 0 0,1 0-1 0 0,0 0 0 0 0,0 0 204 0 0,4-8-2687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9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1 6777 0 0,'-6'27'3979'0'0,"1"0"0"0"0,-1 25-3979 0 0,5-29 186 0 0,0-1 0 0 0,2 0 0 0 0,1 0 0 0 0,0 0-1 0 0,2 0 1 0 0,2 7-186 0 0,-5-22-379 0 0,0 1-1 0 0,-1 0 0 0 0,0 0 1 0 0,0 0-1 0 0,0 0 1 0 0,-1 0-1 0 0,0-1 1 0 0,-1 1-1 0 0,0 0 1 0 0,0-1-1 0 0,0 1 1 0 0,-1-1-1 0 0,0 1 0 0 0,-1-1 1 0 0,0 0-1 0 0,0-1 1 0 0,0 2 379 0 0,-16 21-2429 0 0,-1-1 1 0 0,-2 0 0 0 0,-8 6 2428 0 0,4-3 654 0 0,2-4-487 0 0,16-18 692 0 0,0 0 1 0 0,1 0 0 0 0,1 1-1 0 0,-1 1 1 0 0,-2 5-860 0 0,51-34 2555 0 0,-26 9-2481 0 0,0-1-1 0 0,-1 0 0 0 0,14-12-73 0 0,-20 14 33 0 0,1 0-1 0 0,0 1 0 0 0,0 0 0 0 0,1 1 1 0 0,0 0-1 0 0,0 0 0 0 0,1 1 1 0 0,-1 1-1 0 0,1-1 0 0 0,9-1-32 0 0,-19 6 18 0 0,0 0 0 0 0,0 0 1 0 0,0-1-1 0 0,0 1 0 0 0,0 0 0 0 0,0 0 0 0 0,0 0 0 0 0,0 1 0 0 0,0-1 0 0 0,0 0 0 0 0,0 0 1 0 0,0 0-1 0 0,0 1 0 0 0,-1-1 0 0 0,1 1 0 0 0,0-1 0 0 0,0 0 0 0 0,0 1 0 0 0,0-1 0 0 0,0 1 1 0 0,-1 0-1 0 0,1-1 0 0 0,0 1 0 0 0,0 0 0 0 0,-1-1 0 0 0,1 1 0 0 0,-1 0 0 0 0,1 1-18 0 0,1 0 32 0 0,-1 1-1 0 0,0 0 0 0 0,0 0 1 0 0,0 0-1 0 0,-1 0 0 0 0,1 0 1 0 0,-1 0-1 0 0,0 0 0 0 0,1 0 1 0 0,-2 1-32 0 0,1 13 72 0 0,-2 0 1 0 0,0-1-1 0 0,-4 11-72 0 0,5-20 2 0 0,-17 130-122 0 0,17-134 106 0 0,1 1-1 0 0,-1-1 1 0 0,1 0-1 0 0,0 0 1 0 0,0 1-1 0 0,0-1 1 0 0,1 0-1 0 0,-1 0 1 0 0,1 1-1 0 0,0-1 1 0 0,0 0-1 0 0,0 0 1 0 0,0 0-1 0 0,0 0 1 0 0,1 0-1 0 0,0 1 15 0 0,-2-4-9 0 0,1 1 0 0 0,0 0-1 0 0,-1-1 1 0 0,1 1-1 0 0,0-1 1 0 0,-1 1 0 0 0,1-1-1 0 0,0 0 1 0 0,0 1-1 0 0,-1-1 1 0 0,1 0 0 0 0,0 1-1 0 0,0-1 1 0 0,0 0-1 0 0,0 0 1 0 0,-1 0 0 0 0,1 0-1 0 0,0 0 1 0 0,0 0-1 0 0,0 0 1 0 0,0 0 0 0 0,-1 0-1 0 0,2 0 10 0 0,1-1-18 0 0,-1 0 0 0 0,1 0 1 0 0,0 0-1 0 0,0 0 0 0 0,-1-1 0 0 0,1 1 0 0 0,-1-1 0 0 0,1 0 0 0 0,-1 0 1 0 0,2-1 17 0 0,5-6-603 0 0,0-1 0 0 0,-1-1 0 0 0,0 0 0 0 0,0 0 0 0 0,-1 0 0 0 0,0-1 1 0 0,4-12 602 0 0,15-23-1379 0 0,53-98-2016 0 0,-70 127 1773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1:59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110 181 4513 0 0,'-2'-1'275'0'0,"0"1"1"0"0,0-1-1 0 0,0 1 1 0 0,0 0-1 0 0,-1-1 1 0 0,1 1-1 0 0,0 0 1 0 0,0 1-1 0 0,0-1 0 0 0,0 0 1 0 0,-1 1-1 0 0,1-1 1 0 0,0 1-1 0 0,0-1 1 0 0,0 1-1 0 0,0 0 1 0 0,0 0-1 0 0,0 0 0 0 0,0 0 1 0 0,1 1-1 0 0,-1-1 1 0 0,0 1-276 0 0,-2 1 227 0 0,0 0 0 0 0,1 1 1 0 0,0-1-1 0 0,-1 1 0 0 0,1 0 0 0 0,1 0 0 0 0,-1 1 1 0 0,1-1-1 0 0,-1 1 0 0 0,0 2-227 0 0,1-2 21 0 0,0 0-1 0 0,1 0 0 0 0,-1 0 0 0 0,1 0 1 0 0,0 1-1 0 0,1-1 0 0 0,-1 0 1 0 0,1 1-1 0 0,0 4-20 0 0,0-8-11 0 0,1 1 1 0 0,-1-1 0 0 0,0 0-1 0 0,1 1 1 0 0,0-1-1 0 0,-1 0 1 0 0,1 0-1 0 0,0 0 1 0 0,0 0-1 0 0,0 0 1 0 0,0 0-1 0 0,1 0 1 0 0,-1 0-1 0 0,0 0 1 0 0,1 0 0 0 0,-1-1-1 0 0,1 1 1 0 0,0 0-1 0 0,0-1 1 0 0,1 2 10 0 0,0-2-13 0 0,0 0 0 0 0,0 0 0 0 0,0 0 0 0 0,0-1 0 0 0,0 1 0 0 0,0-1 0 0 0,0 1 0 0 0,0-1 0 0 0,0 0 0 0 0,0 0 0 0 0,0-1 0 0 0,0 1 0 0 0,0-1 1 0 0,0 1-1 0 0,0-1 0 0 0,0 0 0 0 0,0 0 0 0 0,0 0 0 0 0,0 0 0 0 0,0-1 0 0 0,-1 1 0 0 0,2-2 13 0 0,4-1 7 0 0,0-1 1 0 0,0-1-1 0 0,0 0 1 0 0,-1 0-1 0 0,0 0 1 0 0,4-5-8 0 0,0-2 143 0 0,-1 0 1 0 0,0-1-1 0 0,-1 0 1 0 0,0-1-1 0 0,-1 0 1 0 0,0 0 0 0 0,0-6-144 0 0,-5 14 149 0 0,0-1 0 0 0,-1 1 0 0 0,0-1 0 0 0,0 0 0 0 0,-1 0 1 0 0,0 0-1 0 0,0 0 0 0 0,-1 0 0 0 0,0 0 0 0 0,-1 0 0 0 0,0 0 0 0 0,0 0 1 0 0,0 0-1 0 0,-1 1 0 0 0,0-1 0 0 0,-2-3-149 0 0,3 9 34 0 0,1 0 0 0 0,-1 0 0 0 0,0 1 0 0 0,0-1 0 0 0,0 0 0 0 0,0 1 0 0 0,0-1 0 0 0,-1 1 0 0 0,1-1 0 0 0,0 1 0 0 0,-1 0 0 0 0,1-1 0 0 0,-1 1 0 0 0,1 0 0 0 0,-1 0 0 0 0,1 0 0 0 0,-1 0 0 0 0,0 1 0 0 0,0-1 0 0 0,1 0 0 0 0,-1 1 0 0 0,0-1 0 0 0,-1 1-34 0 0,-1-1 26 0 0,1 1 0 0 0,-1 0 1 0 0,0 0-1 0 0,0 1 0 0 0,1-1 0 0 0,-1 1 1 0 0,0 0-1 0 0,0 0 0 0 0,1 0 1 0 0,-1 1-1 0 0,-2 0-26 0 0,-10 6-554 0 0,1 1 1 0 0,0 1-1 0 0,0 0 1 0 0,-9 9 553 0 0,23-17-172 0 0,-9 6-1512 0 0,0 2 0 0 0,1 0 0 0 0,0 0-1 0 0,1 0 1 0 0,0 1 0 0 0,1 1 0 0 0,-2 3 1684 0 0,2-1-2858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0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87 1568 0 0,'-1'1'154'0'0,"1"-1"-1"0"0,-1 1 1 0 0,1-1-1 0 0,-1 1 1 0 0,1 0-1 0 0,-1-1 1 0 0,1 1-1 0 0,0 0 1 0 0,-1-1-1 0 0,1 1 0 0 0,0 0 1 0 0,0-1-1 0 0,-1 1 1 0 0,1 0-1 0 0,0 0 1 0 0,0-1-1 0 0,0 1 1 0 0,0 0-1 0 0,0 0 1 0 0,0-1-1 0 0,0 1 1 0 0,0 0-1 0 0,0 0 1 0 0,1-1-1 0 0,-1 1 0 0 0,0 0 1 0 0,0-1-1 0 0,1 1 1 0 0,-1 0-1 0 0,0 0 1 0 0,1-1-1 0 0,-1 1 1 0 0,1-1-1 0 0,-1 1 1 0 0,0 0-1 0 0,1-1 1 0 0,0 1-1 0 0,-1-1 1 0 0,1 1-1 0 0,-1-1 0 0 0,1 1 1 0 0,0-1-1 0 0,-1 0 1 0 0,1 1-1 0 0,0-1 1 0 0,-1 0-1 0 0,1 1 1 0 0,0-1-1 0 0,-1 0 1 0 0,1 0-1 0 0,0 0 1 0 0,0 0-1 0 0,0 0-153 0 0,4 2 268 0 0,-1 0-1 0 0,1-1 1 0 0,0 0 0 0 0,0 0-1 0 0,0 0 1 0 0,-1 0 0 0 0,6-1-268 0 0,25-5 784 0 0,-1-2 0 0 0,0-2 0 0 0,0-1 1 0 0,10-5-785 0 0,36-11-71 0 0,-24 3-1923 0 0,-46 18 845 0 0,0 1-1 0 0,0-1 0 0 0,1 1 1 0 0,-1 1-1 0 0,1 0 1 0 0,0 1-1 0 0,0 0 0 0 0,2 0 1150 0 0,-6 4-2726 0 0,-7 1 2009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0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2913 0 0,'0'1'222'0'0,"1"0"1"0"0,0 0 0 0 0,-1-1 0 0 0,1 1 0 0 0,0 0 0 0 0,0 0-1 0 0,0-1 1 0 0,0 1 0 0 0,-1-1 0 0 0,1 1 0 0 0,0 0-1 0 0,0-1 1 0 0,0 0 0 0 0,0 1 0 0 0,0-1 0 0 0,0 0-1 0 0,0 1 1 0 0,1-1 0 0 0,-1 0 0 0 0,0 0 0 0 0,0 0 0 0 0,0 0-1 0 0,0 0 1 0 0,0 0 0 0 0,0 0 0 0 0,0-1 0 0 0,0 1-1 0 0,0 0 1 0 0,0 0 0 0 0,0-1 0 0 0,0 1 0 0 0,0-1-223 0 0,40-7 914 0 0,13-11-73 0 0,38-10 163 0 0,-85 27-973 0 0,1 1 0 0 0,-1 0 0 0 0,1 0 0 0 0,0 1 1 0 0,-1 0-1 0 0,1 0 0 0 0,-1 1 0 0 0,1 0 0 0 0,-1 0 0 0 0,1 1 0 0 0,0 0-31 0 0,-5-1 15 0 0,-1 0 0 0 0,1 1 0 0 0,-1-1-1 0 0,0 1 1 0 0,0-1 0 0 0,1 1 0 0 0,-1 0 0 0 0,0 0-1 0 0,-1 0 1 0 0,1 0 0 0 0,0 0 0 0 0,0 0 0 0 0,-1 0-1 0 0,0 1 1 0 0,1-1 0 0 0,-1 1 0 0 0,0-1 0 0 0,0 1-1 0 0,0-1 1 0 0,0 1 0 0 0,-1 0 0 0 0,1-1 0 0 0,-1 1-1 0 0,0 0 1 0 0,1-1 0 0 0,-1 1 0 0 0,0 0 0 0 0,-1 1-15 0 0,1 12 43 0 0,-2 1 1 0 0,0 0-1 0 0,0-1 1 0 0,-3 6-44 0 0,2-5-5 0 0,-2 7 12 0 0,0 0-9 0 0,1 1 0 0 0,1-1 1 0 0,0 13 1 0 0,3-31-14 0 0,0 1 1 0 0,1 0 0 0 0,-1-1 0 0 0,1 1 0 0 0,1-1 0 0 0,-1 1-1 0 0,1-1 1 0 0,0 0 0 0 0,0 1 0 0 0,1-1 0 0 0,0 0 0 0 0,0 0 0 0 0,1-1-1 0 0,-1 1 1 0 0,2 0 13 0 0,-2-3-19 0 0,-1-1 0 0 0,1 1-1 0 0,0-1 1 0 0,0 0 0 0 0,0 0 0 0 0,0 0-1 0 0,0-1 1 0 0,1 1 0 0 0,-1-1-1 0 0,0 1 1 0 0,1-1 0 0 0,-1 0 0 0 0,1-1-1 0 0,-1 1 1 0 0,1-1 0 0 0,0 1 0 0 0,-1-1-1 0 0,1 0 1 0 0,-1 0 0 0 0,1-1-1 0 0,0 1 1 0 0,-1-1 0 0 0,1 1 0 0 0,-1-1-1 0 0,1 0 1 0 0,-1-1 0 0 0,0 1-1 0 0,1-1 20 0 0,8-3-1007 0 0,-1 0 0 0 0,0-1 0 0 0,0 0-1 0 0,0 0 1 0 0,-1-1 0 0 0,0-1-1 0 0,5-5 1008 0 0,14-17-2819 0 0,-13 12-295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3337 0 0,'-15'13'1008'0'0,"0"0"0"0"0,1 1 1 0 0,0 0-1 0 0,1 1 0 0 0,1 1 1 0 0,-4 5-1009 0 0,-26 32 570 0 0,-90 107-1428 0 0,101-121-3303 0 0,25-32 2598 0 0,1-3-1804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0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46 1008 0 0,'-2'-1'412'0'0,"-1"0"0"0"0,1 0 1 0 0,-1 0-1 0 0,1 1 0 0 0,-1-1 0 0 0,0 1 0 0 0,1-1 0 0 0,-1 1 0 0 0,1 0 1 0 0,-1 0-1 0 0,0 0 0 0 0,1 0 0 0 0,-1 0 0 0 0,0 1 0 0 0,1-1 0 0 0,-1 1 0 0 0,1 0 1 0 0,-1 0-1 0 0,1 0 0 0 0,-2 0-412 0 0,-1 2 371 0 0,0 0-1 0 0,0 1 1 0 0,0-1 0 0 0,0 1 0 0 0,0 0-1 0 0,1 0 1 0 0,0 1 0 0 0,0-1 0 0 0,-2 3-371 0 0,-1 2 153 0 0,0 1 0 0 0,1 0 0 0 0,0 1 0 0 0,0 0 0 0 0,1 0 0 0 0,0 0 0 0 0,1 0 1 0 0,1 1-1 0 0,-1 3-153 0 0,3-10-8 0 0,0-1-1 0 0,1 1 1 0 0,-1 0 0 0 0,1-1 0 0 0,0 1 0 0 0,1 0 0 0 0,-1 0 0 0 0,1-1-1 0 0,0 1 1 0 0,0 0 0 0 0,0-1 0 0 0,1 1 0 0 0,-1-1 0 0 0,1 1 0 0 0,0-1-1 0 0,1 0 1 0 0,-1 1 8 0 0,0-3-24 0 0,0-1-1 0 0,0 1 0 0 0,0 0 1 0 0,0-1-1 0 0,0 1 0 0 0,1-1 1 0 0,-1 1-1 0 0,0-1 0 0 0,1 0 1 0 0,-1 0-1 0 0,0 0 0 0 0,1 0 1 0 0,0-1-1 0 0,-1 1 0 0 0,1-1 1 0 0,-1 1-1 0 0,1-1 0 0 0,0 0 1 0 0,-1 0-1 0 0,1 0 0 0 0,0 0 1 0 0,-1-1-1 0 0,1 1 0 0 0,-1-1 1 0 0,1 1-1 0 0,-1-1 0 0 0,1 0 1 0 0,-1 0-1 0 0,1 0 0 0 0,-1 0 1 0 0,2-2 24 0 0,6-1 27 0 0,-2 0 0 0 0,1-1-1 0 0,0 0 1 0 0,-1-1 0 0 0,0 1 0 0 0,0-2 0 0 0,-1 1 0 0 0,0-1 0 0 0,0 0-1 0 0,0 0 1 0 0,-1-1 0 0 0,0 0 0 0 0,-1 0 0 0 0,4-6-27 0 0,-6 6 100 0 0,0 1 0 0 0,0-1 1 0 0,0 0-1 0 0,-1 0 0 0 0,0 0 0 0 0,-1 0 1 0 0,0-1-1 0 0,0 1 0 0 0,-1 0 0 0 0,0-1 1 0 0,0 1-1 0 0,-1 0 0 0 0,0 0 0 0 0,0-1 1 0 0,-1 1-1 0 0,0 0 0 0 0,-2-4-100 0 0,3 9 14 0 0,0 1-1 0 0,-1-1 1 0 0,1 1-1 0 0,0 0 1 0 0,-1 0 0 0 0,1 0-1 0 0,-1-1 1 0 0,0 1-1 0 0,0 1 1 0 0,0-1-1 0 0,0 0 1 0 0,0 0 0 0 0,0 1-1 0 0,0-1 1 0 0,-1 1-1 0 0,1 0 1 0 0,0 0-1 0 0,-1 0 1 0 0,1 0-1 0 0,-1 0 1 0 0,1 0 0 0 0,-1 1-1 0 0,0-1 1 0 0,1 1-1 0 0,-1-1 1 0 0,0 1-1 0 0,1 0 1 0 0,-1 0-1 0 0,0 1 1 0 0,1-1 0 0 0,-1 0-1 0 0,0 1 1 0 0,1 0-1 0 0,-1-1 1 0 0,0 2-14 0 0,-8 0-836 0 0,0 2 0 0 0,0 0 0 0 0,0 0 0 0 0,0 1 0 0 0,1 0 0 0 0,0 0 0 0 0,-6 5 836 0 0,-33 28-6648 0 0,35-25 3538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1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3889 0 0,'1'1'238'0'0,"-1"0"-1"0"0,1 0 1 0 0,0 1 0 0 0,0-1-1 0 0,0 0 1 0 0,0 0 0 0 0,0 0-1 0 0,0 0 1 0 0,0 0 0 0 0,0 0-1 0 0,0 0 1 0 0,0 0 0 0 0,1 0-1 0 0,-1 0 1 0 0,0-1 0 0 0,1 1-1 0 0,-1 0 1 0 0,0-1 0 0 0,1 1-1 0 0,-1-1 1 0 0,1 0 0 0 0,-1 1-1 0 0,1-1 1 0 0,0 0-238 0 0,38 7 1409 0 0,-11-7-973 0 0,0-1 0 0 0,1-2 0 0 0,-2-1 0 0 0,1-1 0 0 0,0-1-1 0 0,14-7-435 0 0,76-13 1002 0 0,149-25-3234 0 0,-256 46 458 0 0,-17 2-2017 0 0,-22 1-1125 0 0,16 3 3018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1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2296 0 0,'-3'1'420'0'0,"-1"1"-1"0"0,1 0 0 0 0,0 0 0 0 0,0 0 0 0 0,0 0 0 0 0,0 0 1 0 0,0 1-1 0 0,0 0 0 0 0,1-1 0 0 0,0 1 0 0 0,-1 0 0 0 0,1 0 0 0 0,0 0 1 0 0,0 1-1 0 0,0-1 0 0 0,1 0 0 0 0,-2 4-419 0 0,-19 67 3612 0 0,17-54-3344 0 0,-6 24 151 0 0,3 0 0 0 0,1 0 0 0 0,1 10-419 0 0,5-32-308 0 0,0 0 0 0 0,1-1 0 0 0,1 1 0 0 0,2-1 0 0 0,0 1 0 0 0,1-1 0 0 0,5 15 308 0 0,-9-34-250 0 0,1 0 0 0 0,-1-1 0 0 0,1 1 1 0 0,0 0-1 0 0,-1 0 0 0 0,1 0 1 0 0,0 0-1 0 0,0-1 0 0 0,0 1 0 0 0,1 0 1 0 0,-1-1-1 0 0,0 1 0 0 0,0-1 0 0 0,1 1 1 0 0,-1-1-1 0 0,1 0 0 0 0,0 0 0 0 0,-1 0 1 0 0,1 1-1 0 0,0-2 0 0 0,1 2 250 0 0,-2-2-288 0 0,1 0 0 0 0,0 0-1 0 0,0 0 1 0 0,0-1 0 0 0,-1 1 0 0 0,1 0-1 0 0,0-1 1 0 0,0 1 0 0 0,-1-1 0 0 0,1 0-1 0 0,0 0 1 0 0,-1 1 0 0 0,1-1 0 0 0,-1 0-1 0 0,1 0 1 0 0,-1-1 0 0 0,1 1-1 0 0,-1 0 1 0 0,0 0 0 0 0,0-1 0 0 0,1 1-1 0 0,-1 0 1 0 0,1-2 288 0 0,5-6-520 0 0</inkml:trace>
  <inkml:trace contextRef="#ctx0" brushRef="#br0" timeOffset="1">288 70 4465 0 0,'-5'32'6569'0'0,"3"-12"-5234"0"0,-6 20-781 0 0,2 1-1 0 0,1-1 0 0 0,2 1 0 0 0,2 0 1 0 0,2 0-1 0 0,2 0 0 0 0,2 6-553 0 0,0-28 290 0 0,-5-18-524 0 0,1 0 0 0 0,-1 0 1 0 0,0 0-1 0 0,1-1 1 0 0,-1 1-1 0 0,1 0 1 0 0,-1-1-1 0 0,1 1 1 0 0,0 0-1 0 0,-1-1 1 0 0,1 1-1 0 0,0 0 1 0 0,-1-1-1 0 0,1 1 1 0 0,0-1-1 0 0,-1 0 1 0 0,1 1-1 0 0,0-1 0 0 0,0 1 1 0 0,0-1 233 0 0,1 0-400 0 0,-1 0 1 0 0,1 0-1 0 0,-1-1 1 0 0,1 1-1 0 0,-1 0 0 0 0,1-1 1 0 0,-1 1-1 0 0,1-1 1 0 0,-1 1-1 0 0,0-1 1 0 0,1 0-1 0 0,-1 0 0 0 0,0 1 1 0 0,0-1-1 0 0,0 0 1 0 0,1 0-1 0 0,-1 0 1 0 0,0-1-1 0 0,0 1 0 0 0,0 0 1 0 0,-1 0-1 0 0,1 0 1 0 0,0-1-1 0 0,0 0 400 0 0,4-7-2263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2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10 124 3585 0 0,'1'0'77'0'0,"-1"0"1"0"0,1-1 0 0 0,-1 1-1 0 0,1 0 1 0 0,-1-1-1 0 0,0 1 1 0 0,1 0 0 0 0,-1-1-1 0 0,0 1 1 0 0,1 0-1 0 0,-1-1 1 0 0,0 1-1 0 0,1-1 1 0 0,-1 1 0 0 0,0-1-1 0 0,0 1 1 0 0,0-1-1 0 0,1 1 1 0 0,-1-1 0 0 0,0 1-1 0 0,0-1 1 0 0,0 1-1 0 0,0-1 1 0 0,0 1 0 0 0,0-1-1 0 0,0 1 1 0 0,0-1-1 0 0,0 1 1 0 0,0-1 0 0 0,0 1-1 0 0,0-1 1 0 0,0 1-1 0 0,-1-1 1 0 0,1 1-1 0 0,0-1 1 0 0,0 1 0 0 0,0 0-1 0 0,-1-1 1 0 0,1 1-1 0 0,0-1 1 0 0,-1 1 0 0 0,1 0-1 0 0,0-1 1 0 0,-1 1-1 0 0,1-1 1 0 0,0 1 0 0 0,-1 0-1 0 0,1 0 1 0 0,-1-1-1 0 0,1 1 1 0 0,-1 0 0 0 0,1 0-1 0 0,-1-1 1 0 0,1 1-1 0 0,0 0 1 0 0,-1 0 0 0 0,1 0-1 0 0,-1 0 1 0 0,1 0-1 0 0,-1 0 1 0 0,0 0-1 0 0,1 0 1 0 0,-1 0 0 0 0,1 0-1 0 0,-1 0 1 0 0,1 0-1 0 0,-1 0 1 0 0,1 0 0 0 0,-1 0-1 0 0,1 1-77 0 0,28-27 1197 0 0,-14 17-1132 0 0,71-39-105 0 0,-79 45 137 0 0,1 0-1 0 0,0 0 1 0 0,0 1-1 0 0,0-1 1 0 0,0 2-1 0 0,0-1 1 0 0,1 1-1 0 0,-1 0 1 0 0,0 1-1 0 0,1 0 1 0 0,4 0-97 0 0,-10 0 83 0 0,0 1-1 0 0,-1-1 1 0 0,1 0 0 0 0,0 1 0 0 0,-1 0 0 0 0,1-1 0 0 0,-1 1-1 0 0,1 0 1 0 0,-1 0 0 0 0,1 0 0 0 0,-1 0 0 0 0,1 0-1 0 0,-1 0 1 0 0,0 0 0 0 0,0 1 0 0 0,0-1 0 0 0,1 0 0 0 0,-1 1-1 0 0,-1-1 1 0 0,1 1 0 0 0,1 0-83 0 0,0 3 131 0 0,-1-1-1 0 0,1 1 1 0 0,-1-1-1 0 0,0 1 1 0 0,0-1-1 0 0,0 1 1 0 0,0 0-1 0 0,-1 3-129 0 0,0 10 258 0 0,-1 0 1 0 0,-1 0 0 0 0,-3 17-260 0 0,-1 0 113 0 0,-2-1 0 0 0,-1 1-1 0 0,-2-2 1 0 0,-11 24-113 0 0,15-41-1100 0 0,-1-1 0 0 0,-1 0-1 0 0,-10 13 1101 0 0,8-20-4888 0 0,11-24-107 0 0,2 5 2873 0 0</inkml:trace>
  <inkml:trace contextRef="#ctx0" brushRef="#br0" timeOffset="1">218 262 1768 0 0,'20'10'7202'0'0,"15"24"-3996"0"0,-18-17-2131 0 0,-15-16-1095 0 0,17 16 393 0 0,1 0-1 0 0,1-2 1 0 0,0 0-1 0 0,5 1-372 0 0,-19-12-314 0 0,1-1 0 0 0,0 1 0 0 0,-1-2-1 0 0,1 1 1 0 0,1-1 0 0 0,6 2 314 0 0,-9-4-682 0 0,-1 1 0 0 0,0-1-1 0 0,0 0 1 0 0,0 0 0 0 0,0-1 0 0 0,1 0 0 0 0,-1 1-1 0 0,0-2 1 0 0,0 1 0 0 0,0 0 0 0 0,3-3 682 0 0,10-7-2834 0 0,-9 4 344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5233 0 0,'-1'95'6486'0'0,"-1"-1"-3456"0"0,1 214-1825 0 0,2-267-1326 0 0,8 77 205 0 0,-7-105-967 0 0,0 0 0 0 0,2 0 0 0 0,0 0 0 0 0,4 9 883 0 0,-8-21-327 0 0,1 0 0 0 0,0 0-1 0 0,-1 0 1 0 0,1 0-1 0 0,0 1 1 0 0,0-1 0 0 0,0 0-1 0 0,0 0 1 0 0,0-1-1 0 0,0 1 1 0 0,0 0 0 0 0,0 0-1 0 0,0 0 1 0 0,1-1 0 0 0,-1 1-1 0 0,0-1 1 0 0,0 1-1 0 0,1-1 1 0 0,-1 1 0 0 0,0-1-1 0 0,1 0 1 0 0,-1 1 0 0 0,0-1-1 0 0,1 0 1 0 0,-1 0-1 0 0,1 0 1 0 0,-1 0 0 0 0,0 0-1 0 0,1-1 1 0 0,-1 1-1 0 0,1 0 328 0 0,1-1-2228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2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0 5801 0 0,'-11'40'4965'0'0,"6"30"-3710"0"0,3-24-1159 0 0,1-34-554 0 0,1-1-1 0 0,0 1 1 0 0,1 0-1 0 0,0-1 1 0 0,2 11 458 0 0,14 26-7990 0 0,-15-43 6163 0 0</inkml:trace>
  <inkml:trace contextRef="#ctx0" brushRef="#br0" timeOffset="1">11 478 1344 0 0,'-2'2'204'0'0,"1"-1"0"0"0,0 1 0 0 0,0 0 0 0 0,0 0 0 0 0,0 0 0 0 0,1 0 0 0 0,-1 0 0 0 0,0 0-1 0 0,1 0 1 0 0,-1 0 0 0 0,1 0 0 0 0,0 0 0 0 0,0 0 0 0 0,0 0 0 0 0,0 0 0 0 0,0 1-204 0 0,1-2 85 0 0,1 0 1 0 0,-1 0 0 0 0,1 0-1 0 0,-1 0 1 0 0,1-1-1 0 0,0 1 1 0 0,-1 0 0 0 0,1-1-1 0 0,0 1 1 0 0,-1-1-1 0 0,1 0 1 0 0,0 1 0 0 0,0-1-1 0 0,0 0 1 0 0,-1 0-1 0 0,1 0 1 0 0,0 0-1 0 0,0 0 1 0 0,-1-1 0 0 0,2 1-86 0 0,25-3 652 0 0,1-1 0 0 0,-1-1 0 0 0,0-2 0 0 0,0-1 0 0 0,0-1 0 0 0,-1-1 0 0 0,21-12-652 0 0,55-18-846 0 0,-65 26-541 0 0,-26 9 421 0 0,-1 0 1 0 0,1 1-1 0 0,0 0 1 0 0,1 1-1 0 0,-1 1 1 0 0,1 0-1 0 0,5 0 966 0 0,-13 2-1883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3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0 2849 0 0,'-5'4'784'0'0,"-1"0"1"0"0,1 1-1 0 0,1-1 1 0 0,-1 1-1 0 0,1 0 1 0 0,-1 1 0 0 0,2-1-1 0 0,-1 0 1 0 0,-1 4-785 0 0,-2 4 687 0 0,1-1 1 0 0,1 1 0 0 0,0 0-1 0 0,-2 9-687 0 0,1 3 256 0 0,1 0-1 0 0,1 0 0 0 0,2 0 1 0 0,-1 25-256 0 0,3-40 20 0 0,0-1 1 0 0,1 1 0 0 0,-1-1 0 0 0,2 1 0 0 0,-1-1 0 0 0,2 0 0 0 0,-1 1-1 0 0,2 2-20 0 0,-3-10-43 0 0,0 0-1 0 0,0 0 0 0 0,1 0 0 0 0,-1-1 0 0 0,0 1 1 0 0,1 0-1 0 0,-1 0 0 0 0,1-1 0 0 0,0 1 1 0 0,0-1-1 0 0,-1 1 0 0 0,1-1 0 0 0,0 0 0 0 0,0 0 1 0 0,0 0-1 0 0,0 0 0 0 0,0 0 0 0 0,1 0 0 0 0,-1 0 1 0 0,0-1-1 0 0,0 1 0 0 0,0-1 0 0 0,1 0 0 0 0,-1 1 1 0 0,0-1-1 0 0,1 0 0 0 0,-1-1 0 0 0,0 1 0 0 0,0 0 1 0 0,1 0-1 0 0,-1-1 0 0 0,0 0 0 0 0,0 1 0 0 0,0-1 1 0 0,1 0-1 0 0,-1 0 0 0 0,0 0 44 0 0,10-4-196 0 0,0-1 0 0 0,-1 0 0 0 0,1 0 1 0 0,-2-1-1 0 0,1 0 0 0 0,-1-1 0 0 0,0-1 0 0 0,0 1 0 0 0,-1-1 1 0 0,5-7 195 0 0,-7 8 23 0 0,0 0 0 0 0,0-1-1 0 0,-1 0 1 0 0,0-1 0 0 0,-1 1 0 0 0,0-1 0 0 0,0 0 0 0 0,-1 0 0 0 0,0-1 0 0 0,-1 1 0 0 0,0-1 0 0 0,0-9-23 0 0,-2 18 38 0 0,-1 0-1 0 0,1 0 1 0 0,-1 0 0 0 0,0 1 0 0 0,0-1-1 0 0,0 0 1 0 0,0 0 0 0 0,-1 0 0 0 0,1 0-1 0 0,0 0 1 0 0,-1 0 0 0 0,0 0-1 0 0,1 0 1 0 0,-1 0 0 0 0,0 0 0 0 0,0 1-1 0 0,0-1 1 0 0,0 0 0 0 0,0 1 0 0 0,0-1-1 0 0,0 1 1 0 0,-1-1 0 0 0,1 1 0 0 0,-1-1-1 0 0,1 1 1 0 0,-1 0 0 0 0,-1-1-38 0 0,-1 0 162 0 0,1 1 1 0 0,-1 0 0 0 0,0 0-1 0 0,0 0 1 0 0,0 1 0 0 0,0 0-1 0 0,0-1 1 0 0,0 1-1 0 0,0 0 1 0 0,0 1 0 0 0,1-1-1 0 0,-1 1 1 0 0,-3 1-163 0 0,-10 2 506 0 0,0 1 0 0 0,0 1-1 0 0,0 1 1 0 0,1 0 0 0 0,0 1 0 0 0,-3 3-506 0 0,-3 5-1338 0 0,21-16 1250 0 0,0 1-1 0 0,0 0 1 0 0,0-1-1 0 0,0 1 1 0 0,0-1-1 0 0,0 1 1 0 0,1 0 0 0 0,-1 0-1 0 0,0 0 1 0 0,0-1-1 0 0,1 1 1 0 0,-1 0-1 0 0,1 0 1 0 0,-1 0-1 0 0,0 0 1 0 0,1 0-1 0 0,0 0 1 0 0,-1 0-1 0 0,1 0 1 0 0,0 0 0 0 0,-1 1 88 0 0,2-2-346 0 0,0 0 1 0 0,1 1-1 0 0,-1-1 1 0 0,0 0-1 0 0,0 0 1 0 0,0 0-1 0 0,0 0 1 0 0,0 0-1 0 0,0 0 1 0 0,0 0-1 0 0,0 0 1 0 0,0 0-1 0 0,1 0 1 0 0,-1-1-1 0 0,0 1 1 0 0,0 0-1 0 0,0-1 1 0 0,0 1-1 0 0,0-1 1 0 0,0 1 0 0 0,0-2 345 0 0,27-13-2860 0 0,-24 13 2512 0 0,10-8-619 0 0,0-1-1113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3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3313 0 0,'-5'8'9285'0'0,"1"11"-5737"0"0,-2 29-3623 0 0,5-34 1184 0 0,-7 73-579 0 0,3 1 0 0 0,4-1 1 0 0,8 56-531 0 0,-7-114-266 0 0,1 22-1847 0 0,-1-49 1634 0 0,1 0 0 0 0,-1 0 0 0 0,1-1 0 0 0,-1 1 0 0 0,1 0 1 0 0,0 0-1 0 0,0 0 0 0 0,-1 0 0 0 0,1-1 0 0 0,1 1 0 0 0,-1 0 0 0 0,1 0 479 0 0,-2-1-139 0 0,0-1 0 0 0,0 0 0 0 0,1 0 0 0 0,-1 1 1 0 0,0-1-1 0 0,0 0 0 0 0,0 0 0 0 0,1 0 0 0 0,-1 0 0 0 0,0 1 0 0 0,1-1 0 0 0,-1 0 0 0 0,0 0 1 0 0,0 0-1 0 0,1 0 0 0 0,-1 0 0 0 0,0 0 0 0 0,1 0 0 0 0,-1 0 0 0 0,0 0 0 0 0,0 0 1 0 0,1 0-1 0 0,-1 0 0 0 0,0 0 0 0 0,1 0 0 0 0,-1 0 0 0 0,0 0 0 0 0,1 0 0 0 0,-1 0 1 0 0,0 0-1 0 0,0 0 0 0 0,1 0 0 0 0,-1-1 0 0 0,0 1 0 0 0,0 0 0 0 0,1 0 0 0 0,-1 0 0 0 0,0 0 1 0 0,0-1 138 0 0,8-13-2214 0 0,-3-18 1569 0 0,-13 8 538 0 0,5 19 393 0 0,1-1 0 0 0,0 1-1 0 0,0-1 1 0 0,0 1 0 0 0,1-1 0 0 0,0 0-1 0 0,0 1 1 0 0,0-1 0 0 0,1 0-1 0 0,0 0 1 0 0,0 0 0 0 0,0 0-286 0 0,3 2 309 0 0,0 0 0 0 0,1 0-1 0 0,-1 0 1 0 0,1 0 0 0 0,0 1 0 0 0,0-1 0 0 0,0 1 0 0 0,0 0 0 0 0,1 0 0 0 0,-1 1-1 0 0,1-1 1 0 0,-1 1 0 0 0,4-1-309 0 0,15-10 416 0 0,132-83-2635 0 0,-45 29-3563 0 0,-89 53 3668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3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4473 0 0,'-27'63'7353'0'0,"11"1"-4390"0"0,15-55-2845 0 0,0-1 0 0 0,1 1 0 0 0,0-1 0 0 0,0 1 0 0 0,1-1 0 0 0,0 1 0 0 0,1-1 0 0 0,0 1 0 0 0,0-1 0 0 0,1 0 0 0 0,0 0 0 0 0,0 0 0 0 0,1 0 0 0 0,3 5-118 0 0,-5-9-6 0 0,1 0 1 0 0,-1 0 0 0 0,1-1-1 0 0,0 1 1 0 0,-1-1-1 0 0,2 1 1 0 0,-1-1-1 0 0,0 0 1 0 0,1 0 0 0 0,-1-1-1 0 0,1 1 1 0 0,0-1-1 0 0,0 0 1 0 0,0 0-1 0 0,0 0 1 0 0,0 0 0 0 0,0-1-1 0 0,3 1 6 0 0,-2-1-118 0 0,0-1 1 0 0,0 0-1 0 0,0 0 0 0 0,1 0 0 0 0,-1 0 1 0 0,0-1-1 0 0,0 0 0 0 0,0 0 0 0 0,0-1 1 0 0,0 1-1 0 0,0-1 0 0 0,-1 0 0 0 0,1-1 1 0 0,-1 1-1 0 0,1-1 0 0 0,1-1 118 0 0,5-3-277 0 0,1 1-232 0 0,0-1-1 0 0,0-1 1 0 0,-1 1 0 0 0,0-2 0 0 0,-1 0 0 0 0,1 0-1 0 0,-2-1 1 0 0,1 0 0 0 0,-2-1 0 0 0,1 0 0 0 0,2-6 509 0 0,-10 15-226 0 0,0 0 1 0 0,0-1-1 0 0,-1 1 1 0 0,1 0-1 0 0,-1-1 1 0 0,0 1-1 0 0,0 0 1 0 0,1-1-1 0 0,-1 1 1 0 0,-1-1 0 0 0,1 1-1 0 0,0 0 1 0 0,-1-1-1 0 0,1 1 1 0 0,-1 0-1 0 0,0-1 1 0 0,0-1 225 0 0,-21-37-3851 0 0,19 38 3515 0 0,-2-7-217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4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17 888 0 0,'-4'0'758'0'0,"1"1"1"0"0,-1-1-1 0 0,1 1 0 0 0,-1 0 0 0 0,1 0 0 0 0,-1 0 1 0 0,1 1-1 0 0,0-1 0 0 0,-1 1 0 0 0,1 0 1 0 0,-3 2-759 0 0,6-4 46 0 0,0 0 1 0 0,0 0 0 0 0,0 0 0 0 0,0 0-1 0 0,0 0 1 0 0,-1 0 0 0 0,1 0 0 0 0,0 0-1 0 0,0 0 1 0 0,0 0 0 0 0,0 0 0 0 0,0 0 0 0 0,-1 0-1 0 0,1 0 1 0 0,0 0 0 0 0,0 0 0 0 0,0 0-1 0 0,0 0 1 0 0,0 0 0 0 0,0 0 0 0 0,-1 0 0 0 0,1 0-1 0 0,0 0 1 0 0,0 0 0 0 0,0 1 0 0 0,0-1-1 0 0,0 0 1 0 0,0 0 0 0 0,0 0 0 0 0,0 0-1 0 0,0 0 1 0 0,0 0 0 0 0,0 0 0 0 0,-1 1 0 0 0,1-1-1 0 0,0 0 1 0 0,0 0 0 0 0,0 0 0 0 0,0 0-1 0 0,0 0 1 0 0,0 1 0 0 0,0-1 0 0 0,0 0-1 0 0,0 0 1 0 0,0 0 0 0 0,0 0 0 0 0,0 0 0 0 0,0 0-1 0 0,0 1 1 0 0,1-1 0 0 0,-1 0 0 0 0,0 0-1 0 0,0 0 1 0 0,0 0 0 0 0,0 0 0 0 0,0 0 0 0 0,0 1-1 0 0,0-1 1 0 0,0 0 0 0 0,0 0 0 0 0,0 0-1 0 0,0 0 1 0 0,1 0 0 0 0,-1 0 0 0 0,0 0-1 0 0,0 0-46 0 0,24-7 813 0 0,-13 1-623 0 0,1 2 0 0 0,-1-1 0 0 0,1 1 0 0 0,0 1 0 0 0,0 0 0 0 0,0 1 0 0 0,0 0 0 0 0,0 1 0 0 0,0 1 0 0 0,0 0 0 0 0,8 0-190 0 0,-17 1 108 0 0,-1 0-1 0 0,1 0 1 0 0,-1 0 0 0 0,1 0-1 0 0,-1 0 1 0 0,0 1 0 0 0,1-1-1 0 0,-1 1 1 0 0,0-1 0 0 0,0 1-1 0 0,0 0 1 0 0,0 0 0 0 0,0 0-1 0 0,0 0 1 0 0,-1 0 0 0 0,1 0-1 0 0,-1 0 1 0 0,1 1 0 0 0,-1 0-108 0 0,1 2 166 0 0,1 0 0 0 0,-2 1 1 0 0,1-1-1 0 0,-1 1 0 0 0,1 0 0 0 0,-1-1 1 0 0,-1 1-1 0 0,1 0 0 0 0,-1 1-166 0 0,0 5-389 0 0,-1 0-1 0 0,0 0 1 0 0,-1-1-1 0 0,0 1 1 0 0,-1-1 0 0 0,0 1-1 0 0,0-1 1 0 0,-6 10 389 0 0,4-11-2423 0 0,-2 0 0 0 0,1 0 0 0 0,-1-1 1 0 0,-1 0-1 0 0,1 0 0 0 0,-4 2 2423 0 0,2-2-1100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63 3473 0 0,'-3'0'192'0'0,"0"-1"1"0"0,0 1-1 0 0,-1 0 1 0 0,1 0-1 0 0,0 0 1 0 0,-1 1 0 0 0,1-1-1 0 0,0 1 1 0 0,-1 0-1 0 0,1 0 1 0 0,0 0-1 0 0,0 0 1 0 0,0 0-1 0 0,0 1 1 0 0,0-1-1 0 0,0 1 1 0 0,0 0-1 0 0,1 0 1 0 0,-1 0-1 0 0,1 0 1 0 0,-1 0 0 0 0,1 1-1 0 0,0-1 1 0 0,0 1-1 0 0,0 0 1 0 0,-1 0-193 0 0,-6 8 136 0 0,1 1 0 0 0,0 0 0 0 0,1 0 0 0 0,0 1 0 0 0,-2 7-136 0 0,8-19 14 0 0,0 1 0 0 0,0 0 0 0 0,0 0 0 0 0,0 0-1 0 0,1-1 1 0 0,-1 1 0 0 0,1 0 0 0 0,-1 0 0 0 0,1 0-1 0 0,0 0 1 0 0,0 0 0 0 0,0 0 0 0 0,0 0 0 0 0,0 0 0 0 0,0 0-1 0 0,0 0 1 0 0,1 0 0 0 0,-1 0 0 0 0,1 0 0 0 0,-1 0 0 0 0,2 1-14 0 0,-1-2 1 0 0,0 0 0 0 0,0 0 1 0 0,0 0-1 0 0,0 0 1 0 0,0 0-1 0 0,0-1 1 0 0,1 1-1 0 0,-1 0 0 0 0,0-1 1 0 0,1 1-1 0 0,-1-1 1 0 0,1 1-1 0 0,-1-1 1 0 0,0 1-1 0 0,1-1 0 0 0,-1 0 1 0 0,1 0-1 0 0,-1 0 1 0 0,1 0-1 0 0,-1 0 1 0 0,1 0-1 0 0,-1 0-1 0 0,6-1 17 0 0,0 0 0 0 0,0-1 0 0 0,0 0 0 0 0,0 0 0 0 0,-1 0 0 0 0,1-1 0 0 0,-1 1 0 0 0,0-2 0 0 0,0 1-1 0 0,0-1 1 0 0,3-1-17 0 0,6-9 67 0 0,-1 1 0 0 0,0-1 0 0 0,-1-1 0 0 0,1-2-67 0 0,-10 12 69 0 0,0 0 0 0 0,-1 0 0 0 0,1-1 0 0 0,-1 1 1 0 0,0-1-1 0 0,0 0 0 0 0,-1 1 0 0 0,0-1 0 0 0,0 0 0 0 0,0-1 0 0 0,-1 1 0 0 0,0 0 0 0 0,0 0 0 0 0,0-6-69 0 0,-1 11 17 0 0,0-1-1 0 0,0 1 1 0 0,-1-1-1 0 0,1 1 1 0 0,0-1-1 0 0,-1 1 0 0 0,1-1 1 0 0,0 1-1 0 0,-1 0 1 0 0,0-1-1 0 0,1 1 1 0 0,-1 0-1 0 0,0-1 1 0 0,0 1-1 0 0,0 0 1 0 0,0 0-1 0 0,0 0 0 0 0,0 0 1 0 0,0-1-1 0 0,0 2 1 0 0,0-1-1 0 0,0 0 1 0 0,-1 0-1 0 0,1 0 1 0 0,0 0-1 0 0,-1 1 0 0 0,1-1-16 0 0,-2 0-2 0 0,-1 1-1 0 0,1-1 0 0 0,-1 1 0 0 0,1 0 0 0 0,-1-1 0 0 0,1 1 0 0 0,0 1 0 0 0,-1-1 0 0 0,1 1 0 0 0,-1-1 0 0 0,1 1 1 0 0,-1 0 2 0 0,-10 3-211 0 0,1 1 1 0 0,-1 1-1 0 0,0 0 1 0 0,1 1 0 0 0,-4 3 210 0 0,-2 3-1340 0 0,0 2 0 0 0,0 0 0 0 0,2 1 0 0 0,0 1 0 0 0,1 1 0 0 0,-7 10 1340 0 0,9-9-2212 0 0</inkml:trace>
  <inkml:trace contextRef="#ctx0" brushRef="#br0" timeOffset="1">46 411 3569 0 0,'54'-5'5060'0'0,"23"-15"-3768"0"0,-74 19-1267 0 0,32-9-499 0 0,0-3 1 0 0,8-5 473 0 0,-27 11-1171 0 0,-2 0 0 0 0,1-2 0 0 0,-1 0 0 0 0,0 0 1 0 0,-1-2-1 0 0,2-1 1171 0 0,-7 4-1966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4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22 808 0 0,'-35'21'6303'0'0,"29"-16"-5543"0"0,-1-1 1 0 0,1 2-1 0 0,1-1 0 0 0,-1 1 1 0 0,1-1-1 0 0,-3 5-760 0 0,8-9 56 0 0,0 0 0 0 0,1 0 0 0 0,-1-1 0 0 0,0 1 1 0 0,1 0-1 0 0,-1 0 0 0 0,1-1 0 0 0,-1 1 0 0 0,1 0 0 0 0,0-1 0 0 0,-1 1 0 0 0,1-1 0 0 0,0 1 0 0 0,-1-1 0 0 0,1 1 0 0 0,0-1 0 0 0,0 0 1 0 0,-1 1-1 0 0,1-1 0 0 0,0 0 0 0 0,0 1 0 0 0,0-1 0 0 0,-1 0 0 0 0,1 0 0 0 0,0 0 0 0 0,0 0 0 0 0,0 0 0 0 0,0 0 0 0 0,0 0 0 0 0,0 0-56 0 0,30 6 357 0 0,12-4 9 0 0,0-1-1 0 0,-1-3 0 0 0,1-1 1 0 0,-1-2-1 0 0,0-2 1 0 0,0-2-1 0 0,-1-1 1 0 0,8-5-366 0 0,43-7-1307 0 0,-36 10-3103 0 0,-1-4-4726 0 0,-46 12 7361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29 5129 0 0,'1'-2'322'0'0,"0"1"0"0"0,-1 0-1 0 0,1 0 1 0 0,0-1 0 0 0,0 1-1 0 0,0 0 1 0 0,0 0 0 0 0,0 0 0 0 0,0 0-1 0 0,0 0 1 0 0,0 0 0 0 0,1 1-1 0 0,-1-1 1 0 0,0 0 0 0 0,1 0 0 0 0,-1 1-1 0 0,0-1 1 0 0,1 1 0 0 0,-1-1-1 0 0,0 1 1 0 0,1 0 0 0 0,0-1-322 0 0,34-7 2369 0 0,-27 7-2154 0 0,0 1 0 0 0,-1 0 0 0 0,1 1-1 0 0,-1-1 1 0 0,1 2 0 0 0,-1-1-1 0 0,1 1 1 0 0,-1 0 0 0 0,0 1-1 0 0,0 0 1 0 0,0 0 0 0 0,7 5-215 0 0,-12-7-10 0 0,-1 0 1 0 0,1 0-1 0 0,-1 1 0 0 0,1-1 1 0 0,-1 1-1 0 0,0-1 1 0 0,0 1-1 0 0,0 0 1 0 0,0 0-1 0 0,0 0 1 0 0,0 0-1 0 0,0 0 0 0 0,0 1 1 0 0,-1-1-1 0 0,1 0 1 0 0,-1 1-1 0 0,0-1 1 0 0,0 1-1 0 0,0 0 0 0 0,0-1 1 0 0,0 1-1 0 0,0 0 1 0 0,-1 0-1 0 0,0-1 1 0 0,1 1-1 0 0,-1 0 1 0 0,0 0-1 0 0,0 0 0 0 0,0-1 1 0 0,-1 1-1 0 0,1 0 1 0 0,-1 0-1 0 0,1-1 1 0 0,-1 1-1 0 0,0 0 0 0 0,0-1 1 0 0,0 1-1 0 0,-1-1 1 0 0,1 1-1 0 0,-1 1 10 0 0,-6 6-116 0 0,0 0 0 0 0,-1 0 0 0 0,0-1 0 0 0,0 0 0 0 0,-1 0 0 0 0,0-1 0 0 0,-11 7 116 0 0,7-6-17 0 0,1 2 0 0 0,0 0 0 0 0,1 0 0 0 0,-3 4 17 0 0,0 2-59 0 0,4-6 23 0 0,1 1-1 0 0,0 0 0 0 0,1 0 0 0 0,0 1 1 0 0,1 0-1 0 0,0 0 0 0 0,1 1 0 0 0,1 0 1 0 0,-4 11 36 0 0,10-24-17 0 0,0-1 0 0 0,0 1 1 0 0,0-1-1 0 0,0 1 0 0 0,-1 0 0 0 0,1-1 1 0 0,0 1-1 0 0,0-1 0 0 0,0 1 1 0 0,0 0-1 0 0,0-1 0 0 0,0 1 1 0 0,1-1-1 0 0,-1 1 0 0 0,0-1 0 0 0,0 1 1 0 0,0 0-1 0 0,0-1 0 0 0,1 1 1 0 0,-1-1-1 0 0,0 1 0 0 0,1-1 1 0 0,-1 1-1 0 0,0-1 0 0 0,1 1 0 0 0,-1-1 1 0 0,0 0-1 0 0,1 1 0 0 0,-1-1 1 0 0,1 1-1 0 0,0-1 17 0 0,19 0-328 0 0,32-22 50 0 0,-39 16 240 0 0,17-8-24 0 0,-1-1 1 0 0,27-18 61 0 0,-34 19 2 0 0,0 0 0 0 0,1 2 0 0 0,0 1 1 0 0,1 1-1 0 0,8-2-2 0 0,-30 11 4 0 0,-1 0 1 0 0,0 1-1 0 0,1-1 0 0 0,-1 1 1 0 0,1-1-1 0 0,-1 1 0 0 0,0 0 0 0 0,1 0 1 0 0,-1-1-1 0 0,1 1 0 0 0,-1 0 1 0 0,1 0-1 0 0,-1 1 0 0 0,1-1 0 0 0,-1 0 1 0 0,0 0-1 0 0,1 1 0 0 0,-1-1 1 0 0,1 0-1 0 0,-1 1 0 0 0,0 0 1 0 0,1-1-1 0 0,-1 1 0 0 0,0 0 0 0 0,0 0 1 0 0,1-1-1 0 0,-1 1 0 0 0,0 0 1 0 0,0 0-1 0 0,0 0 0 0 0,0 0 1 0 0,0 1-1 0 0,0-1 0 0 0,-1 0 0 0 0,1 0 1 0 0,0 1-1 0 0,0-1 0 0 0,-1 0 1 0 0,1 1-1 0 0,-1-1 0 0 0,1 0 1 0 0,-1 1-1 0 0,0-1 0 0 0,0 1 0 0 0,0-1 1 0 0,1 1-1 0 0,-1-1 0 0 0,0 1-4 0 0,0 11 95 0 0,-1 1-1 0 0,0-1 0 0 0,-1 0 1 0 0,0 0-1 0 0,-3 7-94 0 0,0 5 54 0 0,3-11-69 0 0,-2 14 50 0 0,-1 1-1 0 0,-2-1 0 0 0,-3 9-34 0 0,7-28 38 0 0,-1 0 1 0 0,0-1 0 0 0,0 1-1 0 0,-1-1 1 0 0,0 0-1 0 0,-1 0 1 0 0,1 0 0 0 0,-2-1-1 0 0,1 1 1 0 0,-1-2-1 0 0,0 1 1 0 0,-1 0-39 0 0,-25 16-203 0 0,-2-1-1 0 0,-1-1 1 0 0,-32 12 203 0 0,34-16-404 0 0,22-11-752 0 0,20-9 888 0 0,52-21 1068 0 0,175-13 194 0 0,-116 20-2656 0 0,-1-4-6205 0 0,-101 17 5789 0 0,-1-1-1173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7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420 41 2369 0 0,'-4'-4'412'0'0,"0"0"1"0"0,0 1-1 0 0,0-1 1 0 0,0 1-1 0 0,0 0 1 0 0,-1 1 0 0 0,1-1-1 0 0,-1 1 1 0 0,0-1-1 0 0,1 1 1 0 0,-1 1 0 0 0,0-1-1 0 0,-1 1 1 0 0,1 0-1 0 0,0 0 1 0 0,0 0 0 0 0,0 1-1 0 0,-1-1 1 0 0,-2 2-413 0 0,0 0 201 0 0,0 0 0 0 0,0 1 0 0 0,0 1 1 0 0,1-1-1 0 0,-1 1 0 0 0,1 0 0 0 0,0 1 0 0 0,0 0 1 0 0,0 0-1 0 0,0 0 0 0 0,1 1 0 0 0,-1 0-201 0 0,-16 16-4 0 0,0 1-1 0 0,2 0 0 0 0,0 2 1 0 0,2 1-1 0 0,0 0 1 0 0,1 3 4 0 0,-1-2-68 0 0,-24 40-277 0 0,40-60 260 0 0,0-1 0 0 0,0 1 0 0 0,0 0 1 0 0,1 0-1 0 0,0 0 0 0 0,0 1 0 0 0,1-1 0 0 0,0 0 0 0 0,0 1 0 0 0,0 0 85 0 0,1-5-53 0 0,1-1-1 0 0,-1 1 0 0 0,1-1 1 0 0,0 0-1 0 0,-1 1 1 0 0,1-1-1 0 0,0 1 1 0 0,0-1-1 0 0,0 0 1 0 0,0 0-1 0 0,0 0 1 0 0,0 1-1 0 0,0-1 1 0 0,0 0-1 0 0,0 0 0 0 0,0-1 1 0 0,1 1-1 0 0,-1 0 1 0 0,0 0-1 0 0,1 0 1 0 0,-1-1-1 0 0,1 1 1 0 0,-1-1-1 0 0,0 1 1 0 0,1-1-1 0 0,-1 0 0 0 0,1 1 1 0 0,0-1-1 0 0,-1 0 54 0 0,60 8-437 0 0,-39-6 391 0 0,18 3-9 0 0,-25-4 80 0 0,0 1-1 0 0,0 0 0 0 0,-1 1 1 0 0,1 1-1 0 0,-1 0 1 0 0,12 6-25 0 0,-25-10 38 0 0,0 1 0 0 0,0-1 1 0 0,0 1-1 0 0,0 0 1 0 0,0 0-1 0 0,0-1 0 0 0,0 1 1 0 0,0 0-1 0 0,-1 0 0 0 0,1 0 1 0 0,0 0-1 0 0,-1 0 0 0 0,1 0 1 0 0,0 0-1 0 0,-1 0 1 0 0,1 1-1 0 0,-1-1 0 0 0,0 0 1 0 0,1 0-1 0 0,-1 0 0 0 0,0 1 1 0 0,0-1-1 0 0,1 0 1 0 0,-1 0-1 0 0,0 0 0 0 0,0 1 1 0 0,0-1-1 0 0,-1 0 0 0 0,1 0 1 0 0,0 1-1 0 0,0-1 1 0 0,-1 0-1 0 0,1 0 0 0 0,-1 0 1 0 0,1 0-1 0 0,-1 0 0 0 0,1 1 1 0 0,-1-1-39 0 0,-32 47 845 0 0,23-35-784 0 0,-12 18-37 0 0,-2 0 0 0 0,-1-2 0 0 0,-15 13-24 0 0,-16 6-3849 0 0,56-48 3750 0 0,0 1-1 0 0,-1-1 0 0 0,1 0 0 0 0,0 0 0 0 0,0 0 0 0 0,0 1 0 0 0,0-1 1 0 0,-1 0-1 0 0,1 0 0 0 0,0 0 0 0 0,0 0 0 0 0,0 0 0 0 0,-1 1 0 0 0,1-1 0 0 0,0 0 1 0 0,0 0-1 0 0,0 0 0 0 0,-1 0 0 0 0,1 0 0 0 0,0 0 0 0 0,0 0 0 0 0,-1 0 1 0 0,1 0-1 0 0,0 0 0 0 0,0 0 0 0 0,-1 0 0 0 0,1 0 0 0 0,0 0 0 0 0,0 0 1 0 0,-1 0-1 0 0,1 0 0 0 0,0 0 0 0 0,0 0 0 0 0,-1 0 0 0 0,1 0 0 0 0,0 0 1 0 0,0-1-1 0 0,0 1 0 0 0,-1 0 0 0 0,1 0 0 0 0,0 0 0 0 0,0 0 0 0 0,0-1 1 0 0,-1 1-1 0 0,1 0 0 0 0,0 0 0 0 0,0 0 0 0 0,0 0 0 0 0,0-1 100 0 0,0-3-3075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7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16 5097 0 0,'0'0'142'0'0,"0"-1"1"0"0,1 0-1 0 0,-1 0 0 0 0,0 0 1 0 0,0 1-1 0 0,1-1 0 0 0,-1 0 1 0 0,1 0-1 0 0,-1 1 0 0 0,0-1 1 0 0,1 0-1 0 0,-1 1 0 0 0,1-1 1 0 0,-1 0-1 0 0,1 1 0 0 0,0-1 1 0 0,-1 1-1 0 0,1-1 0 0 0,0 1 1 0 0,-1-1-1 0 0,1 1 0 0 0,0 0 0 0 0,0-1 1 0 0,-1 1-1 0 0,1 0 0 0 0,0-1-142 0 0,4 19 2461 0 0,-7 34-894 0 0,-10 22-950 0 0,6-49-582 0 0,2 0 0 0 0,0 0 0 0 0,2 0 1 0 0,1 0-1 0 0,1 0 0 0 0,1 0 0 0 0,4 19-35 0 0,-5-40-10 0 0,1-1 1 0 0,-1 0-1 0 0,1 0 0 0 0,0 1 0 0 0,0-1 1 0 0,1 0-1 0 0,-1 0 0 0 0,0 0 0 0 0,1 0 1 0 0,0-1-1 0 0,0 1 0 0 0,0 0 0 0 0,0-1 0 0 0,0 1 1 0 0,0-1-1 0 0,1 0 0 0 0,-1 1 0 0 0,1-1 1 0 0,0 0-1 0 0,0-1 0 0 0,-1 1 0 0 0,1 0 1 0 0,0-1-1 0 0,0 0 0 0 0,1 0 0 0 0,-1 1 10 0 0,1-2-19 0 0,0 0-1 0 0,0 0 1 0 0,0 0-1 0 0,0-1 1 0 0,0 1-1 0 0,0-1 1 0 0,0 0-1 0 0,0 0 0 0 0,0 0 1 0 0,0 0-1 0 0,0-1 1 0 0,-1 0-1 0 0,1 1 1 0 0,-1-2-1 0 0,1 1 1 0 0,-1 0-1 0 0,0-1 1 0 0,0 1-1 0 0,0-1 1 0 0,0 0-1 0 0,1-1 20 0 0,27-31-86 0 0,-2 0 1 0 0,-1-2-1 0 0,19-36 86 0 0,-12 21 222 0 0,30-37-222 0 0,-64 88 28 0 0,-1 0 0 0 0,0 0 0 0 0,1 1 0 0 0,-1-1 0 0 0,1 0-1 0 0,-1 1 1 0 0,1-1 0 0 0,-1 0 0 0 0,1 1 0 0 0,0-1 0 0 0,-1 1-1 0 0,1-1 1 0 0,0 1 0 0 0,0-1 0 0 0,-1 1 0 0 0,1-1 0 0 0,0 1-1 0 0,0 0 1 0 0,-1 0 0 0 0,1-1 0 0 0,0 1 0 0 0,0 0 0 0 0,0 0-1 0 0,0 0 1 0 0,-1 0 0 0 0,1 0 0 0 0,0 0 0 0 0,0 0 0 0 0,0 0-1 0 0,0 0 1 0 0,0 0 0 0 0,-1 0 0 0 0,1 0 0 0 0,0 1-28 0 0,1 0 52 0 0,-1 1-1 0 0,1-1 1 0 0,-1 1 0 0 0,0 0-1 0 0,0-1 1 0 0,0 1 0 0 0,0 0 0 0 0,0 0-1 0 0,0 0 1 0 0,-1 0 0 0 0,1 0-1 0 0,-1 0 1 0 0,1 0 0 0 0,-1 0-52 0 0,7 68 639 0 0,-7-45-728 0 0,3 45 416 0 0,-2-65-728 0 0,0 0 1 0 0,0 0-1 0 0,1-1 1 0 0,-1 1 0 0 0,1-1-1 0 0,0 1 1 0 0,1-1-1 0 0,0 2 401 0 0,0 0-1412 0 0,-3-6 1263 0 0,0 0 0 0 0,0 1 0 0 0,0-1 0 0 0,0 0 0 0 0,0 1-1 0 0,0-1 1 0 0,0 0 0 0 0,0 1 0 0 0,0-1 0 0 0,0 1 0 0 0,0-1 0 0 0,0 0 0 0 0,0 1 0 0 0,1-1 0 0 0,-1 0-1 0 0,0 1 1 0 0,0-1 0 0 0,0 0 0 0 0,1 0 0 0 0,-1 1 0 0 0,0-1 0 0 0,0 0 0 0 0,1 0 0 0 0,-1 1 0 0 0,0-1-1 0 0,1 0 1 0 0,-1 0 0 0 0,0 0 0 0 0,0 1 0 0 0,1-1 0 0 0,-1 0 0 0 0,1 0 0 0 0,-1 0 0 0 0,0 0 0 0 0,1 0-1 0 0,-1 0 1 0 0,0 0 0 0 0,1 0 0 0 0,-1 0 0 0 0,0 0 0 0 0,1 0 0 0 0,-1 0 0 0 0,0 0 0 0 0,1 0 0 0 0,-1 0-1 0 0,1 0 1 0 0,-1 0 0 0 0,0 0 0 0 0,1 0 0 0 0,-1 0 0 0 0,0-1 0 0 0,1 1 0 0 0,-1 0 0 0 0,0 0 0 0 0,0-1 149 0 0,3-1-2713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8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2593 0 0,'0'1'115'0'0,"0"-1"1"0"0,0 0 0 0 0,1 0 0 0 0,-1 0 0 0 0,0 0 0 0 0,0 0 0 0 0,0 0 0 0 0,1 0 0 0 0,-1 0 0 0 0,0 1 0 0 0,0-1-1 0 0,0 0 1 0 0,1 0 0 0 0,-1 0 0 0 0,0 0 0 0 0,0 0 0 0 0,0 0 0 0 0,1 0 0 0 0,-1 0 0 0 0,0 0 0 0 0,0 0 0 0 0,0-1-1 0 0,1 1 1 0 0,-1 0 0 0 0,0 0 0 0 0,0 0 0 0 0,0 0 0 0 0,1 0 0 0 0,-1 0 0 0 0,0 0 0 0 0,0 0 0 0 0,0 0 0 0 0,0-1-1 0 0,1 1 1 0 0,-1 0 0 0 0,0 0 0 0 0,0 0 0 0 0,0 0 0 0 0,0-1 0 0 0,0 1 0 0 0,0 0 0 0 0,0 0 0 0 0,1 0 0 0 0,-1-1 0 0 0,0 1-1 0 0,0 0 1 0 0,0 0 0 0 0,0 0 0 0 0,0-1 0 0 0,0 1 0 0 0,0 0-116 0 0,9 21 3040 0 0,0 80-282 0 0,-6-57-2535 0 0,2-1 0 0 0,1 1 0 0 0,2-1 0 0 0,14 39-223 0 0,-21-78-8 0 0,1 0 1 0 0,-1-1-1 0 0,1 1 0 0 0,0-1 1 0 0,0 1-1 0 0,0-1 1 0 0,1 0-1 0 0,-1 0 0 0 0,1 0 1 0 0,-1 0-1 0 0,1 0 0 0 0,0 0 1 0 0,0-1-1 0 0,2 1 8 0 0,-5-2-21 0 0,1-1-1 0 0,0 0 0 0 0,0 1 0 0 0,0-1 1 0 0,0 0-1 0 0,0 1 0 0 0,-1-1 1 0 0,1 0-1 0 0,0 0 0 0 0,0 0 1 0 0,0 0-1 0 0,0 0 0 0 0,0 0 1 0 0,0 0-1 0 0,0 0 0 0 0,0 0 1 0 0,0 0-1 0 0,0-1 0 0 0,-1 1 1 0 0,1 0-1 0 0,0-1 0 0 0,0 1 1 0 0,0 0 21 0 0,1-2-65 0 0,-1 1 1 0 0,1 0 0 0 0,-1-1-1 0 0,1 1 1 0 0,-1-1-1 0 0,0 0 1 0 0,0 1 0 0 0,0-1-1 0 0,0 0 1 0 0,0 0-1 0 0,0 0 1 0 0,0 1 0 0 0,0-1-1 0 0,-1 0 1 0 0,1-1 64 0 0,96-312-2010 0 0,-76 273 3135 0 0,-20 41-1086 0 0,-1 0 0 0 0,1 1 0 0 0,-1-1-1 0 0,1 1 1 0 0,-1-1 0 0 0,1 0 0 0 0,0 1 0 0 0,-1-1 0 0 0,1 1 0 0 0,0 0 0 0 0,-1-1 0 0 0,1 1 0 0 0,0-1 0 0 0,-1 1 0 0 0,1 0 0 0 0,0 0 0 0 0,0-1 0 0 0,-1 1-1 0 0,1 0 1 0 0,0 0 0 0 0,0 0-39 0 0,0 0 21 0 0,0 1-1 0 0,0-1 0 0 0,-1 0 0 0 0,1 1 0 0 0,0-1 1 0 0,0 1-1 0 0,-1 0 0 0 0,1-1 0 0 0,0 1 0 0 0,-1 0 1 0 0,1-1-1 0 0,-1 1 0 0 0,1 0 0 0 0,-1 0 1 0 0,1-1-1 0 0,-1 1 0 0 0,1 0 0 0 0,-1 0 0 0 0,0 0 1 0 0,1 0-1 0 0,-1 0 0 0 0,0-1 0 0 0,0 2-20 0 0,8 25 789 0 0,16 41-225 0 0,-23-64-551 0 0,1 0-1 0 0,0 0 1 0 0,0 0-1 0 0,0-1 1 0 0,1 1-1 0 0,0-1 1 0 0,-1 0-1 0 0,1 1 1 0 0,0-1 0 0 0,0 0-1 0 0,1-1 1 0 0,-1 1-1 0 0,0 0 1 0 0,2-1-13 0 0,-4-2-6 0 0,1-1 1 0 0,-1 1-1 0 0,0-1 0 0 0,1 1 1 0 0,-1-1-1 0 0,1 0 1 0 0,-1 0-1 0 0,0 0 1 0 0,0 1-1 0 0,1-1 1 0 0,-1-1-1 0 0,0 1 0 0 0,0 0 1 0 0,0 0-1 0 0,0 0 1 0 0,0 0-1 0 0,0-1 1 0 0,-1 1-1 0 0,1 0 0 0 0,0-1 1 0 0,-1 0 5 0 0,20-31-282 0 0,-14 19 243 0 0,1 0 0 0 0,0 0 1 0 0,1 1-1 0 0,1 0 0 0 0,0 0 0 0 0,0 1 1 0 0,2 0-1 0 0,3-2 39 0 0,-10 10 20 0 0,0 0 0 0 0,0 0 1 0 0,1 1-1 0 0,-1-1 0 0 0,1 1 0 0 0,0 1 0 0 0,0-1 1 0 0,0 1-1 0 0,0-1 0 0 0,0 1 0 0 0,1 1 0 0 0,-1-1 0 0 0,0 1 1 0 0,1 0-1 0 0,-1 0 0 0 0,1 1 0 0 0,0-1 0 0 0,-1 1 1 0 0,1 1-1 0 0,-1-1 0 0 0,1 1 0 0 0,-1 0 0 0 0,1 0 1 0 0,3 1-21 0 0,-5 0 80 0 0,0 0 0 0 0,0 1 0 0 0,0-1 0 0 0,0 1 1 0 0,0-1-1 0 0,-1 1 0 0 0,1 1 0 0 0,-1-1 0 0 0,0 0 1 0 0,0 1-1 0 0,0-1 0 0 0,0 1 0 0 0,-1 0 0 0 0,1 0 0 0 0,-1 0 1 0 0,0 0-1 0 0,0 1 0 0 0,-1-1 0 0 0,2 4-80 0 0,4 15 312 0 0,-1 0 0 0 0,-2 0 0 0 0,2 12-312 0 0,-1-5 125 0 0,-4-21-271 0 0,0-1-1 0 0,1 0 1 0 0,0 0-1 0 0,1 0 0 0 0,0 0 1 0 0,0 0-1 0 0,0 0 1 0 0,1-1-1 0 0,2 2 147 0 0,2-2-3851 0 0,-2-2-3207 0 0,-4-5 1385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9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69 720 0 0,'-1'0'203'0'0,"0"0"-1"0"0,0-1 0 0 0,0 1 1 0 0,0 0-1 0 0,0 0 1 0 0,0 0-1 0 0,0 0 0 0 0,0 0 1 0 0,0 1-1 0 0,0-1 1 0 0,0 0-1 0 0,1 0 1 0 0,-1 0-1 0 0,0 1 0 0 0,0-1 1 0 0,0 1-1 0 0,0-1 1 0 0,0 0-1 0 0,1 1 0 0 0,-1-1 1 0 0,0 1-1 0 0,0 0 1 0 0,1-1-1 0 0,-1 1-202 0 0,2 4 1259 0 0,15-7-930 0 0,203-70 3742 0 0,-217 71-4014 0 0,0 0-1 0 0,1 1 1 0 0,-1-1 0 0 0,1 0 0 0 0,0 1-1 0 0,-1-1 1 0 0,1 1 0 0 0,-1 0-1 0 0,1 0 1 0 0,0 0 0 0 0,-1 0-1 0 0,1 0 1 0 0,-1 1 0 0 0,1-1-1 0 0,0 1 1 0 0,-1 0 0 0 0,1-1-1 0 0,-1 1 1 0 0,0 0 0 0 0,1 1 0 0 0,-1-1-1 0 0,0 0 1 0 0,0 1 0 0 0,1-1-1 0 0,-1 1 1 0 0,0-1 0 0 0,-1 1-1 0 0,1 0 1 0 0,0 0 0 0 0,0 0-1 0 0,-1 0 1 0 0,1 0 0 0 0,-1 1 0 0 0,0-1-1 0 0,0 0 1 0 0,1 1 0 0 0,-2-1-1 0 0,1 1 1 0 0,0-1 0 0 0,0 1-1 0 0,-1-1 1 0 0,1 1 0 0 0,-1-1-1 0 0,0 1 1 0 0,0 0 0 0 0,0 1-57 0 0,1 15 194 0 0,-2-1 0 0 0,0 1 0 0 0,0-1 1 0 0,-2 1-1 0 0,0-1 0 0 0,-2 1-194 0 0,-3 17-211 0 0,-18 84 664 0 0,9-41-4281 0 0,19-71-668 0 0,5-13 759 0 0,-2 0 554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09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5233 0 0,'-6'20'5526'0'0,"7"25"-2960"0"0,0-29-1745 0 0,0 29-637 0 0,3-1 0 0 0,2 1 0 0 0,2-1 0 0 0,7 23-184 0 0,-12-53-762 0 0,0 0 0 0 0,-2 1-1 0 0,1-1 1 0 0,-2 14 762 0 0,0-16-1969 0 0,-1 0-1 0 0,-1 1 1 0 0,0-1-1 0 0,0 0 1 0 0,-4 9 1969 0 0,6-18-1978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10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324 122 184 0 0,'0'-3'369'0'0,"1"1"0"0"0,-1 0 0 0 0,1-1 0 0 0,0 1 0 0 0,0 0 0 0 0,0 0 0 0 0,0 0 0 0 0,1 0 0 0 0,-1 0 0 0 0,0 0 0 0 0,1 0 0 0 0,-1 1 0 0 0,1-1 0 0 0,0 0 0 0 0,0 1 0 0 0,0-1-1 0 0,-1 1 1 0 0,1 0 0 0 0,1-1 0 0 0,-1 1 0 0 0,0 0 0 0 0,1 0-369 0 0,58-25 2618 0 0,-45 20-2321 0 0,23-13-156 0 0,-33 15-396 0 0,2 0 0 0 0,-1 0 1 0 0,0 1-1 0 0,1-1 0 0 0,-1 2 1 0 0,1-1-1 0 0,0 1 0 0 0,0 0 1 0 0,5 0 254 0 0,-34 23-5094 0 0,12-11 3720 0 0,0-1-1215 0 0</inkml:trace>
  <inkml:trace contextRef="#ctx0" brushRef="#br0" timeOffset="1">60 366 5849 0 0,'-8'14'577'0'0,"0"0"-1"0"0,1 0 1 0 0,0 1 0 0 0,1-1-1 0 0,1 1 1 0 0,1 1-1 0 0,0-1 1 0 0,0 1-1 0 0,2 0 1 0 0,0 3-577 0 0,0 10 143 0 0,1 1 1 0 0,2-1-1 0 0,1 1 1 0 0,1-1-1 0 0,2 4-143 0 0,-4-27 37 0 0,0 0 1 0 0,1 0-1 0 0,0 0 0 0 0,0 0 1 0 0,0 0-1 0 0,1 0 0 0 0,-1-1 1 0 0,1 1-1 0 0,1-1 1 0 0,-1 0-1 0 0,1 0 0 0 0,0 0 1 0 0,0 0-1 0 0,0-1 0 0 0,1 1 1 0 0,2 1-38 0 0,-3-3 26 0 0,0-1 0 0 0,0 1 1 0 0,0-1-1 0 0,0 0 1 0 0,1-1-1 0 0,-1 1 0 0 0,0-1 1 0 0,1 0-1 0 0,-1 0 0 0 0,1 0 1 0 0,-1 0-1 0 0,1-1 0 0 0,0 0 1 0 0,-1 0-1 0 0,1 0 0 0 0,-1 0 1 0 0,1-1-1 0 0,-1 0 1 0 0,1 0-1 0 0,-1 0 0 0 0,1-1 1 0 0,1 0-27 0 0,2-1-362 0 0,0 0 0 0 0,-1-1 0 0 0,0 1 0 0 0,0-2 0 0 0,0 1 0 0 0,-1-1 0 0 0,1 0 0 0 0,-1 0 0 0 0,0 0 0 0 0,0-1 0 0 0,-1 0 0 0 0,0-1 1 0 0,0 1-1 0 0,0-1 0 0 0,-1 0 0 0 0,0 0 0 0 0,0 0 0 0 0,0-1 362 0 0,2-10-730 0 0,0 0 1 0 0,-1-1-1 0 0,-1 1 0 0 0,-1-1 0 0 0,-1 0 1 0 0,0 0-1 0 0,-1-5 730 0 0,-1 1-1879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10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0 1520 0 0,'-12'36'7101'0'0,"3"-11"-5024"0"0,3-2-1735 0 0,2-1-1 0 0,1 2 0 0 0,0-1 0 0 0,2 0 1 0 0,1 0-1 0 0,0 1 0 0 0,2-1 0 0 0,1 0 1 0 0,4 18-342 0 0,4-10-35 0 0,-6-21-264 0 0,-2 0 0 0 0,0 0 1 0 0,0 0-1 0 0,0 0 0 0 0,-1 3 299 0 0,-2-10-368 0 0,0-1 0 0 0,0 0 0 0 0,0 1 1 0 0,0-1-1 0 0,0 0 0 0 0,0 1 0 0 0,-1-1 0 0 0,1 1 0 0 0,-1-1 1 0 0,1 0-1 0 0,-1 0 0 0 0,0 1 0 0 0,0-1 0 0 0,0 0 0 0 0,-1 0 0 0 0,1 0 1 0 0,0 0-1 0 0,-1 0 0 0 0,1 0 0 0 0,-1 0 0 0 0,0-1 0 0 0,1 1 1 0 0,-1-1-1 0 0,-1 2 368 0 0,-6 3-3405 0 0</inkml:trace>
  <inkml:trace contextRef="#ctx0" brushRef="#br0" timeOffset="1">1 394 4385 0 0,'26'0'2826'0'0,"-4"-3"-2767"0"0,0-2 0 0 0,0 0 0 0 0,0-1 0 0 0,-1-1 1 0 0,1-1-1 0 0,-2-1 0 0 0,1-1 0 0 0,2-3-59 0 0,1-1-754 0 0,-1-1-1 0 0,-1-2 1 0 0,0 0 0 0 0,-1-1-1 0 0,0-1 1 0 0,7-11 754 0 0,-5-3-2749 0 0,-16 22 2348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10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8 0 0,'-7'15'9826'0'0,"-24"59"-5864"0"0,20-36-3529 0 0,2-13-492 0 0,2 0-1 0 0,0 0 1 0 0,2 1-1 0 0,0-1 1 0 0,2 1-1 0 0,1 0 1 0 0,1 0 0 0 0,2 16 59 0 0,3-17-2699 0 0,-1-16-5241 0 0,-3-13 4833 0 0</inkml:trace>
  <inkml:trace contextRef="#ctx0" brushRef="#br0" timeOffset="1">43 163 3201 0 0,'10'15'5615'0'0,"11"-3"-3835"0"0,23 1-1458 0 0,-18-9-268 0 0,-1 0 0 0 0,1-2 0 0 0,9 0-54 0 0,-26-2-387 0 0,0-1-1 0 0,0 0 1 0 0,0 0 0 0 0,0-1 0 0 0,4-1 387 0 0,-9 1-566 0 0,0 1-1 0 0,0 0 1 0 0,-1-1 0 0 0,1 0-1 0 0,0 0 1 0 0,-1 0-1 0 0,1-1 1 0 0,-1 1 0 0 0,0-1-1 0 0,0 1 1 0 0,2-4 566 0 0,2-3-2906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2 952 0 0,'0'0'219'0'0,"-1"0"0"0"0,0-1 0 0 0,0 1 0 0 0,0 0 0 0 0,0 0 0 0 0,0 0 0 0 0,1 0 0 0 0,-1 0 0 0 0,0 0-1 0 0,0 0 1 0 0,0 0 0 0 0,0 0 0 0 0,0 1 0 0 0,1-1 0 0 0,-1 0 0 0 0,0 0 0 0 0,0 1 0 0 0,0-1 0 0 0,1 1 0 0 0,-1-1 0 0 0,0 1 0 0 0,0-1 0 0 0,1 1-1 0 0,-1-1 1 0 0,1 1 0 0 0,-1-1 0 0 0,0 1 0 0 0,1 0 0 0 0,-1-1 0 0 0,1 1 0 0 0,-1 0 0 0 0,1 0 0 0 0,0-1 0 0 0,-1 1 0 0 0,1 0 0 0 0,0 0 0 0 0,-1 0 0 0 0,1 0-1 0 0,0-1 1 0 0,0 1 0 0 0,0 0 0 0 0,0 1-219 0 0,-9 45 1361 0 0,8-39-810 0 0,-3 16-235 0 0,2 0 0 0 0,1 0 0 0 0,1-1 1 0 0,1 1-1 0 0,1 0 0 0 0,1 0 0 0 0,2 3-316 0 0,-1-9-464 0 0,0-1 0 0 0,2 0 0 0 0,0 0 0 0 0,1 0 0 0 0,1-1 0 0 0,1 3 464 0 0,-6-14-839 0 0,-2-2-4 0 0,1-1 0 0 0,-1 1-1 0 0,1 0 1 0 0,0-1 0 0 0,0 1-1 0 0,0-1 1 0 0,0 0 0 0 0,0 0-1 0 0,2 2 844 0 0,0-2-3051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11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3785 0 0,'1'-2'229'0'0,"0"0"0"0"0,0 1-1 0 0,0-1 1 0 0,0 1 0 0 0,0-1 0 0 0,0 1 0 0 0,0-1 0 0 0,0 1 0 0 0,1 0 0 0 0,-1 0 0 0 0,0-1-1 0 0,1 1 1 0 0,-1 0 0 0 0,1 0 0 0 0,-1 1 0 0 0,1-1 0 0 0,0 0 0 0 0,-1 0 0 0 0,1 1 0 0 0,1-1-229 0 0,44-16 1455 0 0,-39 14-1180 0 0,30-9 106 0 0,-1-2 0 0 0,0-2 0 0 0,-2-1 0 0 0,31-19-381 0 0,-50 21-1849 0 0,-29 15-2247 0 0,-19 12 460 0 0,17-2 4401 0 0,-7 9-279 0 0,1 2 0 0 0,1 0 1 0 0,1 1-1 0 0,-4 7-486 0 0,14-16 687 0 0,-1 1-1 0 0,2 0 0 0 0,0 1 0 0 0,1 0 0 0 0,0 0 0 0 0,1 1 0 0 0,1-1 1 0 0,-1 5-687 0 0,5-18 54 0 0,1 0 0 0 0,-1 0 1 0 0,1 1-1 0 0,-1-1 1 0 0,1 0-1 0 0,0 1 1 0 0,0-1-1 0 0,0 0 1 0 0,0 1-1 0 0,1-1 1 0 0,-1 0-1 0 0,0 1 1 0 0,1-1-1 0 0,0 0 1 0 0,-1 0-1 0 0,1 0 1 0 0,0 1-1 0 0,0-1 1 0 0,0 0-1 0 0,1 0 1 0 0,-1 0-1 0 0,0-1 0 0 0,1 1 1 0 0,-1 0-1 0 0,1 0 1 0 0,0-1-1 0 0,0 1 1 0 0,-1-1-1 0 0,1 1 1 0 0,0-1-1 0 0,0 0 1 0 0,1 1-55 0 0,19 16 237 0 0,3 21 170 0 0,-24-36-404 0 0,0 0 1 0 0,1 1 0 0 0,0-1 0 0 0,0 0 0 0 0,0 0 0 0 0,0 0 0 0 0,0 0 0 0 0,0-1 0 0 0,1 1 0 0 0,-1-1 0 0 0,3 2-4 0 0,-4-4-14 0 0,1 1 1 0 0,0-1-1 0 0,0 1 0 0 0,0-1 0 0 0,0 0 0 0 0,0 0 0 0 0,-1 0 0 0 0,1 0 0 0 0,0 0 0 0 0,0 0 0 0 0,0-1 0 0 0,0 1 0 0 0,0-1 1 0 0,-1 1-1 0 0,1-1 0 0 0,0 0 0 0 0,0 1 0 0 0,-1-1 0 0 0,1 0 0 0 0,-1 0 0 0 0,1 0 0 0 0,-1 0 0 0 0,1-1 0 0 0,-1 1 0 0 0,1 0 1 0 0,-1-1-1 0 0,0 1 14 0 0,7-6 12 0 0,0 1 0 0 0,1 1 0 0 0,-1-1 0 0 0,1 1 0 0 0,0 1 0 0 0,1 0 0 0 0,-1 0 0 0 0,1 1 0 0 0,-1 0 0 0 0,1 1 0 0 0,6-1-12 0 0,-12 2 41 0 0,0 1 0 0 0,0 0 1 0 0,0 0-1 0 0,0 0 1 0 0,0 1-1 0 0,0-1 1 0 0,0 1-1 0 0,0 0 0 0 0,-1 0 1 0 0,1 0-1 0 0,0 1 1 0 0,0-1-1 0 0,-1 1 1 0 0,1 0-1 0 0,-1 0 1 0 0,1 0-1 0 0,-1 1 0 0 0,0-1 1 0 0,0 1-1 0 0,0-1 1 0 0,0 1-1 0 0,-1 0 1 0 0,1 0-1 0 0,-1 1 0 0 0,0-1 1 0 0,0 0-1 0 0,0 1 1 0 0,0 0-1 0 0,0-1 1 0 0,0 3-42 0 0,0 1 52 0 0,0-1 0 0 0,-1 0 0 0 0,1 1 1 0 0,-1-1-1 0 0,-1 1 0 0 0,1 0 0 0 0,-1-1 0 0 0,0 1 1 0 0,-1-1-1 0 0,1 1 0 0 0,-1 0 0 0 0,-1-1 1 0 0,0 2-53 0 0,-5 18 110 0 0,-1-1 1 0 0,-9 17-111 0 0,11-28 41 0 0,2-6-136 0 0,-1 0-1 0 0,0 0 1 0 0,0-1-1 0 0,-1 0 1 0 0,0 0-1 0 0,-1 0 1 0 0,1-1 0 0 0,-1 0-1 0 0,0-1 1 0 0,-1 1-1 0 0,0-1 1 0 0,-3 2 95 0 0,-43 35-725 0 0,42-37 40 0 0,21-11 522 0 0,32-9 367 0 0,32-9 426 0 0,114-7 146 0 0,-114 21-3694 0 0,0-3-3481 0 0,-49 9 2225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12:12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 1080 0 0,'-7'-2'8565'0'0,"9"5"-3696"0"0,5 18-3017 0 0,0 33-424 0 0,-2 0 1 0 0,-3 34-1429 0 0,5 58 555 0 0,29 94-123 0 0,-14-112-2369 0 0,-1 65 1937 0 0,-20-154-2502 0 0,0 11-6969 0 0,0-40 3819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47.16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18 268 1432 0 0,'-4'10'4287'0'0,"-9"28"-1792"0"0,13-38-2454 0 0,0 0 0 0 0,0 1 0 0 0,0-1-1 0 0,0 0 1 0 0,0 0 0 0 0,0 0 0 0 0,0 1 0 0 0,0-1 0 0 0,0 0 0 0 0,-1 0 0 0 0,1 0 0 0 0,0 0 0 0 0,0 1 0 0 0,0-1 0 0 0,0 0-1 0 0,0 0 1 0 0,0 0 0 0 0,1 1 0 0 0,-1-1 0 0 0,0 0 0 0 0,0 0 0 0 0,0 0 0 0 0,0 1 0 0 0,0-1 0 0 0,0 0 0 0 0,0 0 0 0 0,0 0 0 0 0,0 0-1 0 0,0 1 1 0 0,1-1 0 0 0,-1 0 0 0 0,0 0 0 0 0,0 0 0 0 0,0 0 0 0 0,0 0 0 0 0,0 0 0 0 0,1 1 0 0 0,-1-1 0 0 0,0 0 0 0 0,0 0 0 0 0,0 0-1 0 0,1 0 1 0 0,-1 0 0 0 0,0 0 0 0 0,0 0 0 0 0,0 0 0 0 0,0 0 0 0 0,1 0 0 0 0,-1 0 0 0 0,0 0 0 0 0,0 0 0 0 0,0 0 0 0 0,1 0-1 0 0,-1 0 1 0 0,0 0 0 0 0,0 0 0 0 0,0 0 0 0 0,1 0 0 0 0,-1 0 0 0 0,0 0 0 0 0,0 0 0 0 0,0-1-41 0 0,14-13 976 0 0,11-24-304 0 0,-10 11-358 0 0,2 0 1 0 0,1 2-1 0 0,1 0 1 0 0,2 1-1 0 0,3-2-314 0 0,25-32 456 0 0,-45 53-388 0 0,1-1-1 0 0,0 1 1 0 0,0 0 0 0 0,0 1-1 0 0,0-1 1 0 0,1 1 0 0 0,-1 0-1 0 0,1 0 1 0 0,6-2-68 0 0,-10 5 23 0 0,0 0 0 0 0,0 1 0 0 0,0-1 0 0 0,0 1 0 0 0,0-1 0 0 0,0 1 0 0 0,0 0 0 0 0,0 0 0 0 0,0 0 0 0 0,0 0 1 0 0,0 0-1 0 0,0 1 0 0 0,1-1 0 0 0,-1 1 0 0 0,0-1 0 0 0,0 1 0 0 0,0 0 0 0 0,-1-1 0 0 0,1 1 0 0 0,0 0 0 0 0,0 0 0 0 0,0 1 0 0 0,-1-1 0 0 0,1 0 0 0 0,0 0 0 0 0,-1 1 0 0 0,1-1 0 0 0,-1 1 0 0 0,0 0 1 0 0,1-1-1 0 0,-1 1 0 0 0,0 0 0 0 0,0 0-23 0 0,10 13 72 0 0,1 1 1 0 0,0-2 0 0 0,2 0 0 0 0,-1 0-1 0 0,2-1 1 0 0,-1-1 0 0 0,2 0 0 0 0,0-1-1 0 0,0-1 1 0 0,1-1 0 0 0,6 3-73 0 0,-11-7 41 0 0,1-1 0 0 0,-1 0-1 0 0,1-1 1 0 0,-1 0 0 0 0,1-1 0 0 0,0 0 0 0 0,0-1 0 0 0,0-1-1 0 0,0 0 1 0 0,0-1 0 0 0,0 0 0 0 0,0-1 0 0 0,0 0 0 0 0,0-1 0 0 0,0-1-41 0 0,36-10 37 0 0,0-3 1 0 0,-1-2 0 0 0,6-5-38 0 0,-53 24 1 0 0,80-40 40 0 0,-58 27-41 0 0,0 2 0 0 0,0 0 0 0 0,1 1 0 0 0,0 1 0 0 0,1 2 0 0 0,0 0 0 0 0,0 2 0 0 0,16-2 0 0 0,-27 7 8 0 0,-1 0-1 0 0,1 0 1 0 0,-1 1 0 0 0,1 1-1 0 0,-1 0 1 0 0,0 1 0 0 0,0 0-1 0 0,0 1 1 0 0,0 1 0 0 0,0 0-1 0 0,-1 0 1 0 0,0 1-1 0 0,0 1 1 0 0,0 0 0 0 0,4 5-8 0 0,9 6 19 0 0,1-2-1 0 0,1 0 1 0 0,0-2 0 0 0,1-1 0 0 0,1-1 0 0 0,0-2 0 0 0,27 7-19 0 0,-6-7 38 0 0,0-2 0 0 0,0-2 0 0 0,1-3 1 0 0,-1-1-1 0 0,1-3 0 0 0,-1-2 0 0 0,1-3 1 0 0,-1-1-1 0 0,29-10-38 0 0,-4-3 56 0 0,0-4 0 0 0,25-13-56 0 0,-85 29 4 0 0,2 2 0 0 0,-1 0 0 0 0,1 0 1 0 0,0 2-1 0 0,0 0 0 0 0,0 1 0 0 0,0 0 0 0 0,1 2 0 0 0,-1 0 1 0 0,1 1-1 0 0,-1 1 0 0 0,1 0 0 0 0,-1 1 0 0 0,1 1 0 0 0,-1 1 1 0 0,8 3-5 0 0,20 9 15 0 0,1-2 1 0 0,1-3-1 0 0,46 7-15 0 0,-4-7 62 0 0,1-4-1 0 0,14-4-61 0 0,-54-4 40 0 0,-1-2 1 0 0,0-2-1 0 0,-1-3 0 0 0,39-10-40 0 0,-52 9 31 0 0,36-10 17 0 0,52-6-48 0 0,-98 22 11 0 0,1 1 0 0 0,-1 0-1 0 0,0 2 1 0 0,1 1-1 0 0,-1 1 1 0 0,22 5-11 0 0,16 5 5 0 0,0-4-1 0 0,0-2 1 0 0,1-2 0 0 0,-1-4-1 0 0,1-3 1 0 0,25-5-5 0 0,477-71 181 0 0,-548 77-175 0 0,-1 2 0 0 0,1-1 0 0 0,0 2-1 0 0,-1 0 1 0 0,1 1 0 0 0,-1 1-1 0 0,4 2-5 0 0,31 9 21 0 0,34 15-21 0 0,-50-16 21 0 0,-1-1 0 0 0,1-2 0 0 0,1-1 1 0 0,15 0-22 0 0,-5-7 6 0 0,0-3 1 0 0,0-1-1 0 0,-1-2 1 0 0,1-3-1 0 0,-1-1 1 0 0,4-4-7 0 0,61-9-39 0 0,-79 18 33 0 0,1 2 1 0 0,-1 2-1 0 0,0 0 1 0 0,1 3-1 0 0,-1 0 1 0 0,-1 2-1 0 0,14 5 6 0 0,81 12 17 0 0,9-2-81 0 0,-55-8 272 0 0,70 2-208 0 0,-122-14-150 0 0,0-1-1 0 0,0-2 1 0 0,0-1-1 0 0,0-1 1 0 0,-1-1-1 0 0,0-1 1 0 0,11-5 150 0 0,17-10-3069 0 0,-6-10-3920 0 0,-34 15 679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49.18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39 0 4809 0 0,'-1'1'117'0'0,"0"-1"1"0"0,-1 1-1 0 0,1-1 0 0 0,0 1 1 0 0,0-1-1 0 0,0 1 0 0 0,0 0 1 0 0,0 0-1 0 0,1-1 1 0 0,-1 1-1 0 0,0 0 0 0 0,0 0 1 0 0,1 0-1 0 0,-1 0 0 0 0,0 0 1 0 0,1 0-1 0 0,-1 0 0 0 0,1 0 1 0 0,-1 0-1 0 0,1 1 0 0 0,-1-1 1 0 0,1 0-1 0 0,0 0 0 0 0,0 0 1 0 0,-1 0-1 0 0,1 1 0 0 0,0-1-117 0 0,-6 45 729 0 0,5-35-582 0 0,-7 100 455 0 0,5 1 0 0 0,7 37-602 0 0,-4 126 727 0 0,-1-245-696 0 0,-2 30 75 0 0,2-1-1 0 0,4 27-105 0 0,6-26 331 0 0,-3-69-250 0 0,1 0-1 0 0,0 1 1 0 0,1 0 0 0 0,6-7-81 0 0,-2 9 19 0 0,-1 0 1 0 0,1 1-1 0 0,0 0 0 0 0,0 1 1 0 0,0 0-1 0 0,1 0 0 0 0,-1 2 1 0 0,1 0-1 0 0,0 0 0 0 0,10 0-19 0 0,127-19 101 0 0,-117 14-172 0 0,2 1 0 0 0,-1 1 0 0 0,1 2-1 0 0,-1 2 1 0 0,1 1 0 0 0,0 2 0 0 0,14 3 71 0 0,-18 6-3208 0 0,-15-4-930 0 0,-9-4 16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49.55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16 1 6937 0 0,'-16'4'2461'0'0,"21"12"-503"0"0,0-3-1977 0 0,5 13 275 0 0,1 1 0 0 0,2-1 0 0 0,1-1 0 0 0,1 0-1 0 0,1-1 1 0 0,1-1 0 0 0,14 15-256 0 0,-21-27 86 0 0,-2 1-1 0 0,1-1 1 0 0,-2 1 0 0 0,1 1-1 0 0,-2-1 1 0 0,0 1 0 0 0,0 1-1 0 0,-1-1 1 0 0,-1 1-1 0 0,0 0 1 0 0,-1 0 0 0 0,1 4-86 0 0,-3-7 25 0 0,0-1 0 0 0,0 1 0 0 0,-1-1 0 0 0,-1 0 0 0 0,0 1 0 0 0,0-1 0 0 0,-1 0 0 0 0,0 1 0 0 0,0-1 0 0 0,-1 0 0 0 0,-1 0 0 0 0,0-1 1 0 0,0 1-1 0 0,-1-1 0 0 0,0 0 0 0 0,-1 0 0 0 0,0 0-25 0 0,-11 11-1543 0 0,-2 0 1 0 0,0-1-1 0 0,-1-1 0 0 0,-12 8 1543 0 0,9-7-2167 0 0,-5 5-3541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0.51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 30 4617 0 0,'-1'0'64'0'0,"1"0"0"0"0,0 0 0 0 0,0 0 0 0 0,0 0 0 0 0,0 0 0 0 0,0 0 0 0 0,0 1 0 0 0,0-1 0 0 0,0 0 0 0 0,-1 0 0 0 0,1 0 1 0 0,0 0-1 0 0,0 0 0 0 0,0 0 0 0 0,0 0 0 0 0,0 0 0 0 0,0 0 0 0 0,0 1 0 0 0,0-1 0 0 0,0 0 0 0 0,0 0 0 0 0,0 0 0 0 0,0 0 0 0 0,0 0 0 0 0,0 0 0 0 0,0 0 0 0 0,0 1 0 0 0,0-1 0 0 0,0 0 0 0 0,0 0 0 0 0,0 0 0 0 0,0 0 1 0 0,0 0-1 0 0,0 0 0 0 0,0 1 0 0 0,0-1 0 0 0,0 0 0 0 0,0 0 0 0 0,0 0 0 0 0,0 0 0 0 0,0 0 0 0 0,0 0 0 0 0,0 0 0 0 0,0 0 0 0 0,0 1 0 0 0,0-1 0 0 0,1 0 0 0 0,-1 0 0 0 0,0 0 0 0 0,0 0 0 0 0,0 0 0 0 0,0 0 0 0 0,0 0 0 0 0,0 0 1 0 0,0 0-1 0 0,0 0 0 0 0,1 0 0 0 0,-1 0 0 0 0,0 0 0 0 0,0 0 0 0 0,0 0 0 0 0,0 0 0 0 0,0 0 0 0 0,0 0 0 0 0,1 0-64 0 0,15 0 2058 0 0,31-7-1223 0 0,-27 4-417 0 0,47-8 115 0 0,-50 7-631 0 0,0 0 1 0 0,1 2-1 0 0,-1 0 0 0 0,0 1 1 0 0,1 0-1 0 0,-1 2 0 0 0,1 0 1 0 0,9 2 97 0 0,-12 4-3398 0 0,-21 1 654 0 0,-26 0-683 0 0,24-8 1161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0.88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126 0 72 0 0,'-5'1'283'0'0,"1"0"0"0"0,-1 0 0 0 0,1 0 0 0 0,-1 0 0 0 0,1 1 0 0 0,0 0 0 0 0,0 0 0 0 0,0 0 0 0 0,0 0 0 0 0,0 1 0 0 0,0-1 0 0 0,0 1 0 0 0,1 0 0 0 0,-1 0 0 0 0,1 0 0 0 0,0 1 0 0 0,0-1 0 0 0,0 1 0 0 0,0 0-1 0 0,1 0 1 0 0,0 0 0 0 0,0 0 0 0 0,-2 4-283 0 0,-3 6 873 0 0,1 0 0 0 0,0 1-1 0 0,1 0 1 0 0,1 0-1 0 0,0 0 1 0 0,0 10-873 0 0,3-23 2 0 0,1 1-1 0 0,-1-1 1 0 0,1 1 0 0 0,0 0-1 0 0,0 0 1 0 0,0-1 0 0 0,0 1-1 0 0,1 0 1 0 0,-1-1 0 0 0,1 1-1 0 0,-1 0 1 0 0,1-1 0 0 0,0 1-1 0 0,0-1 1 0 0,0 1 0 0 0,0-1-1 0 0,1 0 1 0 0,-1 1 0 0 0,1-1-1 0 0,-1 0 1 0 0,1 0 0 0 0,2 2-2 0 0,-1-2 6 0 0,0 0-1 0 0,1 0 1 0 0,-1 0 0 0 0,1 0 0 0 0,-1 0 0 0 0,1-1 0 0 0,0 0-1 0 0,0 0 1 0 0,-1 0 0 0 0,1 0 0 0 0,0-1 0 0 0,0 1 0 0 0,0-1 0 0 0,2 0-6 0 0,9-1 18 0 0,0 0 0 0 0,0-1 0 0 0,0 0 0 0 0,0-1 0 0 0,0-1 0 0 0,-1 0 0 0 0,10-5-18 0 0,76-27-1444 0 0,-84 31-643 0 0,-15 5 2002 0 0,-1 0 1 0 0,0 0-1 0 0,0 0 1 0 0,0 0-1 0 0,0 0 0 0 0,1 0 1 0 0,-1 1-1 0 0,0-1 1 0 0,0 0-1 0 0,0 0 1 0 0,0 0-1 0 0,0 0 0 0 0,0 0 1 0 0,1 1-1 0 0,-1-1 1 0 0,0 0-1 0 0,0 0 1 0 0,0 0-1 0 0,0 1 0 0 0,0-1 1 0 0,0 0-1 0 0,0 0 1 0 0,0 0-1 0 0,0 1 1 0 0,0-1-1 0 0,0 0 1 0 0,0 0-1 0 0,0 0 0 0 0,0 1 1 0 0,0-1-1 0 0,0 0 1 0 0,0 0-1 0 0,0 0 1 0 0,0 1-1 0 0,0-1 0 0 0,0 0 1 0 0,0 0-1 0 0,-1 0 1 0 0,1 1-1 0 0,0-1 1 0 0,0 0-1 0 0,0 0 0 0 0,0 0 1 0 0,0 0-1 0 0,0 0 1 0 0,-1 1-1 0 0,1-1 1 0 0,0 0-1 0 0,0 0 0 0 0,0 0 1 0 0,-1 0 84 0 0,-3 3-3289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1.32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13 108 3945 0 0,'-12'0'2918'0'0,"19"-2"-758"0"0,17-3-1204 0 0,78-19 550 0 0,55-2-1160 0 0,3-1-261 0 0,-121 18-48 0 0,-25 5-310 0 0,0 1 0 0 0,0 0 0 0 0,0 1 0 0 0,13 0 273 0 0,-35 5-3316 0 0,-27 8 1137 0 0,13-11 2879 0 0,0 0-1 0 0,1 2 1 0 0,-1 1-1 0 0,0 1 0 0 0,-18 5-699 0 0,37-8 142 0 0,-1 0-1 0 0,1-1 1 0 0,0 1-1 0 0,0 0 1 0 0,-1 1 0 0 0,1-1-1 0 0,0 0 1 0 0,0 1-1 0 0,0 0 1 0 0,0 0-1 0 0,1 0 1 0 0,-1 0-1 0 0,0 0 1 0 0,1 0-1 0 0,-1 1 1 0 0,1 0 0 0 0,0-1-1 0 0,0 1 1 0 0,0 0-1 0 0,0 0 1 0 0,1 0-1 0 0,-1 0 1 0 0,1 0-1 0 0,-1 0 1 0 0,1 0-1 0 0,0 1 1 0 0,1-1 0 0 0,-1 0-1 0 0,0 1-141 0 0,-7 28 267 0 0,1-1 0 0 0,2 1 0 0 0,1 0 0 0 0,1 20-267 0 0,2-39-20 0 0,1 0-1 0 0,1 0 1 0 0,0 1-1 0 0,1-1 0 0 0,0 0 1 0 0,1 0-1 0 0,1-1 1 0 0,0 1-1 0 0,0-1 1 0 0,2 1-1 0 0,-1-1 1 0 0,6 7 20 0 0,-11-19-108 0 0,0 0 1 0 0,1 1-1 0 0,-1-1 1 0 0,0 1-1 0 0,1-1 1 0 0,-1 1-1 0 0,0-1 1 0 0,1 0-1 0 0,-1 1 1 0 0,1-1-1 0 0,-1 0 1 0 0,1 0-1 0 0,-1 1 1 0 0,1-1-1 0 0,-1 0 1 0 0,1 0 0 0 0,-1 0-1 0 0,1 0 1 0 0,-1 1-1 0 0,1-1 1 0 0,0 0-1 0 0,-1 0 1 0 0,1 0-1 0 0,-1 0 1 0 0,1 0-1 0 0,-1 0 1 0 0,1-1-1 0 0,-1 1 1 0 0,1 0-1 0 0,-1 0 1 0 0,1 0-1 0 0,-1 0 1 0 0,1-1-1 0 0,-1 1 1 0 0,1 0-1 0 0,-1 0 1 0 0,1-1-1 0 0,-1 1 1 0 0,1 0 0 0 0,-1-1-1 0 0,0 1 1 0 0,1-1-1 0 0,-1 1 108 0 0,16-20-4879 0 0,-10 9 598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1.81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17 45 2697 0 0,'0'1'92'0'0,"-1"-1"0"0"0,1 0 0 0 0,-1 0 0 0 0,1 0 0 0 0,-1 0 0 0 0,1 1 0 0 0,-1-1 0 0 0,1 0 0 0 0,-1 0 0 0 0,0 0 0 0 0,1 0 0 0 0,-1 0 0 0 0,1 0 0 0 0,-1 0 0 0 0,1-1 0 0 0,-1 1 0 0 0,1 0 0 0 0,-1 0 0 0 0,1 0 0 0 0,-1 0 0 0 0,1-1 0 0 0,-1 1 0 0 0,1 0 0 0 0,-1 0 0 0 0,1-1 0 0 0,-1 1 0 0 0,1-1 0 0 0,0 1 0 0 0,-1 0 0 0 0,1-1 0 0 0,0 1 0 0 0,-1-1 0 0 0,1 1 0 0 0,0-1-92 0 0,15-10 1230 0 0,33-8-418 0 0,-38 17-637 0 0,0-1 0 0 0,1 1 0 0 0,-1 1-1 0 0,1 0 1 0 0,-1 1 0 0 0,1 0 0 0 0,0 0-175 0 0,-8 0 55 0 0,-1 1 0 0 0,1-1-1 0 0,-1 0 1 0 0,1 1 0 0 0,-1 0 0 0 0,1 0-1 0 0,-1-1 1 0 0,0 2 0 0 0,1-1 0 0 0,-1 0 0 0 0,0 0-1 0 0,0 1 1 0 0,0-1 0 0 0,0 1 0 0 0,0-1-1 0 0,0 1 1 0 0,0 0 0 0 0,-1 0 0 0 0,1 0-1 0 0,-1 0 1 0 0,1 0 0 0 0,-1 0 0 0 0,0 0 0 0 0,1 0-1 0 0,-1 1 1 0 0,0-1 0 0 0,-1 1 0 0 0,1-1-1 0 0,0 0 1 0 0,-1 1 0 0 0,1 0-55 0 0,6 54 582 0 0,-2 1 1 0 0,-2 0-1 0 0,-3-1 1 0 0,-6 51-583 0 0,4-89-190 0 0,-1 0 1 0 0,-1-1 0 0 0,-1 1-1 0 0,0-1 190 0 0,6-22-4132 0 0,5-27-2265 0 0,-6 20 4573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2.15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0 5649 0 0,'2'2'325'0'0,"-1"-1"-1"0"0,0 1 0 0 0,0-1 1 0 0,0 1-1 0 0,0 0 0 0 0,0-1 1 0 0,-1 1-1 0 0,1 0 1 0 0,0 0-1 0 0,-1-1 0 0 0,0 1 1 0 0,1 0-1 0 0,-1 0 1 0 0,0 0-1 0 0,0 1-324 0 0,5 37 858 0 0,2 8-202 0 0,1-1-1 0 0,13 36-655 0 0,4 28-365 0 0,-20-86-930 0 0,-2 1-1 0 0,0 0 0 0 0,-2 8 1296 0 0,-1-31-417 0 0,0 1-1 0 0,0-1 0 0 0,-1 0 0 0 0,1 0 1 0 0,-1 1-1 0 0,0-1 0 0 0,0 0 0 0 0,0 0 1 0 0,-1 0-1 0 0,1 0 0 0 0,-1 0 0 0 0,0 1 418 0 0,-2 1-3411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2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11 106 1848 0 0,'-5'-9'2043'0'0,"4"9"-1955"0"0,1-1 0 0 0,-1 1 0 0 0,1-1-1 0 0,-1 0 1 0 0,1 0 0 0 0,-1 1 0 0 0,1-1 0 0 0,0 0 0 0 0,-1 0-1 0 0,1 1 1 0 0,0-1 0 0 0,0 0 0 0 0,-1 0 0 0 0,1 0 0 0 0,0 1-1 0 0,0-1 1 0 0,0 0 0 0 0,0 0 0 0 0,0 0 0 0 0,0 0 0 0 0,0 1-1 0 0,1-1 1 0 0,-1 0 0 0 0,0 0 0 0 0,0 0 0 0 0,1 1 0 0 0,-1-1-1 0 0,0 0 1 0 0,1 0 0 0 0,-1 1 0 0 0,0-1 0 0 0,1 0 0 0 0,-1 1-1 0 0,1-1 1 0 0,0 0 0 0 0,-1 1 0 0 0,1-1 0 0 0,-1 1 0 0 0,1-1-1 0 0,0 1 1 0 0,0-1-88 0 0,9-7 140 0 0,1 0-1 0 0,-1 1 0 0 0,2 0 0 0 0,-1 1 1 0 0,1 0-1 0 0,0 1 0 0 0,0 0 1 0 0,0 1-1 0 0,1 0 0 0 0,0 1 1 0 0,0 0-140 0 0,-12 3 32 0 0,0 0 0 0 0,0 0 1 0 0,1 0-1 0 0,-1 0 1 0 0,0 0-1 0 0,0 0 0 0 0,0 0 1 0 0,0 1-1 0 0,1-1 1 0 0,-1 0-1 0 0,0 1 1 0 0,0-1-1 0 0,0 1 0 0 0,0-1 1 0 0,0 1-1 0 0,0-1 1 0 0,0 1-1 0 0,0 0 0 0 0,0-1 1 0 0,0 1-1 0 0,0 0 1 0 0,-1 0-1 0 0,1 0 0 0 0,0 0 1 0 0,0 0-1 0 0,-1 0 1 0 0,1 0-1 0 0,0 0-32 0 0,0 3 84 0 0,1 0-1 0 0,-1 0 1 0 0,0-1-1 0 0,0 1 1 0 0,-1 0-1 0 0,1 0 1 0 0,-1 0 0 0 0,0 0-1 0 0,0 2-83 0 0,-1 11 199 0 0,0 0 0 0 0,-2-1 0 0 0,0 0 0 0 0,-1 1-199 0 0,-2 13-104 0 0,-12 39 772 0 0,16-65-1079 0 0,0 0 0 0 0,0 1 0 0 0,0-1 0 0 0,0 0 0 0 0,-1 0 0 0 0,1-1 1 0 0,-1 1-1 0 0,-1 1 411 0 0,3-6-3927 0 0,2-4 1918 0 0,1 1-804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2.49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0 298 1920 0 0,'37'-28'5310'0'0,"29"-8"-4066"0"0,-19 12-1186 0 0,-38 18-278 0 0,0 0-1 0 0,0 0 0 0 0,-1-1 0 0 0,0 0 0 0 0,0 0 1 0 0,0-1-1 0 0,-1 0 0 0 0,0 0 0 0 0,-1-1 0 0 0,4-6 221 0 0,-6 8 69 0 0,-1 1 0 0 0,0 0 1 0 0,0-1-1 0 0,-1 1 0 0 0,1-1 0 0 0,-1 0 0 0 0,-1 0 0 0 0,0 0 0 0 0,1 0 0 0 0,-2 0 0 0 0,1 0 0 0 0,-1 0 0 0 0,-1 0 0 0 0,1 0 1 0 0,-1 0-1 0 0,-1-7-69 0 0,2 14 53 0 0,0 0 0 0 0,0 0 1 0 0,0 1-1 0 0,-1-1 0 0 0,1 0 1 0 0,0 0-1 0 0,0 0 1 0 0,0 0-1 0 0,0 0 0 0 0,0 0 1 0 0,0 0-1 0 0,0 1 0 0 0,0-1 1 0 0,0 0-1 0 0,0 0 1 0 0,0 0-1 0 0,0 0 0 0 0,0 0 1 0 0,0 0-1 0 0,0 0 0 0 0,0 0 1 0 0,-1 0-1 0 0,1 1 1 0 0,0-1-1 0 0,0 0 0 0 0,0 0 1 0 0,0 0-1 0 0,0 0 0 0 0,0 0 1 0 0,0 0-1 0 0,-1 0 1 0 0,1 0-1 0 0,0 0 0 0 0,0 0 1 0 0,0 0-1 0 0,0 0 0 0 0,0 0 1 0 0,0 0-1 0 0,0 0 1 0 0,-1 0-1 0 0,1 0 0 0 0,0 0 1 0 0,0 0-1 0 0,0 0 0 0 0,0 0 1 0 0,0 0-1 0 0,0 0 1 0 0,0 0-1 0 0,-1 0 0 0 0,1 0 1 0 0,0-1-1 0 0,0 1 0 0 0,0 0 1 0 0,0 0-1 0 0,0 0 0 0 0,0 0 1 0 0,0 0-54 0 0,-7 22 961 0 0,-3 27-310 0 0,1-3-440 0 0,3 1 0 0 0,2 0 0 0 0,2 0 1 0 0,2 1-1 0 0,2-1 0 0 0,2 0 0 0 0,2 0 0 0 0,2 0 0 0 0,5 12-211 0 0,-12-58-82 0 0,13 38-836 0 0,-13-38 621 0 0,-1 1 0 0 0,0-1 1 0 0,1 0-1 0 0,-1 0 0 0 0,1 0 1 0 0,0 1-1 0 0,0-1 1 0 0,-1 0-1 0 0,1 0 0 0 0,0 0 1 0 0,0 0-1 0 0,0 0 0 0 0,0-1 1 0 0,0 1-1 0 0,0 0 0 0 0,0 0 1 0 0,0-1-1 0 0,0 1 1 0 0,0 0-1 0 0,1-1 0 0 0,-1 1 1 0 0,0-1-1 0 0,0 0 0 0 0,0 1 1 0 0,1-1-1 0 0,-1 0 0 0 0,1 0 297 0 0,5-2-3958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2.84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103 45 3601 0 0,'-7'15'1255'0'0,"1"1"1"0"0,0-1-1 0 0,2 1 1 0 0,-2 7-1256 0 0,1 4 485 0 0,0 1 0 0 0,2 0 0 0 0,1 25-485 0 0,2-46 20 0 0,0 0 1 0 0,1 0-1 0 0,0 0 0 0 0,0-1 0 0 0,1 1 1 0 0,0 0-1 0 0,0 0 0 0 0,0-1 0 0 0,1 1 1 0 0,0-1-1 0 0,0 0 0 0 0,1 0 0 0 0,0 0 0 0 0,0-1 1 0 0,2 3-21 0 0,-4-6 15 0 0,0 0 1 0 0,0 0-1 0 0,0-1 1 0 0,0 1-1 0 0,1 0 0 0 0,-1-1 1 0 0,0 1-1 0 0,1-1 1 0 0,-1 0-1 0 0,1 0 1 0 0,0 0-1 0 0,-1 0 1 0 0,1-1-1 0 0,0 1 1 0 0,0-1-1 0 0,0 1 0 0 0,-1-1 1 0 0,1 0-1 0 0,0 0 1 0 0,0 0-1 0 0,0 0 1 0 0,-1-1-1 0 0,1 1 1 0 0,0-1-1 0 0,0 0 1 0 0,-1 0-1 0 0,1 0 0 0 0,-1 0 1 0 0,1 0-1 0 0,0 0 1 0 0,-1-1-1 0 0,0 1 1 0 0,1-1-1 0 0,-1 0 1 0 0,0 0-1 0 0,0 0 1 0 0,0 0-1 0 0,0 0-15 0 0,4-4 139 0 0,-1 1 0 0 0,0-1-1 0 0,0 0 1 0 0,-1 0 0 0 0,0 0 0 0 0,0-1-1 0 0,0 1 1 0 0,-1-1 0 0 0,0 0 0 0 0,0 0-1 0 0,-1 0 1 0 0,0 0 0 0 0,0-1 0 0 0,0 1-1 0 0,-1-1 1 0 0,0 1 0 0 0,-1-1 0 0 0,0 1-1 0 0,0-1 1 0 0,0 0 0 0 0,-1 1 0 0 0,-1-4-139 0 0,-1-8 146 0 0,-1 1 1 0 0,-1 0-1 0 0,-1 0 1 0 0,0 0-1 0 0,-2 1 1 0 0,0 0-1 0 0,0 0 1 0 0,-8-10-147 0 0,15 25-40 0 0,-1-1 0 0 0,1 1 0 0 0,0 0 0 0 0,-1 0 0 0 0,1 0 0 0 0,-1 0 0 0 0,1 0 0 0 0,-1 0 0 0 0,0 0 1 0 0,0 0-1 0 0,0 0 0 0 0,0 1 0 0 0,0-1 0 0 0,-1 1 0 0 0,1 0 0 0 0,0 0 0 0 0,-1 0 0 0 0,1 0 0 0 0,0 0 0 0 0,-1 0 0 0 0,1 0 0 0 0,-1 1 0 0 0,0-1 0 0 0,1 1 0 0 0,-1 0 0 0 0,1 0 1 0 0,-1 0-1 0 0,0 0 0 0 0,1 0 0 0 0,-1 1 0 0 0,1-1 0 0 0,-2 1 40 0 0,-1 1-305 0 0,0 1 0 0 0,1 0 0 0 0,-1 0 0 0 0,1 0 0 0 0,-1 1 0 0 0,1-1 0 0 0,0 1 0 0 0,0 0 0 0 0,0 0 0 0 0,1 1 0 0 0,0-1 0 0 0,-1 1 0 0 0,2-1 0 0 0,-3 5 305 0 0,-33 76-5456 0 0,26-60 1274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3.22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1 676 2969 0 0,'26'11'4619'0'0,"-1"0"-3649"0"0,-11-10-623 0 0,1 0 0 0 0,-1-1 0 0 0,1-1 0 0 0,-1 0 1 0 0,0-1-1 0 0,1 0 0 0 0,-1-1 0 0 0,0-1 0 0 0,6-3-347 0 0,-1 1-76 0 0,0-2 0 0 0,-1 0 0 0 0,0-1 0 0 0,0 0 0 0 0,-1-2 0 0 0,9-6 76 0 0,-17 9-665 0 0,0 0 0 0 0,0 0 0 0 0,-1-1-1 0 0,0 0 1 0 0,-1-1 0 0 0,0 1 0 0 0,0-1-1 0 0,-1-1 1 0 0,0 1 0 0 0,-1-1 0 0 0,0 0-1 0 0,3-11 666 0 0,-1 3-3235 0 0</inkml:trace>
  <inkml:trace contextRef="#ctx0" brushRef="#br0" timeOffset="1">497 0 4729 0 0,'-1'2'412'0'0,"0"-1"1"0"0,0 0-1 0 0,0 1 0 0 0,1-1 1 0 0,-1 1-1 0 0,0-1 0 0 0,1 1 1 0 0,-1-1-1 0 0,1 1 1 0 0,-1 0-1 0 0,1-1 0 0 0,0 1 1 0 0,-1-1-1 0 0,1 1 0 0 0,0 0 1 0 0,0 1-413 0 0,-4 46 491 0 0,3-34 200 0 0,-3 27-245 0 0,-7 82 1694 0 0,5 74-2140 0 0,6-160-210 0 0,3 1 0 0 0,1 0 1 0 0,2-1-1 0 0,1 0 0 0 0,2 0 1 0 0,2-1-1 0 0,5 9 210 0 0,-4-14-1476 0 0,19 39-6091 0 0,-25-61 2991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3.57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23 0 6625 0 0,'-3'4'180'0'0,"1"0"-1"0"0,-1 0 0 0 0,1 1 0 0 0,0-1 0 0 0,0 0 1 0 0,0 1-1 0 0,1 0 0 0 0,-1-1 0 0 0,1 1 0 0 0,0 0 1 0 0,0 0-1 0 0,1-1 0 0 0,0 1 0 0 0,-1 0 0 0 0,2 0 1 0 0,-1 0-1 0 0,1 4-179 0 0,0 4 20 0 0,1 0 1 0 0,1 0 0 0 0,0 0-1 0 0,1 0 1 0 0,0-1-1 0 0,1 1-20 0 0,3 4-587 0 0,5 14-1854 0 0,-12-9-2440 0 0,-3-17 3003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4.02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 90 4481 0 0,'-14'-1'1610'0'0,"23"-2"-37"0"0,15-2-1014 0 0,24-9 274 0 0,0 3 0 0 0,17-1-833 0 0,-10 2 291 0 0,34-12-291 0 0,-80 19 40 0 0,-6 2-6 0 0,0-1 1 0 0,1 1-1 0 0,-1 0 0 0 0,1 0 0 0 0,-1 0 0 0 0,1 1 0 0 0,-1-1 1 0 0,1 1-1 0 0,0 0 0 0 0,-1 0 0 0 0,1 0 0 0 0,1 0-34 0 0,-5 1 0 0 0,1-1 0 0 0,-1 1-1 0 0,0-1 1 0 0,0 1 0 0 0,1-1-1 0 0,-1 1 1 0 0,0 0 0 0 0,0-1-1 0 0,1 1 1 0 0,-1-1 0 0 0,0 1-1 0 0,0 0 1 0 0,0-1 0 0 0,0 1-1 0 0,0-1 1 0 0,0 1 0 0 0,0 0-1 0 0,0-1 1 0 0,0 1 0 0 0,-1-1-1 0 0,1 1 1 0 0,0 0 0 0 0,0-1-1 0 0,0 1 1 0 0,-1-1 0 0 0,1 1-1 0 0,0-1 1 0 0,-1 1 0 0 0,1-1-1 0 0,0 1 1 0 0,-1-1 0 0 0,1 1-1 0 0,-1-1 1 0 0,1 1 0 0 0,-15 19 15 0 0,14-18-13 0 0,-22 29 0 0 0,4-6 71 0 0,2 0 1 0 0,-13 24-74 0 0,26-42 36 0 0,0 0 1 0 0,1 0 0 0 0,0 0 0 0 0,1 1 0 0 0,0-1 0 0 0,0 1 0 0 0,0-1 0 0 0,1 1 0 0 0,0 0 0 0 0,1-1 0 0 0,0 1 0 0 0,0 0 0 0 0,1 5-37 0 0,-1-12 8 0 0,0 0 0 0 0,0 0-1 0 0,0 0 1 0 0,0 1 0 0 0,1-1 0 0 0,-1 0 0 0 0,0 0-1 0 0,1 0 1 0 0,-1 0 0 0 0,1 0 0 0 0,-1 0 0 0 0,1 0 0 0 0,0 0-1 0 0,-1-1 1 0 0,1 1 0 0 0,0 0 0 0 0,-1 0 0 0 0,1 0-1 0 0,0-1 1 0 0,0 1 0 0 0,0 0 0 0 0,0-1 0 0 0,0 1-1 0 0,0-1 1 0 0,0 1 0 0 0,0-1 0 0 0,0 1 0 0 0,0-1-1 0 0,0 1-7 0 0,2-1 30 0 0,0 0 0 0 0,-1 0 1 0 0,1-1-1 0 0,0 1 0 0 0,-1 0 0 0 0,1-1 0 0 0,0 0 0 0 0,-1 1 0 0 0,1-1 0 0 0,-1 0 0 0 0,1 0 0 0 0,0-1-30 0 0,9-5 118 0 0,0 0-1 0 0,-1-1 1 0 0,0 0 0 0 0,5-5-118 0 0,-5 4 52 0 0,-1-1 0 0 0,0 0 0 0 0,-1-1 1 0 0,0 0-1 0 0,-1 0 0 0 0,1-3-52 0 0,-7 11 28 0 0,0 1 1 0 0,0-1-1 0 0,-1 1 0 0 0,0-1 0 0 0,1 0 0 0 0,-1 0 1 0 0,0 0-1 0 0,0 0 0 0 0,-1 0 0 0 0,1 0 1 0 0,0 0-1 0 0,-1 0 0 0 0,0 0 0 0 0,0 0 0 0 0,0 0 1 0 0,0 0-1 0 0,0 0 0 0 0,-1 0 0 0 0,1 0 0 0 0,-1 0 1 0 0,0 0-1 0 0,0 0 0 0 0,0 0 0 0 0,0 1 1 0 0,0-1-1 0 0,-1 0 0 0 0,1 1 0 0 0,-1-1 0 0 0,0 1 1 0 0,0-1-1 0 0,-1 0-28 0 0,2 2-10 0 0,-1 0 1 0 0,1-1-1 0 0,-1 1 1 0 0,0 0-1 0 0,0 1 1 0 0,1-1-1 0 0,-1 0 1 0 0,0 0-1 0 0,0 1 1 0 0,0-1-1 0 0,0 1 0 0 0,0 0 1 0 0,0 0-1 0 0,0-1 1 0 0,0 1-1 0 0,0 0 1 0 0,0 1-1 0 0,0-1 1 0 0,0 0-1 0 0,0 1 1 0 0,0-1-1 0 0,0 1 0 0 0,0-1 1 0 0,1 1-1 0 0,-1 0 1 0 0,0 0-1 0 0,-1 0 10 0 0,-53 34-3533 0 0,38-22 458 0 0,8-6 1182 0 0,1 0-2851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4.38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49 1 7034 0 0,'-7'31'2058'0'0,"1"1"0"0"0,-2 29-2058 0 0,7-43 97 0 0,1 0 1 0 0,0 0-1 0 0,1 0 0 0 0,1 0 1 0 0,1-1-1 0 0,0 1 1 0 0,1 0-1 0 0,1-1 1 0 0,4 9-98 0 0,-9-26-82 0 0,1 1 1 0 0,-1 0-1 0 0,0 0 0 0 0,1 0 1 0 0,-1 0-1 0 0,0-1 1 0 0,0 1-1 0 0,0 0 1 0 0,1 0-1 0 0,-1 0 1 0 0,0 0-1 0 0,0 0 1 0 0,0 0-1 0 0,-1-1 1 0 0,1 1-1 0 0,0 0 1 0 0,0 0-1 0 0,0 0 1 0 0,-1 0-1 0 0,1-1 1 0 0,0 1-1 0 0,-1 0 1 0 0,1 0-1 0 0,-1 0 0 0 0,1-1 1 0 0,-1 1-1 0 0,1 0 1 0 0,-1-1-1 0 0,1 1 1 0 0,-1 0-1 0 0,0-1 1 0 0,1 1-1 0 0,-1-1 1 0 0,0 1-1 0 0,0-1 1 0 0,0 1 81 0 0,-2 0-620 0 0,0 0 0 0 0,0 0 1 0 0,0 0-1 0 0,0 0 1 0 0,-1 0-1 0 0,1-1 0 0 0,0 1 1 0 0,-1-1-1 0 0,1 0 0 0 0,-1 0 620 0 0,-5 0-2887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4.73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0 730 1496 0 0,'12'-2'6138'0'0,"15"-5"-3751"0"0,7-2-1387 0 0,-12 4-504 0 0,37-5-385 0 0,0-4 0 0 0,-1-2 0 0 0,0-2 0 0 0,4-6-111 0 0,-51 20-432 0 0,5-3-1082 0 0,0-1-1 0 0,0 0 1 0 0,-1-1-1 0 0,0-1 1 0 0,11-9 1514 0 0,-17 10-3949 0 0</inkml:trace>
  <inkml:trace contextRef="#ctx0" brushRef="#br0" timeOffset="1">648 1 5825 0 0,'-5'20'4706'0'0,"-4"27"-3506"0"0,4-9-547 0 0,-1 6-329 0 0,1-1 1 0 0,2 1 0 0 0,2 0-1 0 0,1 0 1 0 0,6 28-325 0 0,1-23-162 0 0,10 57-599 0 0,1-40-7341 0 0,-17-63 6529 0 0,1-1-1828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5.09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303 97 3785 0 0,'3'-8'52'0'0,"0"1"332"0"0,0 0 0 0 0,0 0 0 0 0,0 0 0 0 0,1 1 0 0 0,0-1 0 0 0,0 1 0 0 0,1-1-384 0 0,-3 5 118 0 0,1-1-1 0 0,0 1 1 0 0,0 0 0 0 0,0 0-1 0 0,0 0 1 0 0,0 0 0 0 0,1 1-1 0 0,-1-1 1 0 0,0 1-1 0 0,1 0 1 0 0,0 0 0 0 0,-1 0-1 0 0,1 0 1 0 0,-1 0 0 0 0,1 1-1 0 0,1 0-117 0 0,13-3-74 0 0,39-4 33 0 0,-55 6-59 0 0,-1 1 0 0 0,1 0 0 0 0,-1 0 0 0 0,1 0 0 0 0,-1 0 1 0 0,1 0-1 0 0,-1 1 0 0 0,1-1 0 0 0,-1 0 0 0 0,1 1 0 0 0,-1-1 0 0 0,1 1 0 0 0,-1 0 0 0 0,0-1 0 0 0,1 1 0 0 0,-1 0 0 0 0,0 0 1 0 0,1 0-1 0 0,-1 0 0 0 0,0 0 0 0 0,0 0 0 0 0,0 0 0 0 0,0 0 0 0 0,0 0 0 0 0,0 1 0 0 0,0-1 0 0 0,-1 0 0 0 0,1 0 0 0 0,0 1 0 0 0,0 0 100 0 0,-2 12-1873 0 0,-3-5-1540 0 0</inkml:trace>
  <inkml:trace contextRef="#ctx0" brushRef="#br0" timeOffset="1">9 484 4097 0 0,'-9'-2'3270'0'0,"20"-4"-2053"0"0,5-2-623 0 0,1-3-180 0 0,2 1 0 0 0,-1 1 1 0 0,1 1-1 0 0,0 0 0 0 0,17-3-414 0 0,-26 8 105 0 0,-1 1 1 0 0,1 0-1 0 0,0 1 0 0 0,0 0 1 0 0,1 0-1 0 0,-1 1 0 0 0,0 0 1 0 0,0 1-1 0 0,0 0 1 0 0,0 1-1 0 0,0 0 0 0 0,9 3-105 0 0,-15-2 84 0 0,0-1-1 0 0,-1 0 0 0 0,1 1 0 0 0,0 0 0 0 0,-1 0 1 0 0,0 0-1 0 0,0 0 0 0 0,0 0 0 0 0,0 1 0 0 0,0-1 1 0 0,-1 1-1 0 0,1 0 0 0 0,-1 0 0 0 0,0 0 0 0 0,0 0 1 0 0,-1 0-1 0 0,1 0 0 0 0,-1 0 0 0 0,0 1 0 0 0,0-1 1 0 0,0 0-1 0 0,-1 1-83 0 0,8 62-920 0 0,-8-30-4677 0 0,0-28 2478 0 0,0-11-1581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5.48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52 74 5713 0 0,'0'-1'218'0'0,"0"-1"1"0"0,1 1-1 0 0,-1 0 0 0 0,0 0 0 0 0,1 0 1 0 0,-1 0-1 0 0,1 0 0 0 0,-1 0 1 0 0,1 0-1 0 0,-1 0 0 0 0,1 0 0 0 0,0 0 1 0 0,-1 0-1 0 0,1 0 0 0 0,0 0 0 0 0,0 0 1 0 0,0 0-1 0 0,0 1 0 0 0,0-1 0 0 0,0 0 1 0 0,0 1-1 0 0,0-1-218 0 0,26-20 1063 0 0,-20 17-886 0 0,0 0 0 0 0,0 0 0 0 0,0 1 0 0 0,1 0 0 0 0,-1 0 0 0 0,1 1 0 0 0,0 0 0 0 0,0 0 0 0 0,0 0 0 0 0,0 1 0 0 0,0 1 0 0 0,7-1-177 0 0,-12 2 22 0 0,-1-1 0 0 0,1 0 1 0 0,0 1-1 0 0,-1 0 0 0 0,1-1 1 0 0,-1 1-1 0 0,1 0 1 0 0,-1 0-1 0 0,1 1 0 0 0,-1-1 1 0 0,0 0-1 0 0,1 1 0 0 0,-1 0 1 0 0,0-1-1 0 0,0 1 0 0 0,1 2-22 0 0,0-1 23 0 0,-1 0 0 0 0,0 0 0 0 0,-1 0 0 0 0,1 1-1 0 0,0-1 1 0 0,-1 1 0 0 0,0-1 0 0 0,0 1 0 0 0,0-1 0 0 0,0 1-1 0 0,-1 0 1 0 0,1-1 0 0 0,-1 1 0 0 0,0 0 0 0 0,0 1-23 0 0,-1 1 32 0 0,0 0 1 0 0,0 0-1 0 0,-1 0 1 0 0,0 0-1 0 0,0-1 1 0 0,0 1 0 0 0,0-1-1 0 0,-1 1 1 0 0,0-1-1 0 0,0 0 1 0 0,-1 0-1 0 0,-2 3-32 0 0,-53 60 166 0 0,45-53-151 0 0,-26 27 41 0 0,22-25-48 0 0,0 2 0 0 0,1 0 0 0 0,1 1 1 0 0,1 0-1 0 0,-13 23-8 0 0,28-42-3 0 0,-1 0-1 0 0,1-1 1 0 0,0 1 0 0 0,-1 0 0 0 0,1 0-1 0 0,0-1 1 0 0,0 1 0 0 0,-1 0 0 0 0,1 0-1 0 0,0 0 1 0 0,0-1 0 0 0,0 1 0 0 0,0 0-1 0 0,0 0 1 0 0,0 0 0 0 0,0-1-1 0 0,1 1 1 0 0,-1 0 0 0 0,0 0 0 0 0,0 0-1 0 0,0-1 1 0 0,1 1 0 0 0,-1 0 0 0 0,0 0-1 0 0,1-1 1 0 0,-1 1 0 0 0,1 0 0 0 0,-1-1-1 0 0,1 1 1 0 0,-1-1 0 0 0,1 1 3 0 0,27 11 46 0 0,-19-10-3 0 0,1-1 1 0 0,0 0 0 0 0,0 0-1 0 0,0-1 1 0 0,1-1-44 0 0,14-2-104 0 0,1-1 1 0 0,-2-2 0 0 0,1 0-1 0 0,-1-2 1 0 0,0-1 0 0 0,22-11 103 0 0,-9 2-4028 0 0,-1-3 0 0 0,9-8 4028 0 0,-41 27-2461 0 0,-5 4-1627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5.83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0 164 4809 0 0,'19'7'3314'0'0,"7"-8"-2526"0"0,-1-1 0 0 0,0-1 0 0 0,0-2 0 0 0,0 0 0 0 0,5-3-788 0 0,123-45 951 0 0,-89 30-872 0 0,117-38-3046 0 0,-157 53 1019 0 0,-23 7-858 0 0,-5 2-794 0 0,-2 1 1836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1944 0 0,'6'-6'730'0'0,"0"1"0"0"0,0 0 0 0 0,1 0-1 0 0,-1 1 1 0 0,1 0 0 0 0,0 0 0 0 0,0 1-1 0 0,0-1 1 0 0,1 2 0 0 0,2-2-730 0 0,29-12 658 0 0,-25 10-486 0 0,1 0 0 0 0,0 1 0 0 0,13-3-172 0 0,-23 7-440 0 0,0 0-1 0 0,1 0 1 0 0,-1 1-1 0 0,1 0 1 0 0,-1 0-1 0 0,1 1 1 0 0,-1-1-1 0 0,1 1 441 0 0,-5-1-106 0 0,-1 1 0 0 0,1-1 1 0 0,-1 0-1 0 0,0 0 0 0 0,1 0 0 0 0,-1 1 0 0 0,0-1 1 0 0,1 0-1 0 0,-1 0 0 0 0,0 1 0 0 0,1-1 0 0 0,-1 0 0 0 0,0 1 1 0 0,0-1-1 0 0,1 0 0 0 0,-1 1 0 0 0,0-1 0 0 0,0 1 1 0 0,0-1-1 0 0,1 0 0 0 0,-1 1 0 0 0,0-1 0 0 0,0 1 0 0 0,0-1 1 0 0,0 0-1 0 0,0 1 0 0 0,0-1 0 0 0,0 1 0 0 0,0-1 0 0 0,0 1 1 0 0,0-1-1 0 0,0 0 0 0 0,0 1 0 0 0,0-1 0 0 0,0 1 1 0 0,0-1-1 0 0,-1 0 0 0 0,1 1 0 0 0,0-1 0 0 0,0 1 106 0 0,-3 4-2651 0 0</inkml:trace>
  <inkml:trace contextRef="#ctx0" brushRef="#br0" timeOffset="1">23 177 2833 0 0,'-11'-3'2195'0'0,"0"-2"1960"0"0,28-8-3074 0 0,-1 5-1169 0 0,0 1 1 0 0,0 1-1 0 0,1 1 1 0 0,0 0-1 0 0,0 1 88 0 0,-6 2-676 0 0,0 0 0 0 0,0-1 0 0 0,0 0 0 0 0,0-1 0 0 0,-1 0 0 0 0,1-1 0 0 0,-1 0 0 0 0,0-1 0 0 0,0 0 0 0 0,-1 0 0 0 0,0-1 0 0 0,0 0 0 0 0,0-1 676 0 0,-6 3-1030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6.25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144 0 3625 0 0,'-10'6'1041'0'0,"0"0"1"0"0,1 0-1 0 0,-1 1 0 0 0,1 0 1 0 0,0 1-1 0 0,1 0 1 0 0,-6 7-1042 0 0,6-6 230 0 0,1 0 0 0 0,1 0-1 0 0,-1 0 1 0 0,2 1 0 0 0,-1 0 0 0 0,1 0 0 0 0,1 1 0 0 0,0-1 0 0 0,0 1 0 0 0,1 0 0 0 0,0 0 0 0 0,0 6-230 0 0,3-11 54 0 0,0-1 1 0 0,1 0-1 0 0,0 0 1 0 0,0 1 0 0 0,0-1-1 0 0,0 0 1 0 0,2 3-55 0 0,9 12-1749 0 0,-12-19 1468 0 0,1-1 1 0 0,-1 1 0 0 0,1-1-1 0 0,-1 1 1 0 0,1-1-1 0 0,0 1 1 0 0,-1-1 0 0 0,1 0-1 0 0,0 1 1 0 0,-1-1 0 0 0,1 0-1 0 0,0 0 1 0 0,-1 0-1 0 0,1 1 1 0 0,0-1 0 0 0,-1 0-1 0 0,1 0 1 0 0,0 0 0 0 0,-1 0-1 0 0,1 0 1 0 0,0 0 0 0 0,0 0-1 0 0,-1 0 1 0 0,1 0-1 0 0,0-1 1 0 0,-1 1 280 0 0,5-2-3625 0 0</inkml:trace>
  <inkml:trace contextRef="#ctx0" brushRef="#br0" timeOffset="1">307 23 6769 0 0,'-6'18'889'0'0,"1"-1"0"0"0,0 1 0 0 0,1 0 0 0 0,1 0 0 0 0,-1 15-889 0 0,2-6 199 0 0,2-23-276 0 0,0-1 1 0 0,0 1-1 0 0,0-1 1 0 0,-1 1-1 0 0,1-1 1 0 0,-1 0-1 0 0,0 1 1 0 0,0-1-1 0 0,0 0 1 0 0,0 0-1 0 0,-2 3 77 0 0,1-3-301 0 0,0-1 0 0 0,0 1 0 0 0,-1-1 0 0 0,1 0 0 0 0,0 0-1 0 0,-1 0 1 0 0,1-1 0 0 0,-1 1 0 0 0,0 0 0 0 0,1-1 0 0 0,-1 0 301 0 0,-55 27-4046 0 0,48-26 1153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6.67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122 33 8 0 0,'-8'-2'771'0'0,"-1"2"1"0"0,1-1-1 0 0,-1 1 0 0 0,0 0 1 0 0,1 1-1 0 0,-1 0 0 0 0,1 0 1 0 0,0 1-1 0 0,-1 0 0 0 0,1 1 1 0 0,0 0-1 0 0,0 0 0 0 0,-4 3-771 0 0,43-17 505 0 0,1 1-1 0 0,0 2 1 0 0,1 1-1 0 0,5 1-504 0 0,-20 3 159 0 0,49-3-67 0 0,-64 6-91 0 0,0 0 0 0 0,0 0 1 0 0,0 0-1 0 0,0 0 0 0 0,0 1 1 0 0,0-1-1 0 0,0 1 0 0 0,0 0 1 0 0,-1 0-1 0 0,1 0 0 0 0,0 0 1 0 0,0 1-1 0 0,-1-1 1 0 0,1 1-1 0 0,-1-1 0 0 0,0 1 1 0 0,1 0-1 0 0,-1 0 0 0 0,0 0 1 0 0,0 0-1 0 0,0 1-1 0 0,0 0-2 0 0,-2 0-1 0 0,1 0 1 0 0,0 0 0 0 0,-1 1-1 0 0,1-1 1 0 0,-1 0 0 0 0,0 0-1 0 0,0 1 1 0 0,0-1-1 0 0,-1 0 1 0 0,1 0 0 0 0,-1 1-1 0 0,0-1 1 0 0,0 0 0 0 0,0 0-1 0 0,0 0 3 0 0,-20 52-13 0 0,20-55 13 0 0,-6 15 14 0 0,0-1-11 0 0,0 0-1 0 0,1 1 1 0 0,1 0 0 0 0,0 0 0 0 0,1 0 0 0 0,1 0 0 0 0,0 1 0 0 0,1-1 0 0 0,0 2-3 0 0,2-17 2 0 0,0 1 0 0 0,0-1-1 0 0,0 1 1 0 0,1-1-1 0 0,-1 1 1 0 0,0-1 0 0 0,0 1-1 0 0,0-1 1 0 0,0 1-1 0 0,0-1 1 0 0,1 1 0 0 0,-1-1-1 0 0,0 1 1 0 0,1-1-1 0 0,-1 0 1 0 0,0 1 0 0 0,1-1-1 0 0,-1 0 1 0 0,0 1-1 0 0,1-1 1 0 0,-1 0 0 0 0,0 1-1 0 0,1-1 1 0 0,-1 0 0 0 0,1 0-1 0 0,-1 1 1 0 0,1-1-1 0 0,-1 0 1 0 0,1 0 0 0 0,-1 0-1 0 0,1 0 1 0 0,-1 1-2 0 0,24-2 96 0 0,21-11 45 0 0,-44 12-140 0 0,30-11-772 0 0,0-1 0 0 0,0-2 0 0 0,23-15 771 0 0,37-33-6908 0 0,-75 51 3526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7.03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27 0 4425 0 0,'-1'0'232'0'0,"0"0"0"0"0,0 0 0 0 0,0 1 0 0 0,0-1 0 0 0,0 0 0 0 0,0 0 0 0 0,0 1 1 0 0,0-1-1 0 0,0 1 0 0 0,1-1 0 0 0,-1 1 0 0 0,0-1 0 0 0,0 1 0 0 0,1-1 0 0 0,-1 1 0 0 0,0 0 0 0 0,1-1 0 0 0,-1 1 0 0 0,0 0 0 0 0,1 0 0 0 0,-1 0 1 0 0,1-1-1 0 0,-1 1 0 0 0,1 0 0 0 0,0 0 0 0 0,-1 0 0 0 0,1 0 0 0 0,0 0-232 0 0,-7 38 1773 0 0,13 42-1297 0 0,1-28-301 0 0,2 0 0 0 0,3 0-1 0 0,4 7-174 0 0,-14-53 17 0 0,1-1 1 0 0,0 0-1 0 0,-1 0 0 0 0,2 0 0 0 0,-1-1 0 0 0,1 1 0 0 0,0-1 1 0 0,0 0-1 0 0,0 0 0 0 0,1 0 0 0 0,4 4-17 0 0,-7-8-22 0 0,1 1 0 0 0,-1 0 0 0 0,0-1 0 0 0,1 1 0 0 0,-1-1 0 0 0,1 0 0 0 0,0 0 0 0 0,-1 0 0 0 0,1 0 0 0 0,0 0 0 0 0,-1-1 0 0 0,1 1 0 0 0,0-1 0 0 0,0 0 0 0 0,0 0 0 0 0,0 0 0 0 0,-1 0 0 0 0,1 0 0 0 0,0 0 0 0 0,0-1 0 0 0,0 1 0 0 0,-1-1 0 0 0,1 0 0 0 0,0 0 0 0 0,-1 0 0 0 0,1 0 0 0 0,-1-1 1 0 0,1 1 21 0 0,9-7-338 0 0,1 0 1 0 0,-2-1-1 0 0,1 0 1 0 0,-1-1 0 0 0,-1 0-1 0 0,0-1 1 0 0,0 0-1 0 0,-1-1 1 0 0,0 0 0 0 0,-1 0-1 0 0,-1-1 1 0 0,0 0 337 0 0,4-9-1047 0 0,-2 0 0 0 0,0-1 0 0 0,-1 0 0 0 0,-2 0 0 0 0,0-1 0 0 0,-2 1 0 0 0,0-3 1047 0 0,-2 8-1884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7.41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298 0 4033 0 0,'-4'5'4518'0'0,"-4"16"-2487"0"0,4 14-928 0 0,-1-1-736 0 0,2 0 0 0 0,1 0-1 0 0,2 1 1 0 0,1-1 0 0 0,3 16-367 0 0,6-7 17 0 0,3 28-2299 0 0,-12-66 1727 0 0,-1 0 0 0 0,0 0 0 0 0,0-1 0 0 0,0 1 0 0 0,-1 0 0 0 0,1-1 0 0 0,-1 1 0 0 0,-1-1 0 0 0,1 1 0 0 0,0-1 0 0 0,-1 1 0 0 0,0-1 1 0 0,0 1 554 0 0,-3 0-4032 0 0</inkml:trace>
  <inkml:trace contextRef="#ctx0" brushRef="#br0" timeOffset="1">14 375 4769 0 0,'-14'3'2563'0'0,"16"4"-763"0"0,-1-6-1722 0 0,0 0 0 0 0,1 0 0 0 0,-1 0 0 0 0,1-1 0 0 0,-1 1 0 0 0,1 0 0 0 0,-1 0 0 0 0,1-1 0 0 0,-1 1 0 0 0,1-1 0 0 0,0 0 0 0 0,-1 1 0 0 0,1-1 0 0 0,0 0 0 0 0,-1 0-78 0 0,25-2 284 0 0,0 0 0 0 0,-1-2-1 0 0,0-1 1 0 0,7-3-284 0 0,73-12-949 0 0,-93 19-121 0 0,0 1-1 0 0,-1 0 1 0 0,1 0 0 0 0,11 3 1070 0 0,-11 3-2416 0 0,-7-3-1367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7.79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25 108 3953 0 0,'-18'13'1906'0'0,"11"-6"899"0"0,25-2-1359 0 0,2-2-1062 0 0,1-2 0 0 0,-1 0 0 0 0,1-1 0 0 0,-1-1 0 0 0,0-1 0 0 0,19-4-384 0 0,27-9 422 0 0,28-11-422 0 0,33-8 19 0 0,-66 18-1273 0 0,-58 15 792 0 0,1 0-1 0 0,0-1 0 0 0,0 1 0 0 0,-1-1 0 0 0,1 0 0 0 0,-1 1 0 0 0,0-2 0 0 0,1 1 0 0 0,-1 0 1 0 0,0-1-1 0 0,0 1 0 0 0,0-1 0 0 0,-1 0 0 0 0,2-2 463 0 0,-4 3-2002 0 0,0 0-1109 0 0</inkml:trace>
  <inkml:trace contextRef="#ctx0" brushRef="#br0" timeOffset="1">494 40 1264 0 0,'-21'30'5512'0'0,"13"-20"-4851"0"0,1-1 0 0 0,0 1 0 0 0,1 1 0 0 0,0-1-1 0 0,1 1 1 0 0,0 0 0 0 0,1 0 0 0 0,0 0 0 0 0,0 5-661 0 0,2-4 74 0 0,0 0 0 0 0,1 1-1 0 0,1-1 1 0 0,0 0 0 0 0,1 0 0 0 0,0 0 0 0 0,1 0-1 0 0,0 0 1 0 0,1 1-74 0 0,-1 22-2662 0 0,-2-34 2292 0 0,0 0-1 0 0,0 0 1 0 0,-1 0 0 0 0,1 0 0 0 0,0 0-1 0 0,0 0 1 0 0,0 0 0 0 0,-1-1 0 0 0,1 1-1 0 0,-1 0 1 0 0,1 0 0 0 0,0 0 0 0 0,-1 0-1 0 0,0-1 1 0 0,1 1 0 0 0,-1 0-1 0 0,1 0 1 0 0,-1-1 0 0 0,0 1 0 0 0,0 0 370 0 0,-1-1-3313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8.13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37 1 3001 0 0,'-3'3'770'0'0,"1"0"0"0"0,-1 0 0 0 0,1 1 0 0 0,0-1-1 0 0,0 0 1 0 0,0 1 0 0 0,1 0 0 0 0,-1-1 0 0 0,1 2-770 0 0,-10 43 2360 0 0,7 43-1059 0 0,3-87-1286 0 0,1 1 0 0 0,0-1 0 0 0,0 0 1 0 0,0 0-1 0 0,1 0 0 0 0,-1 0 0 0 0,1 0 0 0 0,0 0 1 0 0,0 0-1 0 0,0 0 0 0 0,1 0 0 0 0,-1 0 0 0 0,1 0 1 0 0,0-1-1 0 0,0 1 0 0 0,0-1 0 0 0,1 1 0 0 0,-1-1 1 0 0,1 0-1 0 0,0 0 0 0 0,0 0 0 0 0,0 0 0 0 0,0 0 0 0 0,0-1 1 0 0,1 0-1 0 0,-1 1 0 0 0,1-1 0 0 0,0-1 0 0 0,-1 1 1 0 0,1 0-1 0 0,0-1 0 0 0,0 0 0 0 0,0 0 0 0 0,0 0 1 0 0,0 0-1 0 0,0-1 0 0 0,1 1 0 0 0,-1-1 0 0 0,0 0 1 0 0,0 0-1 0 0,2-1-15 0 0,13-1-215 0 0,0 0 1 0 0,0-2 0 0 0,0 0 0 0 0,-1-1 0 0 0,0-1-1 0 0,0-1 1 0 0,0 0 0 0 0,7-5 214 0 0,-5 2-961 0 0,1-1 0 0 0,-1 0 0 0 0,-1-2 0 0 0,0 0 0 0 0,-1-1-1 0 0,0-1 1 0 0,-1 0 0 0 0,-1-2 0 0 0,9-11 961 0 0,-13 9-3842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8.50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0 101 2505 0 0,'0'0'1496'0'0,"34"5"2193"0"0,1-8-3182 0 0,1-1 1 0 0,-1-2-1 0 0,0-1 1 0 0,0-2-1 0 0,-1-2 1 0 0,0-1-1 0 0,21-11-507 0 0,-45 19-328 0 0,25-11-1132 0 0,-24 6-2474 0 0,-18 7 1441 0 0,3 2-526 0 0</inkml:trace>
  <inkml:trace contextRef="#ctx0" brushRef="#br0" timeOffset="1">175 80 3977 0 0,'-7'8'739'0'0,"0"0"0"0"0,0 0 0 0 0,1 1 0 0 0,0 0 0 0 0,1 0 0 0 0,-1 0 0 0 0,0 5-739 0 0,-2 6 643 0 0,1 1 1 0 0,1-1 0 0 0,1 1-1 0 0,1 0 1 0 0,0 7-644 0 0,3-13 157 0 0,1 0 0 0 0,0 0-1 0 0,1 0 1 0 0,1-1 0 0 0,0 1 0 0 0,1 2-157 0 0,6 61-3524 0 0,-7-71 2215 0 0,-1 0-4029 0 0,-1-9 2208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8.85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329 0 5257 0 0,'-18'85'4258'0'0,"-1"45"-2535"0"0,17-108-1446 0 0,-5 21-1383 0 0,6-40 771 0 0,-1 0 0 0 0,1 0 0 0 0,-1-1 0 0 0,0 1 0 0 0,0-1 0 0 0,0 1 0 0 0,0-1 0 0 0,0 0 0 0 0,-1 0 0 0 0,1 0 0 0 0,0 0 0 0 0,-1 0 0 0 0,0 0 0 0 0,-1 0 335 0 0,-7 6-1104 0 0,9-6 775 0 0,-1-1 0 0 0,1 1-1 0 0,0-1 1 0 0,-1 0 0 0 0,1 1 0 0 0,-1-1 0 0 0,1 0-1 0 0,-1 0 1 0 0,0-1 0 0 0,-1 1 329 0 0,-3 1-1315 0 0</inkml:trace>
  <inkml:trace contextRef="#ctx0" brushRef="#br0" timeOffset="1">0 408 1240 0 0,'9'-2'1022'0'0,"0"0"0"0"0,0 1 0 0 0,0 0 0 0 0,-1 0 0 0 0,5 1-1022 0 0,40-5 676 0 0,-18-4-650 0 0,140-38 1136 0 0,-61 6-5781 0 0,-107 38 1032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9.25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225 0 1824 0 0,'-4'4'566'0'0,"0"-1"0"0"0,0 1 0 0 0,0 0 1 0 0,1 1-1 0 0,0-1 0 0 0,0 0 0 0 0,0 1 0 0 0,0 0 0 0 0,1 0 0 0 0,-2 2-566 0 0,-21 57 2435 0 0,21-52-1998 0 0,0-1-369 0 0,0 1 1 0 0,1 0-1 0 0,0 0 1 0 0,1 0-1 0 0,0 0 1 0 0,1 0-1 0 0,0 1 1 0 0,1-1-1 0 0,1 0 0 0 0,0 0 1 0 0,0 0-1 0 0,3 9-68 0 0,-4-20-144 0 0,0 0 0 0 0,0 0-1 0 0,1 0 1 0 0,-1 0-1 0 0,0-1 1 0 0,0 1-1 0 0,0 0 1 0 0,-1 0-1 0 0,1 0 1 0 0,0 0 0 0 0,0-1-1 0 0,0 1 1 0 0,-1 0-1 0 0,1 0 1 0 0,0 0-1 0 0,-1-1 1 0 0,1 1 0 0 0,0 0-1 0 0,-1-1 1 0 0,1 1-1 0 0,-1 0 1 0 0,1-1-1 0 0,-1 1 1 0 0,0 0 0 0 0,1-1-1 0 0,-1 1 1 0 0,0-1-1 0 0,1 1 1 0 0,-1-1-1 0 0,0 0 1 0 0,1 1 0 0 0,-1-1-1 0 0,0 0 1 0 0,0 1-1 0 0,0-1 1 0 0,1 0-1 0 0,-1 0 1 0 0,-1 1 144 0 0,-43 4-2220 0 0,9 0 2491 0 0,18 9 292 0 0,16-12-312 0 0,-1 0 0 0 0,1 0 0 0 0,-1 0 0 0 0,1 0 1 0 0,-1 0-1 0 0,0 0 0 0 0,0-1 0 0 0,0 1 0 0 0,-2 0-251 0 0,12-4 532 0 0,1 0 0 0 0,0 0 0 0 0,-1-1-1 0 0,0 0 1 0 0,1 0 0 0 0,-1-1 0 0 0,1-1-532 0 0,35-15 930 0 0,19 3 399 0 0,0 2 0 0 0,42-3-1329 0 0,-46 9-1118 0 0,0-2 1 0 0,-1-3-1 0 0,14-7 1118 0 0,-65 19-766 0 0,-1 0 0 0 0,-1 0-1 0 0,1 0 1 0 0,0-1 0 0 0,0 0-1 0 0,-1 0 1 0 0,0 0 0 0 0,3-2 766 0 0,-2 0-4384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9.60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41 4033 0 0,'4'-3'499'0'0,"1"0"0"0"0,0-1 0 0 0,-1 2-1 0 0,1-1 1 0 0,0 0 0 0 0,1 1 0 0 0,-1 0 0 0 0,0 0 0 0 0,1 1 0 0 0,3-2-499 0 0,13-1 445 0 0,1 0 0 0 0,0 1 1 0 0,0 2-1 0 0,0 0 0 0 0,0 1 1 0 0,0 2-1 0 0,0 0 0 0 0,0 1 0 0 0,10 4-445 0 0,-28-5 55 0 0,1 0-1 0 0,-1 1 0 0 0,0-1 1 0 0,0 1-1 0 0,0 0 0 0 0,-1 0 0 0 0,1 1 1 0 0,-1 0-1 0 0,0 0 0 0 0,0 0 1 0 0,0 0-1 0 0,0 0 0 0 0,-1 1 0 0 0,0-1 1 0 0,0 1-1 0 0,0 0 0 0 0,0 0 1 0 0,-1 1-1 0 0,0-1 0 0 0,0 0 0 0 0,0 1 1 0 0,0 2-55 0 0,5 18 181 0 0,-2 1 0 0 0,-1-1 0 0 0,-1 0 0 0 0,-1 7-181 0 0,-1-21 37 0 0,-1 3-243 0 0,-2 1 0 0 0,0-1 1 0 0,0 0-1 0 0,-2 0 0 0 0,0 0 0 0 0,0-1 1 0 0,-1 1-1 0 0,-1-1 0 0 0,-6 10 206 0 0,-1-6-2453 0 0,6-12-37 0 0,3-11-3277 0 0,4 1 3352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60 8 0 0,'4'-18'1679'0'0,"-3"15"-1487"0"0,0 1 1 0 0,-1-1-1 0 0,1 1 1 0 0,0-1-1 0 0,-1 0 1 0 0,1 1-1 0 0,-1-1 1 0 0,0 1 0 0 0,0-1-1 0 0,0 0 1 0 0,0 1-1 0 0,-1-1 1 0 0,1 0-1 0 0,-1-1-192 0 0,-3 19 4138 0 0,-4 18-2433 0 0,4 0-1256 0 0,2 1 1 0 0,2-1-1 0 0,1 1 1 0 0,2-1-1 0 0,5 27-449 0 0,-6-46-280 0 0,-2 21-8601 0 0,0-31 5578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1:59.97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3 5905 0 0,'0'0'100'0'0,"0"0"0"0"0,1 0 0 0 0,-1-1 1 0 0,0 1-1 0 0,0 0 0 0 0,0 0 0 0 0,1 0 0 0 0,-1 0 0 0 0,0-1 0 0 0,0 1 0 0 0,0 0 0 0 0,1 0 0 0 0,-1 0 0 0 0,0 0 0 0 0,0 0 1 0 0,1 0-1 0 0,-1 0 0 0 0,0 0 0 0 0,1 0 0 0 0,-1 0 0 0 0,0 0 0 0 0,0 0 0 0 0,1 0 0 0 0,-1 0 0 0 0,0 0 0 0 0,0 0 0 0 0,1 0 0 0 0,-1 0 1 0 0,0 0-1 0 0,0 0 0 0 0,1 0 0 0 0,-1 0 0 0 0,0 0 0 0 0,0 0 0 0 0,1 1 0 0 0,-1-1 0 0 0,0 0 0 0 0,0 0 0 0 0,0 0 0 0 0,1 0 0 0 0,-1 1 1 0 0,0-1-1 0 0,0 0 0 0 0,0 0 0 0 0,0 0 0 0 0,1 1-100 0 0,6 17 2019 0 0,-2 17-648 0 0,-4 36 224 0 0,-2 1 0 0 0,-6 17-1595 0 0,2-17 474 0 0,2 0 0 0 0,5 18-474 0 0,-3 1-176 0 0,0-32-2024 0 0,4-2-4268 0 0,5-42 1477 0 0,-6-13 797 0 0</inkml:trace>
  <inkml:trace contextRef="#ctx0" brushRef="#br0" timeOffset="1">54 463 4001 0 0,'11'-9'588'0'0,"1"2"0"0"0,0 0 1 0 0,0 0-1 0 0,1 1 0 0 0,0 1 1 0 0,0 0-1 0 0,0 1 0 0 0,0 0 1 0 0,7 0-589 0 0,-2-1 334 0 0,73-13-211 0 0,-31 11-3219 0 0,-35 4 101 0 0,-16 3-659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0.93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122 75 5449 0 0,'-4'-1'999'0'0,"4"0"-908"0"0,-1 0 1 0 0,0 1-1 0 0,0-1 0 0 0,0 1 0 0 0,0 0 0 0 0,0-1 0 0 0,0 1 0 0 0,0 0 0 0 0,0 0 1 0 0,0-1-1 0 0,0 1 0 0 0,0 0 0 0 0,0 0 0 0 0,0 0 0 0 0,0 0 0 0 0,0 0 0 0 0,0 0 0 0 0,0 1 1 0 0,0-1-1 0 0,0 0 0 0 0,0 0 0 0 0,1 1 0 0 0,-1-1 0 0 0,0 0 0 0 0,0 1 0 0 0,0-1 0 0 0,0 1 1 0 0,0-1-1 0 0,0 1 0 0 0,1 0 0 0 0,-1-1 0 0 0,0 1 0 0 0,1 0 0 0 0,-1 0 0 0 0,0-1 0 0 0,1 1 1 0 0,-1 0-1 0 0,1 0 0 0 0,-1 0 0 0 0,1 0 0 0 0,-1 0 0 0 0,1 0 0 0 0,0 0 0 0 0,-1 0 1 0 0,1 0-1 0 0,0 0-91 0 0,-32 53 292 0 0,26-47-243 0 0,0 2-1 0 0,1-1 0 0 0,0 1 0 0 0,1 0 0 0 0,-1 0 0 0 0,2 0 0 0 0,-1 0 0 0 0,1 1 0 0 0,1-1 0 0 0,0 1 0 0 0,0 0 0 0 0,1 0 0 0 0,0 2-48 0 0,1-5-35 0 0,0 0-1 0 0,1 1 0 0 0,0-1 1 0 0,0 1-1 0 0,0-1 1 0 0,1 0-1 0 0,0 0 1 0 0,2 4 35 0 0,-3-9-7 0 0,0-1 0 0 0,-1 0 0 0 0,1 1 1 0 0,0-1-1 0 0,0 0 0 0 0,0 0 0 0 0,0 0 0 0 0,0 0 0 0 0,0 1 1 0 0,0-1-1 0 0,0 0 0 0 0,0-1 0 0 0,1 1 0 0 0,-1 0 1 0 0,0 0-1 0 0,0 0 0 0 0,1-1 0 0 0,-1 1 0 0 0,1-1 1 0 0,-1 1-1 0 0,1-1 0 0 0,-1 0 0 0 0,1 1 0 0 0,-1-1 1 0 0,1 0-1 0 0,-1 0 0 0 0,1 0 0 0 0,-1 0 0 0 0,1 0 0 0 0,-1 0 1 0 0,1-1-1 0 0,-1 1 0 0 0,0 0 0 0 0,1-1 0 0 0,-1 1 1 0 0,1-1-1 0 0,-1 0 0 0 0,0 1 0 0 0,1-1 0 0 0,-1 0 1 0 0,0 0-1 0 0,0 0 0 0 0,1 0 0 0 0,-1 0 0 0 0,1-1 7 0 0,9-7 106 0 0,1 0 0 0 0,-1-1-1 0 0,-1-1 1 0 0,0 0-1 0 0,-1 0 1 0 0,0 0-1 0 0,0-2 1 0 0,-1 1 0 0 0,-1-1-1 0 0,0 0 1 0 0,-1 0-1 0 0,0-1 1 0 0,-1 0 0 0 0,0 0-1 0 0,-1 0 1 0 0,-1 0-1 0 0,1-13-105 0 0,-4 23 86 0 0,0-1-1 0 0,-1 1 1 0 0,1 0-1 0 0,-1-1 1 0 0,0 1-1 0 0,0-1 0 0 0,0 1 1 0 0,-1 0-1 0 0,1 0 1 0 0,-1 0-1 0 0,0 0 0 0 0,0 0 1 0 0,-1 0-1 0 0,1 0 1 0 0,-1 1-1 0 0,0-1 1 0 0,0 1-1 0 0,0 0 0 0 0,0 0 1 0 0,-1-1-86 0 0,0 1 29 0 0,-1-1-1 0 0,1 0 1 0 0,-1 1 0 0 0,0 0-1 0 0,0 0 1 0 0,0 0 0 0 0,-1 1 0 0 0,1 0-1 0 0,-1 0 1 0 0,1 0 0 0 0,-1 1-1 0 0,0-1 1 0 0,1 1 0 0 0,-1 1 0 0 0,-1-1-29 0 0,-13 7-578 0 0,10 0-1168 0 0,10 0-3355 0 0,2-5 2794 0 0,2-1-2854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1.30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3 303 6081 0 0,'-2'1'2686'0'0,"7"-1"-1443"0"0,15-3-259 0 0,62-26 889 0 0,-48 18-2062 0 0,-1-2 1 0 0,0 0-1 0 0,30-19 189 0 0,-38 18-1243 0 0,-14 8 374 0 0,0 0 0 0 0,0-1 0 0 0,-1 0 0 0 0,0-1 0 0 0,0 0 0 0 0,0 0 0 0 0,-1-1 0 0 0,0 0 0 0 0,0-2 869 0 0,-4 2-3229 0 0</inkml:trace>
  <inkml:trace contextRef="#ctx0" brushRef="#br0" timeOffset="1">445 0 272 0 0,'-3'53'11558'0'0,"-11"37"-8893"0"0,-1 8-2193 0 0,10 19-233 0 0,5-74-956 0 0,-2 0 0 0 0,-3 5 717 0 0,4-31-1022 0 0,-1-1 0 0 0,-1 1-1 0 0,-1-1 1 0 0,0 0 0 0 0,-1 0-1 0 0,-1 0 1 0 0,0-1-1 0 0,-1 1 1 0 0,-1-2 0 0 0,-9 14 1022 0 0,8-14-3541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1.67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1 118 3249 0 0,'0'-3'247'0'0,"1"0"1"0"0,0 0-1 0 0,0 0 1 0 0,-1 1-1 0 0,2-1 1 0 0,-1 0-1 0 0,0 0 1 0 0,1 1-1 0 0,-1-1 1 0 0,1 1-1 0 0,0-1 1 0 0,-1 1-1 0 0,1 0 1 0 0,0 0-1 0 0,1 0 1 0 0,-1 0-1 0 0,0 0 1 0 0,1 0-1 0 0,-1 1 1 0 0,1-1-1 0 0,-1 1 1 0 0,1-1-1 0 0,1 1-247 0 0,13-8 409 0 0,1 2-1 0 0,-1 0 0 0 0,8-1-408 0 0,-5 2 572 0 0,-2 0-413 0 0,0 0-1 0 0,0 2 1 0 0,1 0-1 0 0,0 1 1 0 0,3 1-159 0 0,-16 1 26 0 0,0 1 1 0 0,0 0-1 0 0,1 0 1 0 0,-1 0-1 0 0,0 1 0 0 0,0-1 1 0 0,0 2-1 0 0,0-1 1 0 0,0 1-1 0 0,0-1 0 0 0,-1 2 1 0 0,1-1-1 0 0,0 1 1 0 0,-1-1-1 0 0,0 2 0 0 0,0-1 1 0 0,5 4-27 0 0,-8-4 21 0 0,0-1 1 0 0,0 1-1 0 0,-1 0 1 0 0,1 0-1 0 0,-1 0 1 0 0,0 0 0 0 0,1 0-1 0 0,-1 0 1 0 0,-1 0-1 0 0,1 1 1 0 0,0-1-1 0 0,-1 0 1 0 0,0 0-1 0 0,0 1 1 0 0,0-1-1 0 0,0 0 1 0 0,0 0-1 0 0,-1 1 1 0 0,1-1-1 0 0,-1 0 1 0 0,0 0-1 0 0,0 0 1 0 0,0 0-1 0 0,0 0 1 0 0,-1 0-1 0 0,1 0-21 0 0,-7 16-152 0 0,-1-2-1 0 0,-1 0 0 0 0,-11 15 153 0 0,14-20-153 0 0,-55 93-374 0 0,57-95 460 0 0,0 1-1 0 0,0 0 0 0 0,1 1 1 0 0,1-1-1 0 0,0 1 1 0 0,1-1-1 0 0,0 1 1 0 0,0 0-1 0 0,1 1 68 0 0,2-11 24 0 0,-1-1 0 0 0,1 1-1 0 0,0-1 1 0 0,-1 1 0 0 0,1-1 0 0 0,0 0 0 0 0,0 1 0 0 0,0-1-1 0 0,0 0 1 0 0,0 0 0 0 0,0 1 0 0 0,0-1 0 0 0,0 0-1 0 0,1 0 1 0 0,-1 0 0 0 0,0 0 0 0 0,1-1 0 0 0,-1 1 0 0 0,0 0-1 0 0,1 0 1 0 0,-1-1 0 0 0,1 1 0 0 0,-1-1 0 0 0,1 0-1 0 0,0 1 1 0 0,-1-1 0 0 0,1 0 0 0 0,-1 0 0 0 0,1 0 0 0 0,0 0-1 0 0,-1 0-23 0 0,54 1 758 0 0,-37-3-969 0 0,1-1 0 0 0,-1 0 0 0 0,0-1 0 0 0,-1-2 0 0 0,1 1 0 0 0,-1-2 0 0 0,0 0 0 0 0,7-6 211 0 0,-12 7-934 0 0,-1-2 1 0 0,0 1 0 0 0,0-2-1 0 0,-1 1 1 0 0,0-1 0 0 0,0-1 0 0 0,5-6 933 0 0,-6 2-4060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2.03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43 0 6641 0 0,'-3'6'269'0'0,"0"0"-1"0"0,0 0 0 0 0,1 0 0 0 0,-1 0 0 0 0,2 1 0 0 0,-1-1 0 0 0,1 0 0 0 0,0 1 1 0 0,0-1-1 0 0,0 7-268 0 0,-2 8 543 0 0,-4 18-97 0 0,2 1 0 0 0,1-1-1 0 0,2 1-445 0 0,2-28 58 0 0,0 0-1 0 0,0 0 0 0 0,2 0 0 0 0,-1 0 1 0 0,1-1-1 0 0,1 1 0 0 0,0 0 0 0 0,1-1 1 0 0,0 0-1 0 0,0 0 0 0 0,1 0 1 0 0,2 1-58 0 0,-6-10-35 0 0,0 0 0 0 0,0 0 0 0 0,0 0 0 0 0,0 0 1 0 0,0 0-1 0 0,1 0 0 0 0,-1-1 0 0 0,1 1 0 0 0,-1 0 1 0 0,1-1-1 0 0,0 1 0 0 0,-1-1 0 0 0,1 0 1 0 0,0 0-1 0 0,0 0 0 0 0,0 1 0 0 0,0-2 0 0 0,0 1 1 0 0,0 0-1 0 0,0 0 0 0 0,1-1 0 0 0,-1 1 0 0 0,0-1 1 0 0,0 0-1 0 0,0 1 0 0 0,1-1 0 0 0,-1 0 0 0 0,0 0 1 0 0,0-1-1 0 0,1 1 0 0 0,-1 0 0 0 0,0-1 1 0 0,0 1-1 0 0,0-1 0 0 0,0 0 0 0 0,0 0 0 0 0,0 0 1 0 0,0 0-1 0 0,0 0 0 0 0,0 0 0 0 0,0 0 0 0 0,1-2 35 0 0,2-1-370 0 0,0-1-1 0 0,-1 0 1 0 0,1 0-1 0 0,-1 0 0 0 0,-1 0 1 0 0,1 0-1 0 0,-1-1 1 0 0,0 0-1 0 0,0 0 0 0 0,0 0 1 0 0,-1 0-1 0 0,0 0 1 0 0,0 0-1 0 0,-1-2 371 0 0,1-44-2374 0 0,-4 38-485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2.38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37 143 632 0 0,'-19'1'3762'0'0,"1"-1"-1008"0"0,18-1-2714 0 0,0 0 0 0 0,1 0 0 0 0,-1 0 0 0 0,0 0 0 0 0,1 0-1 0 0,-1 0 1 0 0,1 0 0 0 0,-1 0 0 0 0,1 1 0 0 0,-1-1 0 0 0,1 0 0 0 0,0 0 0 0 0,-1 1 0 0 0,1-1 0 0 0,0 0 0 0 0,-1 1 0 0 0,1-1 0 0 0,0 1 0 0 0,0-1 0 0 0,0 1 0 0 0,0-1 0 0 0,0 1-40 0 0,26-19 314 0 0,1 1 0 0 0,1 1 1 0 0,0 2-1 0 0,1 1 0 0 0,1 1 0 0 0,0 2 0 0 0,16-4-314 0 0,-46 15 36 0 0,1-1 0 0 0,-1 0-1 0 0,1 1 1 0 0,-1-1 0 0 0,1 1 0 0 0,0-1-1 0 0,-1 1 1 0 0,1 0 0 0 0,0-1 0 0 0,-1 1-1 0 0,1 0 1 0 0,0 0 0 0 0,-1 0 0 0 0,1 0-1 0 0,0 1 1 0 0,-1-1 0 0 0,1 0 0 0 0,0 1-1 0 0,-1-1 1 0 0,1 1 0 0 0,-1 0 0 0 0,1-1-1 0 0,-1 1 1 0 0,1 0 0 0 0,-1 0-1 0 0,1 0 1 0 0,-1 0 0 0 0,0 0 0 0 0,1 0-1 0 0,-1 1 1 0 0,0-1 0 0 0,0 0 0 0 0,0 1-1 0 0,0-1 1 0 0,0 0 0 0 0,0 1 0 0 0,-1-1-1 0 0,1 1 1 0 0,0 0 0 0 0,-1-1-36 0 0,2 9 203 0 0,0-1 0 0 0,-1 0 0 0 0,-1 0 0 0 0,1 0 0 0 0,-1 0 0 0 0,-1 1 0 0 0,0 0-203 0 0,1-8 10 0 0,-3 35 251 0 0,-1 0 0 0 0,-2 0-1 0 0,-1 0 1 0 0,-2-1 0 0 0,-11 26-261 0 0,16-54-99 0 0,0 1-1 0 0,-1-2 1 0 0,0 1-1 0 0,0 0 1 0 0,-1-1 0 0 0,0 0-1 0 0,0 0 1 0 0,-1-1-1 0 0,-4 4 100 0 0,-9 9-3135 0 0,20-19 3038 0 0,0 0 1 0 0,-1 0-1 0 0,1 0 0 0 0,0 0 1 0 0,0 0-1 0 0,0 0 1 0 0,0 0-1 0 0,-1 0 0 0 0,1 0 1 0 0,0 0-1 0 0,0 0 1 0 0,0 1-1 0 0,-1-1 0 0 0,1 0 1 0 0,0 0-1 0 0,0-1 1 0 0,0 1-1 0 0,-1 0 0 0 0,1 0 1 0 0,0 0-1 0 0,0 0 1 0 0,0 0-1 0 0,-1 0 0 0 0,1 0 1 0 0,0 0-1 0 0,0 0 1 0 0,0 0-1 0 0,0 0 0 0 0,-1-1 1 0 0,1 1-1 0 0,0 0 1 0 0,0 0-1 0 0,0 0 0 0 0,0 0 1 0 0,0 0-1 0 0,-1-1 0 0 0,1 1 1 0 0,0 0-1 0 0,0 0 1 0 0,0 0-1 0 0,0-1 0 0 0,0 1 1 0 0,0 0-1 0 0,0 0 1 0 0,0 0-1 0 0,0 0 0 0 0,0-1 1 0 0,0 1-1 0 0,0 0 1 0 0,0 0-1 0 0,0 0 0 0 0,0-1 1 0 0,0 1-1 0 0,0 0 1 0 0,0 0-1 0 0,0 0 0 0 0,0-1 97 0 0,0-5-4278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2.73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105 0 6881 0 0,'-2'5'513'0'0,"1"-1"-1"0"0,-1 0 0 0 0,1 1 0 0 0,0-1 0 0 0,0 1 0 0 0,0 0 1 0 0,1-1-1 0 0,-1 1 0 0 0,1 0 0 0 0,1 3-512 0 0,-3 9 928 0 0,-8 48 937 0 0,-32 249 388 0 0,40-296-2664 0 0,-1-1 0 0 0,0 1 1 0 0,-1-1-1 0 0,-1 0 411 0 0,-18 38-9719 0 0,22-53 8779 0 0,0-4-2128 0 0,1 0 1397 0 0</inkml:trace>
  <inkml:trace contextRef="#ctx0" brushRef="#br0" timeOffset="1">17 469 3105 0 0,'5'-5'982'0'0,"0"0"0"0"0,1 1 0 0 0,0 0 1 0 0,0 0-1 0 0,0 1 0 0 0,3-1-982 0 0,73-28 2627 0 0,-37 16-2611 0 0,26-12-1371 0 0,0 0-5493 0 0,-64 26 3418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3.09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37 1 744 0 0,'0'0'2813'0'0,"0"0"-1694"0"0,-4 38 3211 0 0,-10 60-2204 0 0,-3 45-853 0 0,16-123-1144 0 0,0 0 1 0 0,2 0-1 0 0,0-1 1 0 0,2 1-1 0 0,3 18-129 0 0,-5-36 18 0 0,-1 1 1 0 0,1-1-1 0 0,-1 0 0 0 0,1 0 0 0 0,0 0 0 0 0,0 0 1 0 0,0 0-1 0 0,0-1 0 0 0,0 1 0 0 0,0 0 1 0 0,1 0-1 0 0,-1-1 0 0 0,0 1 0 0 0,1 0 0 0 0,-1-1 1 0 0,1 0-1 0 0,0 1 0 0 0,0-1 0 0 0,-1 0 0 0 0,1 0 1 0 0,0 0-1 0 0,0 0 0 0 0,0 0 0 0 0,0 0 1 0 0,1 0-19 0 0,1-1 29 0 0,1 1 0 0 0,-1-1 1 0 0,1 0-1 0 0,-1 0 1 0 0,1 0-1 0 0,-1-1 1 0 0,0 1-1 0 0,1-1 0 0 0,-1 0 1 0 0,0-1-1 0 0,0 1 1 0 0,2-1-30 0 0,12-6-213 0 0,0-1 0 0 0,-1 0 0 0 0,0-2 0 0 0,-1 0 0 0 0,3-2 213 0 0,-7 3-686 0 0,1-1 0 0 0,-2-1 0 0 0,1 0 0 0 0,-2 0 0 0 0,1-1 1 0 0,-2-1-1 0 0,0 1 0 0 0,0-2 0 0 0,-2 1 0 0 0,0-1 0 0 0,0 0 0 0 0,-1-1 686 0 0,13-31-1476 0 0,-12 33-1605 0 0</inkml:trace>
  <inkml:trace contextRef="#ctx0" brushRef="#br0" timeOffset="1">417 12 3225 0 0,'14'26'6705'0'0,"-19"97"-3076"0"0,2-75-3308 0 0,2 1 0 0 0,1-1 0 0 0,7 34-321 0 0,3 35-686 0 0,-14-38-7878 0 0,2-68 3540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03.47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1 124 2913 0 0,'8'-1'6161'0'0,"28"-4"-3118"0"0,15-3-2070 0 0,0-1 0 0 0,-1-3-1 0 0,33-13-972 0 0,46-12-3652 0 0,-57 18-3481 0 0,-47 12 2891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3.10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 31 416 0 0,'-1'-13'4577'0'0,"0"13"-4354"0"0,1-1 0 0 0,0 1 0 0 0,0-1 0 0 0,-1 0 0 0 0,1 1 0 0 0,0-1-1 0 0,0 0 1 0 0,0 1 0 0 0,0-1 0 0 0,0 0 0 0 0,0 1 0 0 0,0-1 0 0 0,0 0 0 0 0,1 1 0 0 0,-1-1 0 0 0,0 1-1 0 0,0-1 1 0 0,0 0 0 0 0,1 1 0 0 0,-1-1 0 0 0,0 1 0 0 0,1-1 0 0 0,-1 0 0 0 0,0 1 0 0 0,1-1 0 0 0,-1 1 0 0 0,1-1-1 0 0,-1 1-222 0 0,3 8 3410 0 0,-3 36-2308 0 0,-3 22-1009 0 0,3 0-1 0 0,3 0 1 0 0,2 0 0 0 0,3 0-1 0 0,4-1 1 0 0,12 43-93 0 0,-22-104-4 0 0,3 16 3 0 0,1 0 0 0 0,1 0 0 0 0,3 4 1 0 0,-9-20-9 0 0,1 0 0 0 0,-1-1 1 0 0,1 0-1 0 0,0 1 0 0 0,0-1 0 0 0,0 0 1 0 0,0 0-1 0 0,1 0 0 0 0,-1 0 0 0 0,1-1 1 0 0,0 1-1 0 0,0-1 0 0 0,0 1 1 0 0,0-1-1 0 0,0 0 0 0 0,0 0 0 0 0,1-1 1 0 0,-1 1-1 0 0,1-1 0 0 0,-1 1 0 0 0,1-1 9 0 0,1-1-24 0 0,-1 0-1 0 0,0 0 1 0 0,1 0-1 0 0,-1-1 1 0 0,0 0-1 0 0,0 0 1 0 0,1 0-1 0 0,-1 0 0 0 0,0-1 1 0 0,0 1-1 0 0,0-1 1 0 0,0 0-1 0 0,-1 0 1 0 0,2-1 24 0 0,53-41-281 0 0,-38 28-11 0 0,-15 12 23 0 0,-1 0 0 0 0,0 0 0 0 0,1-1 0 0 0,-1 1 0 0 0,-1-1 1 0 0,1 0-1 0 0,-1 0 0 0 0,2-3 269 0 0,-1 0-1109 0 0,-1 0 1 0 0,1-1 0 0 0,-2 1 0 0 0,1-1 0 0 0,-1 0 0 0 0,0 0-1 0 0,-1 0 1 0 0,1-6 1108 0 0,-2-1-4170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09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 9826 0 0,'-11'-15'2447'0'0,"18"16"-183"0"0,23 18-960 0 0,-4 6-1160 0 0,-1 2 0 0 0,-1 1 0 0 0,-1 0 1 0 0,-2 2-1 0 0,-1 1 0 0 0,-1 0 0 0 0,-1 1 0 0 0,-2 3-144 0 0,-15-32 109 0 0,0 1 0 0 0,-1-1 0 0 0,1 1 0 0 0,-1-1 0 0 0,0 1 0 0 0,0-1 0 0 0,0 1-1 0 0,-1-1 1 0 0,1 1 0 0 0,-1-1 0 0 0,0 1 0 0 0,0-1 0 0 0,0 1 0 0 0,0-1 0 0 0,0 0 0 0 0,-1 0 0 0 0,-1 2-109 0 0,-38 59 291 0 0,19-31-220 0 0,-8 18-1154 0 0,2 1-4995 0 0,13-24 263 0 0,6-11-409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2841 0 0,'-7'6'420'0'0,"1"1"1"0"0,0 0 0 0 0,0 0-1 0 0,0 0 1 0 0,1 1 0 0 0,0 0 0 0 0,1 0-1 0 0,-1 0 1 0 0,2 1 0 0 0,-1-1-1 0 0,1 1 1 0 0,0 0 0 0 0,1 0 0 0 0,0 0-1 0 0,1 0 1 0 0,0 0 0 0 0,0 2-421 0 0,1-9 22 0 0,-1 0 1 0 0,1 0-1 0 0,0 0 1 0 0,1 0-1 0 0,-1 0 1 0 0,0 0-1 0 0,0 0 1 0 0,1 1-1 0 0,-1-1 1 0 0,1 0-1 0 0,0-1 1 0 0,0 1-1 0 0,0 0 1 0 0,0 0-1 0 0,0 0 1 0 0,0 0-1 0 0,0-1 1 0 0,0 1-1 0 0,1 0 1 0 0,-1-1-1 0 0,0 1 1 0 0,1-1-1 0 0,0 0 1 0 0,-1 0-1 0 0,2 1-22 0 0,0 0 11 0 0,0-2 0 0 0,0 1 1 0 0,1 0-1 0 0,-1-1 0 0 0,0 1 0 0 0,0-1 0 0 0,0 0 0 0 0,0 0 0 0 0,1 0 0 0 0,-1 0 0 0 0,0-1 0 0 0,0 1 0 0 0,0-1 1 0 0,0 0-1 0 0,2 0-11 0 0,4-2 4 0 0,-1 0-1 0 0,1-1 1 0 0,-1 0 0 0 0,0 0 0 0 0,0-1 0 0 0,0 0 0 0 0,-1 0 0 0 0,1-1 0 0 0,-1 0 0 0 0,0 0 0 0 0,3-5-4 0 0,-6 4 49 0 0,1 0 0 0 0,-1-1-1 0 0,-1 1 1 0 0,1-1 0 0 0,-1 0 0 0 0,1-6-49 0 0,-3 11 48 0 0,0 1 1 0 0,0-1 0 0 0,0 0-1 0 0,-1 0 1 0 0,1 1-1 0 0,-1-1 1 0 0,0 0-1 0 0,0 0 1 0 0,0 1 0 0 0,0-1-1 0 0,-1 0 1 0 0,1 1-1 0 0,-1-1 1 0 0,1 0 0 0 0,-1 1-1 0 0,0-1 1 0 0,0 0-1 0 0,0 1 1 0 0,0-1-1 0 0,-1 1 1 0 0,1 0 0 0 0,-1-1-49 0 0,0 1 32 0 0,-1 1 1 0 0,0-1 0 0 0,1 1-1 0 0,-1 0 1 0 0,0 0 0 0 0,1 0 0 0 0,-1 0-1 0 0,0 1 1 0 0,0-1 0 0 0,0 1 0 0 0,0 0-1 0 0,0-1 1 0 0,0 1 0 0 0,1 1-1 0 0,-1-1 1 0 0,0 0 0 0 0,0 1 0 0 0,0-1-1 0 0,0 1 1 0 0,0 0 0 0 0,1 0-1 0 0,-1 0-32 0 0,-61 26 658 0 0,46-17-862 0 0,12-8 23 0 0,0 1 0 0 0,0-1 0 0 0,0 1 0 0 0,1 1 0 0 0,-1-1 0 0 0,1 1 0 0 0,0 0 0 0 0,0 0 0 0 0,0 0 0 0 0,1 1 1 0 0,-1 0-1 0 0,1 0 0 0 0,-3 4 181 0 0,7-9-160 0 0,0 1 1 0 0,0-1-1 0 0,0 0 1 0 0,0 0-1 0 0,0 0 1 0 0,0 1-1 0 0,0-1 0 0 0,0 0 1 0 0,0 0-1 0 0,0 1 1 0 0,0-1-1 0 0,0 0 1 0 0,0 0-1 0 0,0 1 1 0 0,0-1-1 0 0,0 0 1 0 0,0 0-1 0 0,0 1 1 0 0,0-1-1 0 0,0 0 1 0 0,0 0-1 0 0,0 1 1 0 0,1-1-1 0 0,-1 0 1 0 0,0 0-1 0 0,0 0 1 0 0,0 1-1 0 0,0-1 0 0 0,1 0 1 0 0,-1 0-1 0 0,0 0 1 0 0,0 0-1 0 0,0 0 1 0 0,1 1-1 0 0,-1-1 1 0 0,0 0-1 0 0,0 0 1 0 0,0 0-1 0 0,1 0 1 0 0,-1 0-1 0 0,0 0 1 0 0,0 0-1 0 0,1 0 1 0 0,-1 0-1 0 0,0 0 1 0 0,0 0-1 0 0,1 0 160 0 0,1 0-3442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3.46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10 5377 0 0,'1'-10'4935'0'0,"0"13"-1895"0"0,3 26-939 0 0,2 47-1905 0 0,2 146 392 0 0,0 1-4169 0 0,-8-213 2212 0 0,-2 1 0 0 0,1 0 1 0 0,-1 0-1 0 0,-1-1 0 0 0,0 0 0 0 0,-4 9 1369 0 0,2-5-2600 0 0,3-3 765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3.84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2 487 5785 0 0,'0'0'35'0'0,"-1"0"1"0"0,1 0-1 0 0,0 0 0 0 0,0 0 0 0 0,0 0 0 0 0,0 0 1 0 0,0 0-1 0 0,0 0 0 0 0,0 0 0 0 0,0 1 0 0 0,0-1 0 0 0,0 0 1 0 0,0 0-1 0 0,0 0 0 0 0,0 0 0 0 0,0 0 0 0 0,0 0 1 0 0,0 0-1 0 0,0 0 0 0 0,0 0 0 0 0,0 1 0 0 0,0-1 0 0 0,0 0 1 0 0,0 0-1 0 0,0 0 0 0 0,0 0 0 0 0,0 0 0 0 0,0 0 1 0 0,0 0-1 0 0,0 0 0 0 0,0 0 0 0 0,0 1 0 0 0,0-1 0 0 0,0 0 1 0 0,0 0-1 0 0,0 0 0 0 0,0 0 0 0 0,0 0 0 0 0,0 0 0 0 0,0 0 1 0 0,1 0-1 0 0,-1 0 0 0 0,0 0 0 0 0,0 0 0 0 0,0 0 1 0 0,0 0-1 0 0,0 1 0 0 0,0-1 0 0 0,0 0 0 0 0,0 0 0 0 0,0 0 1 0 0,1 0-1 0 0,-1 0 0 0 0,0 0 0 0 0,0 0 0 0 0,0 0 1 0 0,0 0-1 0 0,0 0 0 0 0,0 0 0 0 0,0 0 0 0 0,0 0 0 0 0,0 0 1 0 0,1 0-1 0 0,-1 0 0 0 0,0 0 0 0 0,0 0 0 0 0,0-1 1 0 0,0 1-1 0 0,0 0-35 0 0,14 0 1065 0 0,14-5-249 0 0,77-29-680 0 0,-42 15-2433 0 0,-2-5-3890 0 0,-48 19 4449 0 0</inkml:trace>
  <inkml:trace contextRef="#ctx0" brushRef="#br0" timeOffset="1">554 2 7426 0 0,'0'0'143'0'0,"-1"-1"0"0"0,0 1 0 0 0,1 0 0 0 0,-1 0 0 0 0,0 0 0 0 0,1-1 0 0 0,-1 1 0 0 0,1 0 0 0 0,-1 0 0 0 0,0 0 0 0 0,1 0 0 0 0,-1 0 0 0 0,0 0 0 0 0,1 1 0 0 0,-1-1 0 0 0,1 0 0 0 0,-1 0 0 0 0,0 0 0 0 0,1 1 0 0 0,-1-1 0 0 0,1 0 0 0 0,-1 0 0 0 0,0 1 0 0 0,1-1 0 0 0,-1 1 0 0 0,1-1 0 0 0,-1 0 0 0 0,1 1 0 0 0,0-1 0 0 0,-1 1 0 0 0,0 0-143 0 0,-5 24 2063 0 0,13 40-1325 0 0,-5-51-477 0 0,7 74-181 0 0,22 157 482 0 0,-20-188-4973 0 0,14 45 4411 0 0,-12-55-7048 0 0,-9-40 2952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4.18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73 1 7618 0 0,'0'0'174'0'0,"1"0"0"0"0,0 0 0 0 0,-1 1 1 0 0,1-1-1 0 0,-1 0 0 0 0,1 0 0 0 0,-1 1 1 0 0,1-1-1 0 0,0 0 0 0 0,-1 1 0 0 0,0-1 0 0 0,1 1 1 0 0,-1-1-1 0 0,1 1 0 0 0,-1-1 0 0 0,1 0 1 0 0,-1 1-1 0 0,0 0 0 0 0,1-1 0 0 0,-1 1 1 0 0,0-1-1 0 0,0 1 0 0 0,1-1 0 0 0,-1 1 1 0 0,0 0-1 0 0,0-1 0 0 0,0 1 0 0 0,0-1 1 0 0,0 1-1 0 0,0 0 0 0 0,0-1 0 0 0,0 1 0 0 0,0 0 1 0 0,0-1-1 0 0,0 1 0 0 0,0-1-174 0 0,5 30 1381 0 0,-7 38-556 0 0,-2-1 0 0 0,-6 16-825 0 0,-18 59-1664 0 0,10-93-2209 0 0,17-47 3212 0 0,-1 1 0 0 0,1-1 1 0 0,-1 0-1 0 0,0 0 0 0 0,1 1 1 0 0,-1-1-1 0 0,0-1 0 0 0,-1 1 1 0 0,1 0-1 0 0,-1 1 661 0 0,-2-1-4769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4.54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68 0 7026 0 0,'6'1'618'0'0,"0"0"1"0"0,0 1-1 0 0,0-1 1 0 0,-1 1 0 0 0,1 0-1 0 0,-1 1 1 0 0,1-1 0 0 0,-1 1-1 0 0,1 1-618 0 0,35 14 657 0 0,158 32-1774 0 0,-172-37-2151 0 0,-26-13 3150 0 0,-1 0 0 0 0,1 1-1 0 0,-1-1 1 0 0,1 0 0 0 0,-1 1 0 0 0,0-1 0 0 0,1 0 0 0 0,-1 1 0 0 0,1-1 0 0 0,-1 1-1 0 0,0-1 1 0 0,1 1 0 0 0,-1-1 0 0 0,0 1 0 0 0,0-1 0 0 0,1 1 0 0 0,-1 0 0 0 0,0-1-1 0 0,0 1 1 0 0,0-1 0 0 0,0 1 0 0 0,1-1 0 0 0,-1 1 0 0 0,0 0 0 0 0,0-1 0 0 0,0 1-1 0 0,-1-1 1 0 0,1 1 0 0 0,0 0 0 0 0,0-1 0 0 0,0 1 0 0 0,0-1 0 0 0,0 1 0 0 0,-1-1-1 0 0,1 1 1 0 0,0-1 0 0 0,0 1 0 0 0,-1-1 0 0 0,1 1 0 0 0,0-1 0 0 0,-1 1 0 0 0,1-1-1 0 0,-1 1 1 0 0,1-1 0 0 0,-1 1 0 0 0,1-1 0 0 0,-1 0 0 0 0,1 1 0 0 0,-1-1 118 0 0,-5 5-3069 0 0</inkml:trace>
  <inkml:trace contextRef="#ctx0" brushRef="#br0" timeOffset="1">1 392 4609 0 0,'12'-7'5053'0'0,"26"-1"-3815"0"0,-27 6-778 0 0,445-89 2378 0 0,-421 83-5159 0 0,0-2-1 0 0,0-2 1 0 0,-1-1 0 0 0,9-6 2321 0 0,-39 16-1420 0 0,-3 1-2065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4.89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303 1 2032 0 0,'-14'10'2489'0'0,"-1"1"-1"0"0,2 1 1 0 0,-1 0 0 0 0,-5 8-2489 0 0,1 1 1663 0 0,1 1 0 0 0,-10 17-1663 0 0,-4 12 66 0 0,3 1 0 0 0,-8 25-66 0 0,10-27-2412 0 0,-2 0-3542 0 0,16-29 1922 0 0,7-12 993 0 0</inkml:trace>
  <inkml:trace contextRef="#ctx0" brushRef="#br0" timeOffset="1">173 185 5537 0 0,'87'52'8476'0'0,"-61"-34"-8076"0"0,0-2-1 0 0,23 10-399 0 0,-41-23-306 0 0,-1 0 0 0 0,0-1 0 0 0,1 0 0 0 0,0 0-1 0 0,0-1 1 0 0,-1 0 0 0 0,3 0 306 0 0,-3-1-1285 0 0,1 0 0 0 0,-1 0 0 0 0,1-1 0 0 0,-1 0 0 0 0,0 0 0 0 0,1-1 0 0 0,4-1 1285 0 0,-5 1-3666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5.24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17 0 7186 0 0,'-2'7'504'0'0,"0"0"0"0"0,0 0 0 0 0,1 0 0 0 0,-1 0 1 0 0,2 0-1 0 0,-1 0 0 0 0,1 0 0 0 0,0 1 0 0 0,0-1 1 0 0,2 3-505 0 0,11 72 23 0 0,-9-63 214 0 0,-1-11-753 0 0,-1 0 1 0 0,-1 0-1 0 0,0 0 1 0 0,0 1-1 0 0,0 6 516 0 0,-2-12-410 0 0,1 0 1 0 0,-1 1-1 0 0,1-1 0 0 0,-1 0 0 0 0,0 0 1 0 0,0 0-1 0 0,-1 0 0 0 0,1 0 0 0 0,-1 0 1 0 0,1 0-1 0 0,-1 0 0 0 0,0 0 0 0 0,0-1 1 0 0,0 1-1 0 0,-1-1 0 0 0,0 2 410 0 0,-6 3-3346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5.61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0 418 1296 0 0,'10'-11'6449'0'0,"22"-5"-4673"0"0,-20 11-1025 0 0,-3 0-533 0 0,1 0 0 0 0,0 1 1 0 0,0 0-1 0 0,0 1 1 0 0,0 0-1 0 0,1 1 1 0 0,-1 0-1 0 0,1 1 1 0 0,-1 0-1 0 0,4 1-218 0 0,-9-1 31 0 0,-1 1-1 0 0,1 0 1 0 0,-1 0 0 0 0,1 1-1 0 0,-1 0 1 0 0,0-1 0 0 0,1 2-1 0 0,-1-1 1 0 0,0 0-1 0 0,1 1 1 0 0,-1 0 0 0 0,0 0-1 0 0,0 0 1 0 0,-1 0-1 0 0,1 1 1 0 0,0-1 0 0 0,-1 1-1 0 0,1 0 1 0 0,-1 0-1 0 0,0 0 1 0 0,0 1 0 0 0,0-1-1 0 0,0 1 1 0 0,-1 0-1 0 0,1 0-30 0 0,-1 1-10 0 0,0 1 0 0 0,0 0 0 0 0,-1 0 0 0 0,0 0 0 0 0,0 0 0 0 0,0 0 0 0 0,0 0 0 0 0,-1 1 0 0 0,0-1 0 0 0,-1 0 0 0 0,1 0 0 0 0,-1 0 0 0 0,0 1 10 0 0,-24 83-531 0 0,14-56 447 0 0,1 19-163 0 0,10-50 189 0 0,-1-1-1 0 0,1 1 1 0 0,0 0-1 0 0,0 0 1 0 0,0 0 0 0 0,0 0-1 0 0,1 0 1 0 0,-1-1-1 0 0,1 1 1 0 0,-1 0-1 0 0,1 0 1 0 0,0-1 0 0 0,0 1-1 0 0,1 0 1 0 0,-1-1-1 0 0,0 1 1 0 0,1 0 58 0 0,-1-3-31 0 0,1 1 1 0 0,-1-1 0 0 0,0 0 0 0 0,0 0-1 0 0,0 0 1 0 0,0 1 0 0 0,0-1-1 0 0,0 0 1 0 0,1 0 0 0 0,-1-1 0 0 0,0 1-1 0 0,0 0 1 0 0,0 0 0 0 0,0-1 0 0 0,0 1-1 0 0,0 0 1 0 0,0-1 0 0 0,0 1-1 0 0,0-1 1 0 0,0 1 0 0 0,0-1 0 0 0,0 0-1 0 0,0 1 1 0 0,0-1 0 0 0,0 0-1 0 0,-1 0 1 0 0,1 1 0 0 0,0-1 0 0 0,0 0-1 0 0,-1 0 1 0 0,1 0 0 0 0,0 0 30 0 0,25-32 203 0 0,-18 20 156 0 0,0-1 0 0 0,-1 0 0 0 0,-1 0 0 0 0,0-1-1 0 0,-1 0 1 0 0,-1 0 0 0 0,0 0 0 0 0,-1 0 0 0 0,-1 0 0 0 0,0-1 0 0 0,-1 0-1 0 0,-1 1 1 0 0,-1-9-359 0 0,1 21 75 0 0,-1-1-1 0 0,1 1 1 0 0,-1-1-1 0 0,0 1 1 0 0,0 0 0 0 0,0-1-1 0 0,0 1 1 0 0,-1 0-1 0 0,1 0 1 0 0,-1 0-1 0 0,0 0 1 0 0,0 0-1 0 0,0 0 1 0 0,0 1 0 0 0,-1-1-1 0 0,-1-1-74 0 0,-3-2-236 0 0,-1 1 1 0 0,0-1-1 0 0,0 1 0 0 0,0 1 0 0 0,-3-1 236 0 0,-29-18-3834 0 0,37 20 3091 0 0,0 1 0 0 0,0-1 0 0 0,0 0 1 0 0,0 0-1 0 0,0 0 0 0 0,0 0 1 0 0,1 0-1 0 0,0-1 0 0 0,-1 1 0 0 0,1-1 743 0 0,-3-8-3879 0 0</inkml:trace>
  <inkml:trace contextRef="#ctx0" brushRef="#br0" timeOffset="1">502 1 6561 0 0,'8'19'5837'0'0,"-1"21"-4540"0"0,-4-22-360 0 0,19 108 2114 0 0,-4 21-3051 0 0,19 111 402 0 0,-37-256-508 0 0,4 15-82 0 0,-2-1 0 0 0,0 1 0 0 0,0 10 188 0 0,-8 11-3356 0 0,5-36 2574 0 0,0 0 0 0 0,0 1-1 0 0,0-1 1 0 0,0 0 0 0 0,-1 1 0 0 0,1-1 0 0 0,-1 0 0 0 0,1 0-1 0 0,-1 0 1 0 0,0 0 0 0 0,0-1 0 0 0,-1 2 782 0 0,-2 2-4665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5.98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153 60 5697 0 0,'1'-2'275'0'0,"-1"0"-1"0"0,1 1 1 0 0,0-1-1 0 0,0 0 1 0 0,1 0-1 0 0,-1 0 1 0 0,0 1-1 0 0,0-1 1 0 0,1 0-1 0 0,-1 1 1 0 0,1-1 0 0 0,0 1-1 0 0,-1 0 1 0 0,1-1-1 0 0,0 1 1 0 0,0 0-1 0 0,0 0 1 0 0,0 0-1 0 0,0 1 1 0 0,0-1-1 0 0,0 0 1 0 0,0 1-1 0 0,0-1 1 0 0,0 1-275 0 0,55-14 1357 0 0,-42 11-1153 0 0,7-1-63 0 0,0 1-1 0 0,1 1 1 0 0,-1 1-1 0 0,0 1 1 0 0,16 2-141 0 0,-36-2-128 0 0,-1 0-1 0 0,0 0 1 0 0,0 0 0 0 0,0 0 0 0 0,0 0-1 0 0,0 0 1 0 0,0 1 0 0 0,0-1 0 0 0,0 0-1 0 0,0 1 1 0 0,0-1 0 0 0,0 1 0 0 0,0-1-1 0 0,0 1 1 0 0,0 0 0 0 0,0-1 0 0 0,0 1-1 0 0,0 0 1 0 0,-1 0 0 0 0,1-1 0 0 0,0 1-1 0 0,-1 0 1 0 0,1 0 0 0 0,0 0 0 0 0,-1 0-1 0 0,1 0 1 0 0,-1 0 0 0 0,0 0 0 0 0,1 0-1 0 0,-1 0 1 0 0,0 0 0 0 0,1 1 128 0 0,-1 0-502 0 0,-1 1-1 0 0,1-1 1 0 0,0 0 0 0 0,-1 1 0 0 0,1-1-1 0 0,-1 0 1 0 0,0 1 0 0 0,0-1-1 0 0,0 0 1 0 0,0 0 0 0 0,0 0 0 0 0,0 0-1 0 0,-1 0 1 0 0,0 1 502 0 0,-4 4-3406 0 0</inkml:trace>
  <inkml:trace contextRef="#ctx0" brushRef="#br0" timeOffset="1">48 331 4617 0 0,'-6'7'744'0'0,"0"1"1"0"0,1 0-1 0 0,0 1 0 0 0,1-1 0 0 0,-1 1 1 0 0,2 0-1 0 0,-1 0 0 0 0,1 0 1 0 0,1 0-1 0 0,-1 4-744 0 0,2-11 86 0 0,1 1-1 0 0,0-1 1 0 0,0 1-1 0 0,0-1 1 0 0,0 1 0 0 0,0-1-1 0 0,0 1 1 0 0,0-1 0 0 0,1 1-1 0 0,-1-1 1 0 0,1 0 0 0 0,0 1-1 0 0,0-1 1 0 0,0 0 0 0 0,0 1-1 0 0,0-1 1 0 0,0 0-1 0 0,1 0 1 0 0,-1 0 0 0 0,1 0-1 0 0,-1 0 1 0 0,1 0 0 0 0,0-1-1 0 0,0 1 1 0 0,0 0 0 0 0,-1-1-1 0 0,2 0 1 0 0,-1 1 0 0 0,0-1-1 0 0,0 0 1 0 0,0 0 0 0 0,1 0-1 0 0,-1 0 1 0 0,0-1-1 0 0,1 1 1 0 0,-1 0 0 0 0,1-1-1 0 0,-1 0 1 0 0,1 0 0 0 0,-1 0-1 0 0,3 0-85 0 0,18 2 118 0 0,0-2-1 0 0,-1-1 0 0 0,1 0 1 0 0,0-2-1 0 0,0-1 0 0 0,-1 0 1 0 0,0-2-1 0 0,16-6-117 0 0,30-18-2558 0 0,-11-11-3547 0 0,-28 8 1512 0 0,-20 20 1347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6.35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18 3209 0 0,'16'-4'5103'0'0,"19"-4"-3249"0"0,-18 6-1391 0 0,1 0 1 0 0,-1 1-1 0 0,0 1 0 0 0,1 0 0 0 0,-1 2 0 0 0,0 0 0 0 0,2 1-463 0 0,-15-3 78 0 0,0 1-1 0 0,-1 0 0 0 0,1 1 1 0 0,0-1-1 0 0,0 1 0 0 0,-1-1 0 0 0,1 1 1 0 0,-1 0-1 0 0,1 0 0 0 0,-1 1 1 0 0,0-1-1 0 0,0 1 0 0 0,0 0 1 0 0,0-1-1 0 0,0 1 0 0 0,-1 1 1 0 0,1-1-1 0 0,-1 0 0 0 0,0 1 0 0 0,0-1 1 0 0,0 1-1 0 0,0-1 0 0 0,-1 1 1 0 0,0 0-1 0 0,1 0 0 0 0,-1 0 1 0 0,-1 0-1 0 0,1-1 0 0 0,0 1 0 0 0,-1 1 1 0 0,0-1-1 0 0,0 3-77 0 0,-1 15 132 0 0,0-1 0 0 0,-1 1-1 0 0,-2 0 1 0 0,0-1 0 0 0,-1 0 0 0 0,-1 0-1 0 0,-1-1 1 0 0,-1 1 0 0 0,-1-1 0 0 0,0-1 0 0 0,-2 0-1 0 0,-11 17-131 0 0,8-18-1195 0 0,1 0 0 0 0,-2-1 0 0 0,-1-1 0 0 0,-14 12 1195 0 0,25-24-808 0 0,5-3 475 0 0,-1 0 0 0 0,1-1 0 0 0,-1 1-1 0 0,1 0 1 0 0,-1-1 0 0 0,0 1 0 0 0,0 0-1 0 0,1-1 1 0 0,-1 1 0 0 0,0-1 0 0 0,0 1 0 0 0,1-1-1 0 0,-1 0 1 0 0,0 1 0 0 0,0-1 0 0 0,0 0-1 0 0,0 0 1 0 0,0 1 0 0 0,0-1 0 0 0,0 0 0 0 0,1 0-1 0 0,-1 0 1 0 0,0 0 0 0 0,0 0 0 0 0,-1 0 333 0 0,0-2-3537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16.70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1 555 5273 0 0,'19'0'2676'0'0,"0"2"-1"0"0,0 0 1 0 0,8 3-2676 0 0,58 15 2598 0 0,-43-9-2617 0 0,38 4 19 0 0,-73-13-533 0 0,14 2-1741 0 0,-12-5-5953 0 0,-9-1 3390 0 0</inkml:trace>
  <inkml:trace contextRef="#ctx0" brushRef="#br0" timeOffset="1">408 0 6497 0 0,'2'4'4257'0'0,"6"18"-1991"0"0,0 28-352 0 0,-2 0 0 0 0,-2 0 0 0 0,-3 5-1914 0 0,5 52 992 0 0,10 61-329 0 0,10 142-1120 0 0,-30-225-2931 0 0,1-67 12 0 0,0 0 0 0 0,-2 1 0 0 0,-3 8 3376 0 0,1-8-6276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3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79 2993 0 0,'-6'4'364'0'0,"1"0"1"0"0,-1 0-1 0 0,1 0 1 0 0,0 1 0 0 0,0 0-1 0 0,0 0 1 0 0,1 0-1 0 0,-1 1 1 0 0,1-1 0 0 0,-3 7-365 0 0,6-11 16 0 0,0 0 0 0 0,0 1 1 0 0,0-1-1 0 0,0 1 0 0 0,0-1 1 0 0,0 1-1 0 0,1-1 1 0 0,-1 1-1 0 0,1 0 0 0 0,-1-1 1 0 0,1 1-1 0 0,-1 0 0 0 0,1-1 1 0 0,0 1-1 0 0,0 0 1 0 0,0-1-1 0 0,0 1 0 0 0,0 0 1 0 0,0-1-1 0 0,0 1 0 0 0,1 0 1 0 0,-1 0-1 0 0,1-1 1 0 0,-1 1-1 0 0,1-1 0 0 0,0 1 1 0 0,-1-1-1 0 0,1 1 0 0 0,0-1 1 0 0,0 1-1 0 0,0-1 0 0 0,0 1 1 0 0,0-1-1 0 0,0 0 1 0 0,1 0-1 0 0,-1 0 0 0 0,0 0 1 0 0,1 0-1 0 0,-1 0 0 0 0,1 0 1 0 0,-1 0-1 0 0,1 0 1 0 0,-1 0-1 0 0,2-1-16 0 0,1 1-7 0 0,0 0 1 0 0,1-1-1 0 0,-1 1 1 0 0,0-1-1 0 0,1 0 0 0 0,-1-1 1 0 0,0 1-1 0 0,1-1 0 0 0,-1 0 1 0 0,0 0-1 0 0,0 0 1 0 0,0 0-1 0 0,0-1 0 0 0,0 0 1 0 0,0 0-1 0 0,0 0 1 0 0,-1 0-1 0 0,1 0 0 0 0,0-1 7 0 0,9-6 477 0 0,-1 0-1 0 0,0-1 1 0 0,-1 0-1 0 0,8-9-476 0 0,-10 10 579 0 0,-2 0 0 0 0,0-1-1 0 0,0 0 1 0 0,0 0 0 0 0,-1 0-1 0 0,1-5-578 0 0,-6 13 73 0 0,0 0 0 0 0,-1 1-1 0 0,1-1 1 0 0,0 0 0 0 0,-1 0-1 0 0,0 0 1 0 0,1 0 0 0 0,-1 1-1 0 0,0-1 1 0 0,0 0 0 0 0,0 0-1 0 0,0 0 1 0 0,0 0 0 0 0,-1 0-1 0 0,1 0 1 0 0,0 1 0 0 0,-1-1-1 0 0,0-2-72 0 0,0 3 24 0 0,-1 0 0 0 0,1-1-1 0 0,0 1 1 0 0,-1 0 0 0 0,1 0-1 0 0,-1 0 1 0 0,1 0-1 0 0,-1 0 1 0 0,0 0 0 0 0,1 0-1 0 0,-1 0 1 0 0,0 1 0 0 0,1-1-1 0 0,-1 1 1 0 0,0-1 0 0 0,0 1-1 0 0,0 0 1 0 0,0-1 0 0 0,1 1-1 0 0,-1 0 1 0 0,0 0-1 0 0,0 1 1 0 0,-1-1-24 0 0,-5 1-232 0 0,0 0 0 0 0,0 0 0 0 0,0 1-1 0 0,0 1 1 0 0,0-1 0 0 0,1 1 0 0 0,-1 0 0 0 0,1 1 0 0 0,-1 0-1 0 0,1 0 1 0 0,-5 5 232 0 0,-12 7-4455 0 0,2 2-1 0 0,-15 15 4456 0 0,27-24-2990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5:44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114 378 784 0 0,'-17'7'2365'0'0,"14"-5"-2102"0"0,0-1 0 0 0,1 0-1 0 0,-1 0 1 0 0,0 0 0 0 0,0 0 0 0 0,0 0 0 0 0,1-1 0 0 0,-1 1-1 0 0,0-1 1 0 0,-3 0-263 0 0,3 0 220 0 0,1 0 0 0 0,-1 0 1 0 0,0 0-1 0 0,0 0 0 0 0,1 0 0 0 0,-1-1 0 0 0,0 1 0 0 0,0-1 0 0 0,1 0 0 0 0,-1 0 0 0 0,0 0 0 0 0,1 0 1 0 0,-1 0-1 0 0,1 0 0 0 0,0-1 0 0 0,-1 1 0 0 0,1-1 0 0 0,0 0 0 0 0,0 0 0 0 0,0 0-220 0 0,0-1 95 0 0,1 1 0 0 0,0-1 0 0 0,0 0 0 0 0,0 0 0 0 0,0 0 0 0 0,0 0 0 0 0,0 0 0 0 0,1 0 0 0 0,0 0 0 0 0,-1 0 0 0 0,1 0 0 0 0,0 0 0 0 0,0 0 0 0 0,1 0 0 0 0,-1 0 0 0 0,1 0 0 0 0,0 0 0 0 0,-1 0 0 0 0,2-1-95 0 0,4-14 119 0 0,0 0 0 0 0,1 0 0 0 0,1 1 0 0 0,1 0 0 0 0,1 1 0 0 0,0 0 0 0 0,1 0 0 0 0,0 1 0 0 0,1 0-1 0 0,13-10-118 0 0,-24 23 7 0 0,1 0-1 0 0,0 0 0 0 0,1 0 0 0 0,-1 0 0 0 0,0 0 0 0 0,1 0 1 0 0,-1 1-1 0 0,1-1 0 0 0,-1 1 0 0 0,1 0 0 0 0,-1 0 0 0 0,1 0 1 0 0,0 0-1 0 0,0 0 0 0 0,0 1 0 0 0,0-1 0 0 0,-1 1 0 0 0,1 0 0 0 0,0-1 1 0 0,0 1-1 0 0,0 1 0 0 0,0-1-6 0 0,1 1 7 0 0,0 0 0 0 0,0 1 1 0 0,0-1-1 0 0,-1 1 0 0 0,1 0 0 0 0,-1 0 1 0 0,1 0-1 0 0,-1 1 0 0 0,0-1 0 0 0,0 1 1 0 0,0 0-1 0 0,0 0 0 0 0,0 0 0 0 0,0 1-7 0 0,10 14 25 0 0,0 1 0 0 0,-2 0 0 0 0,0 1 0 0 0,-1 0 0 0 0,2 7-25 0 0,-9-19 7 0 0,0 0 23 0 0,1-1 0 0 0,-1 1 0 0 0,1-1 0 0 0,0-1 0 0 0,1 1 0 0 0,0 0 0 0 0,0-1 0 0 0,3 2-30 0 0,-7-6 8 0 0,1-1 0 0 0,0 0 0 0 0,-1 0 0 0 0,1 0 0 0 0,0 0 0 0 0,0 0 0 0 0,0 0 1 0 0,0 0-1 0 0,0-1 0 0 0,0 1 0 0 0,0-1 0 0 0,0 1 0 0 0,0-1 0 0 0,0 0 0 0 0,0 0 1 0 0,0 0-1 0 0,0 0 0 0 0,0 0 0 0 0,0 0 0 0 0,0 0 0 0 0,0-1 0 0 0,0 1 0 0 0,0-1 1 0 0,0 0-1 0 0,0 1 0 0 0,0-1 0 0 0,-1 0 0 0 0,1 0 0 0 0,0 0 0 0 0,0 0 0 0 0,-1-1 1 0 0,1 1-1 0 0,0-1-8 0 0,12-10 12 0 0,0-1 1 0 0,0 0-1 0 0,-2-1 1 0 0,1-1 0 0 0,-2 0-1 0 0,0 0 1 0 0,2-6-13 0 0,-4 6 13 0 0,1 0-1 0 0,0 1 1 0 0,1 1-1 0 0,0 0 1 0 0,1 0 0 0 0,0 1-1 0 0,1 1 1 0 0,12-9-13 0 0,-23 19 21 0 0,0-1 0 0 0,1 1 0 0 0,-1 0 0 0 0,0 0 0 0 0,1 0 0 0 0,-1 0 0 0 0,1 0 0 0 0,0 1 0 0 0,-1-1 0 0 0,1 1 0 0 0,0-1 0 0 0,-1 1 0 0 0,1 0 0 0 0,0 0 0 0 0,-1 0 0 0 0,1 1 0 0 0,0-1 0 0 0,-1 0 0 0 0,1 1 0 0 0,-1 0 0 0 0,1 0 0 0 0,0 0 0 0 0,-1 0 0 0 0,0 0 0 0 0,1 0 0 0 0,-1 1 0 0 0,1 0-21 0 0,6 5 75 0 0,0 0 0 0 0,0 1 0 0 0,-1 0 1 0 0,-1 1-1 0 0,1 0 0 0 0,-1 0-75 0 0,28 31-31 0 0,-25-33 32 0 0,0 1 1 0 0,0-1-1 0 0,1-1 1 0 0,0 0-1 0 0,1-1 1 0 0,-1 0-1 0 0,1 0 1 0 0,0-1-1 0 0,0-1 0 0 0,0 0 1 0 0,0 0-1 0 0,1-2 1 0 0,-1 1-1 0 0,1-2 1 0 0,-1 1-1 0 0,1-2 1 0 0,0 0-1 0 0,-1 0 0 0 0,0-1 1 0 0,1-1-1 0 0,-1 0 1 0 0,0 0-1 0 0,0-1 1 0 0,0-1-1 0 0,-1 0 1 0 0,0-1-1 0 0,0 0 1 0 0,0-1-1 0 0,-1 0 0 0 0,0 0 1 0 0,0-1-1 0 0,0 0 1 0 0,-1-1-1 0 0,0-2-1 0 0,10-11-113 0 0,-15 16 99 0 0,0 0 0 0 0,1 0 0 0 0,0 0 1 0 0,0 1-1 0 0,0 0 0 0 0,1-1 1 0 0,0 2-1 0 0,0-1 0 0 0,0 1 1 0 0,1 0-1 0 0,-1 0 0 0 0,1 1 1 0 0,0 0-1 0 0,0 0 14 0 0,-5 3 1 0 0,-1 0 0 0 0,1 0-1 0 0,-1 0 1 0 0,1 1 0 0 0,-1-1 0 0 0,1 1 0 0 0,-1-1 0 0 0,1 1 0 0 0,-1-1-1 0 0,1 1 1 0 0,-1 0 0 0 0,0 0 0 0 0,1 0 0 0 0,-1 0 0 0 0,0 0 0 0 0,0 0 0 0 0,0 0-1 0 0,0 0 1 0 0,0 0 0 0 0,0 0 0 0 0,0 1 0 0 0,0-1 0 0 0,0 0 0 0 0,-1 1-1 0 0,1-1 1 0 0,0 0 0 0 0,-1 1-1 0 0,20 48 100 0 0,-14-34-50 0 0,-5-10-44 0 0,1-1-1 0 0,0 0 1 0 0,1 0-1 0 0,-1 0 1 0 0,1-1-1 0 0,0 1 1 0 0,0-1-1 0 0,1 1 1 0 0,-1-1-1 0 0,1 0 1 0 0,0 0-1 0 0,0-1 1 0 0,1 1 0 0 0,-1-1-1 0 0,1 0 1 0 0,-1 0-1 0 0,1 0 1 0 0,0-1-1 0 0,0 1 1 0 0,0-1-1 0 0,0-1 1 0 0,0 1-1 0 0,1-1 1 0 0,-1 0-1 0 0,1 0 1 0 0,-1 0-1 0 0,1-1 1 0 0,-1 1-1 0 0,1-1 1 0 0,-1-1-1 0 0,1 1 1 0 0,-1-1-1 0 0,0 0 1 0 0,1 0-1 0 0,-1-1 1 0 0,5-1-6 0 0,14-6 5 0 0,0-1-1 0 0,0 0 1 0 0,-1-2-1 0 0,0-1 1 0 0,-1-1-1 0 0,-1-1 1 0 0,5-4-5 0 0,-13 9-1 0 0,1 0 0 0 0,0 1 0 0 0,0 0 0 0 0,1 2 0 0 0,0-1 0 0 0,1 2 0 0 0,3-1 1 0 0,-12 5 0 0 0,0 0 0 0 0,1 1 0 0 0,-1 0 0 0 0,1 0 0 0 0,0 1 1 0 0,-1 0-1 0 0,1 0 0 0 0,0 0 0 0 0,-1 1 0 0 0,1 1 0 0 0,-1-1 0 0 0,1 1 0 0 0,-1 0 0 0 0,0 1 1 0 0,0 0-1 0 0,6 3 0 0 0,10 3 17 0 0,1 0 0 0 0,1-2 1 0 0,-1 0-1 0 0,1-2 1 0 0,19 2-18 0 0,42 9-34 0 0,-79-13 28 0 0,0-1 0 0 0,0-1 0 0 0,0 1 0 0 0,1-1 0 0 0,-1-1 0 0 0,0 1 0 0 0,0-1 0 0 0,0 0 0 0 0,1-1 0 0 0,-1 0 0 0 0,0 0 0 0 0,0 0 0 0 0,0-1 0 0 0,3-1 6 0 0,0 0-63 0 0,0-1 1 0 0,0 0-1 0 0,-1 0 1 0 0,0-1-1 0 0,0 0 0 0 0,0 0 1 0 0,0-1-1 0 0,-1-1 63 0 0,22-27-2811 0 0,-27 30 1956 0 0,-1-1 0 0 0,0 1 0 0 0,-1 0 0 0 0,1-1 0 0 0,-1 1 0 0 0,0-1 0 0 0,0 1 1 0 0,0-1-1 0 0,0 0 855 0 0,-1-9-4324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5:56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8 0 0,'8'-1'3046'0'0,"27"-2"-2309"0"0,-4-1-21 0 0,-1 1 0 0 0,1 2 0 0 0,0 1 0 0 0,22 4-716 0 0,31-1 192 0 0,769-7 407 0 0,387-46 95 0 0,-498 11-411 0 0,-235 16 5 0 0,316-10-121 0 0,418 17 728 0 0,-843 16-622 0 0,2125 14 518 0 0,-1328 10-791 0 0,687 22 303 0 0,-1464-34-140 0 0,445 27 134 0 0,-337-9 656 0 0,237-27-953 0 0,-42-10 275 0 0,-370 9 92 0 0,1 1 434 0 0,112 2 479 0 0,27 23-1280 0 0,-345-19 78 0 0,33 5 8 0 0,-30-2-155 0 0,1-6 0 0 0,6-6 69 0 0,-122-2-1954 0 0,1-2 1 0 0,9-2 1953 0 0,-32 4-1569 0 0,0-1 1 0 0,-1-1 0 0 0,1 0-1 0 0,-1 0 1 0 0,2-2 1568 0 0,1-1-3545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5:58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3421 512 0 0,'14'1'993'0'0,"0"0"-1"0"0,-1 1 0 0 0,1 1 1 0 0,3 1-993 0 0,-6-1 237 0 0,1 0 0 0 0,-1-1 1 0 0,1-1-1 0 0,-1 0 0 0 0,1 0 0 0 0,11-2-237 0 0,62-11 1339 0 0,0-3 0 0 0,63-22-1339 0 0,163-65 1651 0 0,-111 31-252 0 0,161-84-1399 0 0,-270 110 193 0 0,-2-4-1 0 0,-2-4 1 0 0,41-35-193 0 0,-47 18 248 0 0,-4-3 1 0 0,-2-4 0 0 0,-4-2-1 0 0,-4-4-248 0 0,6-12 542 0 0,27-50-542 0 0,-88 126 55 0 0,135-184 147 0 0,71-149-37 0 0,-158 251-116 0 0,131-185-47 0 0,0 39-59 0 0,-148 194 81 0 0,27-28-9 0 0,-42 51-8 0 0,-1-2-1 0 0,-1 0 1 0 0,11-22-7 0 0,-15 24 5 0 0,0 1 1 0 0,2 1-1 0 0,1 1 0 0 0,2 1 1 0 0,17-13-6 0 0,-12 11 1 0 0,-1 2 12 0 0,2 2 0 0 0,1 1 1 0 0,14-6-14 0 0,9-7-15 0 0,24-15 13 0 0,3 4 0 0 0,2 3 1 0 0,2 4-1 0 0,1 4 0 0 0,2 3 0 0 0,87-17 2 0 0,-90 31 89 0 0,1 4 0 0 0,0 4 0 0 0,1 3 0 0 0,0 5 0 0 0,0 3-1 0 0,0 5 1 0 0,0 3 0 0 0,45 12-89 0 0,2 9 526 0 0,-1 6 0 0 0,94 39-526 0 0,-137-36 152 0 0,-2 3-1 0 0,66 43-151 0 0,1-1 82 0 0,-104-56-43 0 0,63 31 263 0 0,-1 5-1 0 0,44 37-301 0 0,355 274 832 0 0,-375-270-725 0 0,94 59 8 0 0,345 209 302 0 0,-574-369-411 0 0,368 200 152 0 0,-233-131-186 0 0,83 60 54 0 0,-159-93-44 0 0,192 124 50 0 0,-175-115-22 0 0,32 21 27 0 0,2-6 0 0 0,124 48-37 0 0,-168-84 6 0 0,238 83 50 0 0,58-18-109 0 0,-105-29 28 0 0,-125-27-129 0 0,211 53-584 0 0,-112-40-4267 0 0,55 5-5148 0 0,-258-50 7442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02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3036 1392 0 0,'37'19'4356'0'0,"-6"-13"-3487"0"0,0-2 0 0 0,0-2 0 0 0,1-1 0 0 0,18-2-869 0 0,-10 1 163 0 0,0-2 150 0 0,0-1 0 0 0,0-2 1 0 0,0-1-1 0 0,25-9-313 0 0,154-53 1100 0 0,-165 50-963 0 0,22-12 160 0 0,-2-3 0 0 0,-1-3 0 0 0,2-6-297 0 0,98-47 387 0 0,-63 26-351 0 0,-12 7 41 0 0,88-51 93 0 0,-123 69-94 0 0,40-30 244 0 0,53-49-320 0 0,-77 57 220 0 0,97-78 269 0 0,75-83-489 0 0,-173 150 75 0 0,-17 17 5 0 0,-2-3 1 0 0,-2-3-1 0 0,19-29-80 0 0,-19 19 202 0 0,3 3-1 0 0,8-1-201 0 0,15-18 64 0 0,309-310 673 0 0,-220 246-727 0 0,103-57 23 0 0,-149 124-94 0 0,53-23 61 0 0,-124 74-33 0 0,8-4 15 0 0,44-17 18 0 0,-9 11 9 0 0,1 5 1 0 0,38-7-10 0 0,-90 32-2 0 0,0 1 1 0 0,1 3 0 0 0,0 2-1 0 0,1 2 1 0 0,-1 2 0 0 0,18 2 1 0 0,22 5 31 0 0,0 5 1 0 0,0 3-1 0 0,-1 3 1 0 0,0 5-1 0 0,18 10-31 0 0,-54-12 84 0 0,-1 3 0 0 0,25 17-84 0 0,12 5 25 0 0,172 80-7 0 0,90 74 154 0 0,-272-158-92 0 0,-3 4 1 0 0,-1 3-1 0 0,-3 4 0 0 0,7 9-80 0 0,38 49 752 0 0,60 76-752 0 0,-128-134-25 0 0,26 30 34 0 0,-12-12 69 0 0,65 56-78 0 0,-9-19 65 0 0,66 56 0 0 0,-142-129-38 0 0,2-2 1 0 0,2-2 0 0 0,27 13-28 0 0,96 56 4 0 0,-85-48 46 0 0,72 31-50 0 0,441 173 41 0 0,-522-221-23 0 0,309 130-12 0 0,279 71-130 0 0,-322-131-109 0 0,-69-24 136 0 0,-96-30 12 0 0,87 8 85 0 0,-200-44-7 0 0,443 85-2724 0 0,-457-90-943 0 0,1-1-1 0 0,-1-3 0 0 0,41-2 3675 0 0,-59-2-3703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05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2898 864 0 0,'84'12'5672'0'0,"261"-28"-1598"0"0,-214 5-3531 0 0,317-35-268 0 0,22-23 45 0 0,-256 42-154 0 0,83-14 269 0 0,441-111 859 0 0,-246 49-727 0 0,33-9 508 0 0,-400 76-834 0 0,0-6-241 0 0,94-28 321 0 0,-118 36-140 0 0,-1-5 1 0 0,-2-3-1 0 0,35-24-181 0 0,-15 8 111 0 0,12-2 100 0 0,-11 6-34 0 0,-3-5 1 0 0,67-47-178 0 0,69-46 369 0 0,-136 86-195 0 0,-2-5 0 0 0,2-10-174 0 0,120-81 112 0 0,-145 102-66 0 0,150-110 118 0 0,-84 57-128 0 0,277-212 38 0 0,-265 217-134 0 0,-37 25 38 0 0,-73 46 40 0 0,1 3 0 0 0,2 2 1 0 0,1 4-1 0 0,1 2 1 0 0,19-3-19 0 0,-9 7 105 0 0,1 3 0 0 0,56-6-105 0 0,17 10 174 0 0,1 7 0 0 0,82 7-174 0 0,-128 2 15 0 0,-23 2-8 0 0,0 3 1 0 0,-1 5-1 0 0,0 2 0 0 0,0 4 0 0 0,-2 4 1 0 0,-1 2-1 0 0,0 4 0 0 0,-2 4 0 0 0,50 28-7 0 0,-10-3-74 0 0,30 15 31 0 0,48 36 43 0 0,-119-62-44 0 0,14 7 13 0 0,-2 3-1 0 0,-3 4 0 0 0,59 56 32 0 0,13 19 7 0 0,-91-82-12 0 0,-2 2 0 0 0,-3 3 0 0 0,44 56 5 0 0,-44-46 14 0 0,3-3 0 0 0,3-2 0 0 0,41 28-14 0 0,41 40-8 0 0,-74-68-31 0 0,3-2-1 0 0,3-4 1 0 0,63 34 39 0 0,-52-34-36 0 0,358 212-148 0 0,-274-168-247 0 0,81 65 431 0 0,-166-108-562 0 0,80 37 562 0 0,-140-79-90 0 0,83 37-767 0 0,1-5-1 0 0,90 24 858 0 0,-139-50-265 0 0,60 19-2497 0 0,113 20 2762 0 0,-139-42-6497 0 0,53 2 6497 0 0,-100-18-5601 0 0,41-3 5601 0 0,-67 0-271 0 0,20 1 176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08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329 215 4569 0 0,'-13'0'761'0'0,"0"1"1"0"0,1 0-1 0 0,-1 1 0 0 0,0 0 1 0 0,1 1-1 0 0,0 0 0 0 0,-1 1 1 0 0,1 1-1 0 0,-8 4-761 0 0,6-2 281 0 0,1 1 0 0 0,1 1-1 0 0,-1 0 1 0 0,1 0 0 0 0,1 1-1 0 0,0 1 1 0 0,1 0 0 0 0,-2 1-281 0 0,0 2 105 0 0,1-1 1 0 0,0 2 0 0 0,1 0-1 0 0,0 0 1 0 0,1 0-1 0 0,-6 17-105 0 0,13-28 3 0 0,1 1 1 0 0,-1-1-1 0 0,1 0 0 0 0,0 0 0 0 0,0 1 0 0 0,1-1 0 0 0,-1 1 1 0 0,1-1-1 0 0,0 1 0 0 0,0-1 0 0 0,0 0 0 0 0,1 1 0 0 0,0-1 1 0 0,0 1-1 0 0,0-1 0 0 0,0 0 0 0 0,1 0 0 0 0,-1 0 0 0 0,1 1 0 0 0,0-2 1 0 0,0 1-1 0 0,1 0 0 0 0,-1 0 0 0 0,1-1 0 0 0,0 1 0 0 0,0-1 1 0 0,0 0-1 0 0,0 0 0 0 0,0 0 0 0 0,4 2-3 0 0,2 2-14 0 0,1-1 0 0 0,0-1 0 0 0,0 0 0 0 0,0 0 0 0 0,0 0 0 0 0,1-2 0 0 0,0 1 0 0 0,0-1 0 0 0,0-1 0 0 0,0 0 0 0 0,0 0 0 0 0,0-1 0 0 0,1-1-1 0 0,-1 0 1 0 0,0-1 0 0 0,1 0 0 0 0,-1 0 0 0 0,0-1 0 0 0,0 0 0 0 0,0-1 0 0 0,0-1 0 0 0,5-2 14 0 0,-2 1 34 0 0,0-1-1 0 0,0-1 1 0 0,-1 0-1 0 0,0-1 1 0 0,-1 0-1 0 0,1-1 0 0 0,-2 0 1 0 0,1-1-1 0 0,-1-1 1 0 0,-1 0-1 0 0,0 0 1 0 0,0-1-1 0 0,-1 0 1 0 0,-1 0-1 0 0,0-1 1 0 0,5-10-34 0 0,8-25 298 0 0,-2 0 0 0 0,8-34-298 0 0,-22 64 85 0 0,-1-1 0 0 0,-1 1 0 0 0,0-1 0 0 0,-1 0 0 0 0,-1 0 0 0 0,-1 0 0 0 0,-1 0 0 0 0,-3-19-85 0 0,4 35 45 0 0,0 0 0 0 0,-1 0 0 0 0,0 0-1 0 0,1 0 1 0 0,-1 0 0 0 0,0-1 0 0 0,-1 2 0 0 0,1-1 0 0 0,0 0-1 0 0,-1 0 1 0 0,0 0 0 0 0,0 1 0 0 0,0-1 0 0 0,0 1-1 0 0,0-1 1 0 0,0 1 0 0 0,0 0 0 0 0,-1 0 0 0 0,1 0 0 0 0,-1 0-1 0 0,-2-1-44 0 0,1 1 25 0 0,0 1 0 0 0,0 0-1 0 0,0 0 1 0 0,0 1-1 0 0,0-1 1 0 0,0 1-1 0 0,0 0 1 0 0,0 0-1 0 0,0 0 1 0 0,0 1-1 0 0,0-1 1 0 0,0 1-1 0 0,1 0 1 0 0,-1 0 0 0 0,-2 1-25 0 0,-11 5-100 0 0,0 1 1 0 0,0 0 0 0 0,1 1-1 0 0,0 1 1 0 0,0 0 0 0 0,-11 11 99 0 0,-78 65-2075 0 0,-46 35-7485 0 0,130-108 6948 0 0,12-7 255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08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3865 0 0,'69'66'6257'0'0,"15"4"-4100"0"0,-49-39-2070 0 0,2-2 0 0 0,1-1 0 0 0,38 21-87 0 0,-53-36-514 0 0,58 28-2855 0 0,-67-35 1558 0 0,1-1-1 0 0,0 0 1 0 0,0-1-1 0 0,14 1 1812 0 0,-15-2-1403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09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 3273 0 0,'0'0'127'0'0,"0"0"1"0"0,0 0 0 0 0,0-1-1 0 0,1 1 1 0 0,-1 0 0 0 0,0 0-1 0 0,0 0 1 0 0,0 0-1 0 0,0 0 1 0 0,1 0 0 0 0,-1-1-1 0 0,0 1 1 0 0,0 0 0 0 0,0 0-1 0 0,0 0 1 0 0,1 0 0 0 0,-1 0-1 0 0,0 0 1 0 0,0 0-1 0 0,0 0 1 0 0,1 0 0 0 0,-1 0-1 0 0,0 0 1 0 0,0 0 0 0 0,0 0-1 0 0,1 0 1 0 0,-1 0 0 0 0,0 0-1 0 0,0 0 1 0 0,0 0-1 0 0,1 0 1 0 0,-1 0 0 0 0,0 0-1 0 0,0 0 1 0 0,0 0 0 0 0,0 0-1 0 0,1 0 1 0 0,-1 1 0 0 0,0-1-1 0 0,0 0 1 0 0,0 0-1 0 0,0 0 1 0 0,1 0 0 0 0,-1 0-1 0 0,0 1 1 0 0,0-1 0 0 0,0 0-1 0 0,0 0 1 0 0,0 0 0 0 0,0 0-1 0 0,0 1-127 0 0,5 14 2609 0 0,-4 18-980 0 0,-9 35-863 0 0,1 2 63 0 0,2 26-829 0 0,5-76-372 0 0,0 1 0 0 0,2-1 1 0 0,0 0-1 0 0,2 0 0 0 0,0 0 0 0 0,7 19 372 0 0,-8-31-961 0 0,0 0 0 0 0,1 0 0 0 0,0 0 0 0 0,1-1 0 0 0,-1 0 1 0 0,1 0-1 0 0,1 0 0 0 0,-1 0 0 0 0,2 0 961 0 0,7 3-4728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09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80 4209 0 0,'-9'3'552'0'0,"1"1"1"0"0,-1-1-1 0 0,1 2 1 0 0,0-1 0 0 0,1 1-1 0 0,-1 0 1 0 0,1 0-1 0 0,0 1 1 0 0,0 0-1 0 0,0 1 1 0 0,1-1-1 0 0,-6 8-552 0 0,-11 16 655 0 0,1 1 0 0 0,-8 17-655 0 0,24-38 100 0 0,-2 4-77 0 0,-1 0 0 0 0,2 0 0 0 0,0 1 0 0 0,1 0 0 0 0,1 1 0 0 0,0-1 0 0 0,1 1 0 0 0,0 0 0 0 0,2 0-1 0 0,0 0 1 0 0,0 1 0 0 0,2 7-23 0 0,1-10 2 0 0,0 0 0 0 0,1 0 0 0 0,1 0-1 0 0,0-1 1 0 0,1 1 0 0 0,1-1 0 0 0,0 0 0 0 0,0 0-1 0 0,2 0 1 0 0,-1-1 0 0 0,2 1 0 0 0,0-2 0 0 0,0 1-1 0 0,5 4-1 0 0,-5-7 13 0 0,1 0-1 0 0,0-1 0 0 0,0 0 1 0 0,0 0-1 0 0,1-1 0 0 0,0 0 0 0 0,0-1 1 0 0,1 0-1 0 0,0-1 0 0 0,0 0 1 0 0,0-1-1 0 0,0 0 0 0 0,1-1 0 0 0,0 0 1 0 0,0 0-1 0 0,0-2 0 0 0,0 1 1 0 0,0-1-1 0 0,0-1 0 0 0,0-1 0 0 0,0 1 1 0 0,0-2-1 0 0,0 0 0 0 0,0 0 1 0 0,-1-1-1 0 0,1 0 0 0 0,-1-1 1 0 0,8-4-13 0 0,-5 3 126 0 0,1-2 0 0 0,-1 0 0 0 0,0-1 0 0 0,-1 0 0 0 0,0-1 1 0 0,0 0-1 0 0,-1-1 0 0 0,0 0 0 0 0,-1-1 0 0 0,0-1 1 0 0,-1 0-1 0 0,0 0 0 0 0,-1-1 0 0 0,0 0 0 0 0,-1 0 0 0 0,-1-1 1 0 0,0 0-1 0 0,-1-1 0 0 0,0 0 0 0 0,-1 0 0 0 0,3-13-126 0 0,3-42 447 0 0,-2-1 0 0 0,-2-14-447 0 0,-6 57 180 0 0,-1 1 0 0 0,-2-1 0 0 0,0 0-1 0 0,-2 1 1 0 0,-1-1 0 0 0,-1 1 0 0 0,-3-3-180 0 0,8 27 31 0 0,0 1 0 0 0,0 0 0 0 0,0-1 0 0 0,0 1 0 0 0,0 0 0 0 0,0 0 0 0 0,-1 0 0 0 0,1 0 0 0 0,-1 0 1 0 0,0 0-1 0 0,1 0 0 0 0,-1 1 0 0 0,0-1 0 0 0,0 1 0 0 0,0-1 0 0 0,0 1 0 0 0,0 0 0 0 0,-1-1 0 0 0,1 1 0 0 0,-3 0-31 0 0,1-1 8 0 0,-1 1 0 0 0,-1 0-1 0 0,1 1 1 0 0,0-1 0 0 0,0 1-1 0 0,0 0 1 0 0,0 0 0 0 0,0 1-1 0 0,0-1 1 0 0,-2 1-8 0 0,-11 4-99 0 0,1 0 1 0 0,-1 0-1 0 0,1 2 1 0 0,0 0-1 0 0,-5 4 99 0 0,1 0-448 0 0,0 2-1 0 0,0 0 0 0 0,2 2 1 0 0,-1 0-1 0 0,2 1 0 0 0,-9 10 449 0 0,11-9-2188 0 0,1 1 0 0 0,1 0 0 0 0,0 1 0 0 0,-1 5 2188 0 0,1 6-4047 0 0,14-20 1645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10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3449 0 0,'0'16'595'0'0,"1"1"-1"0"0,0-1 1 0 0,2 1 0 0 0,0-1 0 0 0,1 0 0 0 0,0 0 0 0 0,2-1 0 0 0,-1 1-1 0 0,2-1 1 0 0,1 1-595 0 0,5 7 76 0 0,0-2 1 0 0,2 1-1 0 0,1-2 0 0 0,0 0 0 0 0,1-1 0 0 0,4 2-76 0 0,-9-9-19 0 0,61 55-2242 0 0,-63-60 858 0 0,-1 0 0 0 0,1-1 0 0 0,0 0 0 0 0,8 2 1403 0 0,-10-5-1954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2232 0 0,'3'4'6897'0'0,"6"-8"-6441"0"0,1 1-1 0 0,-1-1 1 0 0,1 2 0 0 0,-1-1 0 0 0,1 1 0 0 0,0 1 0 0 0,0 0 0 0 0,0 0 0 0 0,0 1 0 0 0,9 1-456 0 0,30-4 970 0 0,42-12-518 0 0,0-5 0 0 0,40-16-452 0 0,-68 19-440 0 0,-50 12 715 0 0,-1 0-3729 0 0,-9 3-1466 0 0,-15 7 796 0 0,9-3 1233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10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2056 0 0,'47'-15'8019'0'0,"-42"14"-7594"0"0,0 1-1 0 0,0-1 1 0 0,0 1 0 0 0,0 0 0 0 0,0 0 0 0 0,0 1-1 0 0,0 0 1 0 0,1 0-425 0 0,-4-1 53 0 0,1 1 0 0 0,-1 0 0 0 0,0 0 0 0 0,0 0-1 0 0,1 0 1 0 0,-1 0 0 0 0,0 0 0 0 0,0 0 0 0 0,0 1 0 0 0,0-1-1 0 0,0 1 1 0 0,0 0 0 0 0,-1 0 0 0 0,1-1 0 0 0,0 1 0 0 0,-1 0-1 0 0,1 0 1 0 0,-1 0 0 0 0,0 1 0 0 0,0-1 0 0 0,0 0 0 0 0,0 0-1 0 0,0 1 1 0 0,0-1 0 0 0,-1 0 0 0 0,1 1 0 0 0,-1-1 0 0 0,1 1-1 0 0,-1-1 1 0 0,0 1 0 0 0,0-1 0 0 0,0 1 0 0 0,-1-1 0 0 0,1 1-1 0 0,0-1 1 0 0,-1 1-53 0 0,-1 7-3 0 0,0 1 0 0 0,0 0 0 0 0,-1-1 0 0 0,0 0 0 0 0,-1 0 0 0 0,0 0-1 0 0,-1 0 1 0 0,0 0 0 0 0,0-1 0 0 0,-1 0 0 0 0,0 0 0 0 0,-1-1 0 0 0,0 0 0 0 0,0 0 0 0 0,-1 0-1 0 0,0-1 1 0 0,0 0 0 0 0,-3 1 3 0 0,11-8-6 0 0,0 0 0 0 0,0 0-1 0 0,0 1 1 0 0,-1-1-1 0 0,1 0 1 0 0,0 0 0 0 0,0 0-1 0 0,-1 0 1 0 0,1 1-1 0 0,0-1 1 0 0,0 0 0 0 0,-1 0-1 0 0,1 0 1 0 0,0 0 0 0 0,0 0-1 0 0,-1 0 1 0 0,1 0-1 0 0,0 0 1 0 0,-1 0 0 0 0,1 0-1 0 0,0 0 1 0 0,0 0-1 0 0,-1 0 1 0 0,1 0 0 0 0,0 0-1 0 0,-1 0 1 0 0,1 0 0 0 0,0 0-1 0 0,0 0 1 0 0,-1 0-1 0 0,1 0 1 0 0,0 0 0 0 0,0-1-1 0 0,-1 1 1 0 0,1 0-1 0 0,0 0 1 0 0,0 0 0 0 0,-1 0-1 0 0,1-1 1 0 0,0 1 6 0 0,0-14-322 0 0,0 12 295 0 0,1 0 1 0 0,-1 0 0 0 0,1 0 0 0 0,0 1 0 0 0,0-1 0 0 0,0 0 0 0 0,0 0 0 0 0,0 1 0 0 0,0-1 0 0 0,0 0 0 0 0,1 1 0 0 0,-1-1 0 0 0,0 1 0 0 0,1-1 0 0 0,-1 1 0 0 0,1 0-1 0 0,0 0 1 0 0,0-1 26 0 0,3 1 17 0 0,-1 0 0 0 0,1-1 0 0 0,0 2 0 0 0,0-1 0 0 0,-1 1 0 0 0,1-1 0 0 0,0 1 0 0 0,0 0 0 0 0,0 1 0 0 0,0-1 0 0 0,0 1 0 0 0,-1 0 0 0 0,1 0 0 0 0,0 1 0 0 0,-1 0 0 0 0,1-1 0 0 0,-1 1 0 0 0,2 1-17 0 0,14 9 349 0 0,0-1 0 0 0,-1 2 0 0 0,10 9-349 0 0,39 24 148 0 0,-28-27-2023 0 0,38 13 1875 0 0,3-8-9029 0 0,-68-20 4168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17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2921 0 0,'0'-3'301'0'0,"0"0"0"0"0,0 0 0 0 0,1 0 1 0 0,-1 0-1 0 0,1 1 0 0 0,0-1 1 0 0,0 0-1 0 0,0 0 0 0 0,0 0 0 0 0,0 1 1 0 0,1-2-302 0 0,7-19 2699 0 0,-4 7-570 0 0,-2 21-759 0 0,-3 30-383 0 0,-1-21-1084 0 0,5 134 140 0 0,7-1 1 0 0,6 0 0 0 0,21 77-44 0 0,-12-15-414 0 0,-26-209 225 0 0,0 0-1 0 0,0 0 0 0 0,0 0 1 0 0,0 0-1 0 0,0 0 1 0 0,0 0-1 0 0,0 0 0 0 0,0 0 1 0 0,0 0-1 0 0,-1 0 0 0 0,1 0 1 0 0,0 1-1 0 0,0-1 1 0 0,0 0-1 0 0,0 0 0 0 0,0 0 1 0 0,0 0-1 0 0,0 0 1 0 0,0 0-1 0 0,0 0 0 0 0,0 0 1 0 0,0 0-1 0 0,0 0 1 0 0,-1 0 189 0 0,-7-20-2609 0 0,-10-31 357 0 0,-3-61-822 0 0,19 87 2527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17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8 336 664 0 0,'-2'-7'534'0'0,"0"0"-1"0"0,1 0 0 0 0,0 1 1 0 0,0-1-1 0 0,1 0 0 0 0,-1 0 1 0 0,2 0-1 0 0,-1 0 0 0 0,1 0 1 0 0,0 0-1 0 0,0 0 1 0 0,1 0-1 0 0,1-3-533 0 0,1-1 321 0 0,1-1 1 0 0,0 1-1 0 0,1 0 0 0 0,0 0 0 0 0,0 0 1 0 0,2 1-1 0 0,4-6-321 0 0,2 0 157 0 0,1 0 0 0 0,1 1-1 0 0,0 1 1 0 0,1 0 0 0 0,0 1 0 0 0,1 1-1 0 0,1 1 1 0 0,18-9-157 0 0,-34 18 36 0 0,0 1 0 0 0,0-1 1 0 0,0 1-1 0 0,1 0 0 0 0,-1 0 0 0 0,0 0 1 0 0,1 0-1 0 0,-1 0 0 0 0,0 1 0 0 0,1 0 0 0 0,-1 0 1 0 0,1 0-1 0 0,-1 0 0 0 0,1 0 0 0 0,-1 0 0 0 0,0 1 1 0 0,1 0-1 0 0,-1 0 0 0 0,0 0 0 0 0,1 0 1 0 0,-1 0-1 0 0,0 1 0 0 0,0-1 0 0 0,0 1 0 0 0,0 0 1 0 0,0 0-1 0 0,0 1-36 0 0,2 1 30 0 0,-1 1 1 0 0,0 1-1 0 0,0-1 0 0 0,-1 1 1 0 0,1-1-1 0 0,-1 1 0 0 0,-1 0 1 0 0,1 0-1 0 0,-1 1 1 0 0,0-1-1 0 0,0 0 0 0 0,-1 1 1 0 0,0-1-1 0 0,0 1-30 0 0,1 2 93 0 0,0-1 0 0 0,-1 1 1 0 0,0 0-1 0 0,-1-1 0 0 0,1 1 0 0 0,-2 0 0 0 0,1-1 0 0 0,-1 1 1 0 0,-1 0-1 0 0,0-1 0 0 0,0 1 0 0 0,0-1 0 0 0,-1 0 1 0 0,-1 0-1 0 0,1 0 0 0 0,-1 0 0 0 0,0 0 0 0 0,-1-1 0 0 0,0 0 1 0 0,0 0-1 0 0,-1 0 0 0 0,0-1 0 0 0,-4 4-93 0 0,-46 44-1204 0 0,16-19-8118 0 0,31-28 5209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30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 0 0,'0'0'349'0'0,"23"12"4746"0"0,-19 9-4604 0 0,0-1-1 0 0,-1 1 1 0 0,-1 0 0 0 0,-1 0 0 0 0,0 1-491 0 0,0 8 186 0 0,94 1053 401 0 0,-94-1072-577 0 0,37 629 91 0 0,-36 4 213 0 0,-2-375-156 0 0,-18 123-1236 0 0,5-163-4184 0 0,11-204 4262 0 0,0-1-914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31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91 163 8 0 0,'-2'-2'240'0'0,"1"-1"0"0"0,0 1 0 0 0,0 0-1 0 0,0 0 1 0 0,0 0 0 0 0,0-1 0 0 0,0 1 0 0 0,1 0 0 0 0,-1-1 0 0 0,1 1-1 0 0,0 0 1 0 0,-1-1 0 0 0,1 1 0 0 0,0-1 0 0 0,0 1 0 0 0,1 0 0 0 0,-1-1-1 0 0,1 1 1 0 0,-1 0 0 0 0,1-1 0 0 0,-1 1 0 0 0,1 0 0 0 0,0-1 0 0 0,0 1-1 0 0,0 0 1 0 0,1 0 0 0 0,-1 0 0 0 0,2-1-240 0 0,6-12 305 0 0,0 1-1 0 0,1 0 1 0 0,9-8-305 0 0,-14 16 281 0 0,-4 4-238 0 0,0 1 0 0 0,0-1-1 0 0,0 0 1 0 0,0 1 0 0 0,1-1 0 0 0,-1 1-1 0 0,1-1 1 0 0,-1 1 0 0 0,1 0 0 0 0,0 0 0 0 0,-1 0-1 0 0,1 0 1 0 0,0 0 0 0 0,0 0 0 0 0,-1 0-1 0 0,1 0 1 0 0,0 1 0 0 0,0-1 0 0 0,0 1 0 0 0,0-1-1 0 0,0 1 1 0 0,0 0 0 0 0,0 0 0 0 0,0 0-1 0 0,0 0 1 0 0,0 0 0 0 0,2 1-43 0 0,-1 0 57 0 0,-1 1 0 0 0,1-1 0 0 0,-1 1 0 0 0,0 0 0 0 0,0 0 0 0 0,0 0 0 0 0,0 0 0 0 0,0 0 0 0 0,0 0 0 0 0,0 1 0 0 0,-1-1 1 0 0,1 1-1 0 0,-1-1 0 0 0,0 1 0 0 0,0 0 0 0 0,0-1 0 0 0,0 1 0 0 0,1 2-57 0 0,3 13 112 0 0,0 1 0 0 0,-1-1 0 0 0,-1 1 0 0 0,-1-1 0 0 0,0 14-112 0 0,-2-22 86 0 0,0 0 0 0 0,0 0 0 0 0,-1 0 0 0 0,0 0 0 0 0,-1-1 0 0 0,0 1 0 0 0,-1 0 1 0 0,0-1-1 0 0,0 1 0 0 0,-1-1 0 0 0,-3 4-86 0 0,5-10 43 0 0,1-1 1 0 0,-1 0-1 0 0,0 1 1 0 0,0-1-1 0 0,0 0 1 0 0,0 0-1 0 0,0 0 1 0 0,0 0-1 0 0,-1-1 0 0 0,1 1 1 0 0,-1-1-1 0 0,1 1 1 0 0,-1-1-1 0 0,0 0 1 0 0,1 0-1 0 0,-1 0 1 0 0,0 0-1 0 0,-3 0-43 0 0,1 0 50 0 0,-1-1 0 0 0,0 0 0 0 0,0 0 1 0 0,-1 0-1 0 0,2 0 0 0 0,-1-1 0 0 0,0 0 0 0 0,0-1 0 0 0,-3 0-50 0 0,0 0 59 0 0,1-1 0 0 0,0 0-1 0 0,0-1 1 0 0,0 0 0 0 0,1 0 0 0 0,-1 0 0 0 0,1-1-1 0 0,0 0 1 0 0,0-1 0 0 0,1 1 0 0 0,-1-1 0 0 0,1-1 0 0 0,-1-1-59 0 0,6 6 1 0 0,-1-1 0 0 0,1 1 0 0 0,0-1 0 0 0,0 1 0 0 0,0-1 0 0 0,0 1 0 0 0,1-1 0 0 0,-1 0 0 0 0,0 1 0 0 0,1-1 1 0 0,0 0-1 0 0,0 1 0 0 0,0-1 0 0 0,0 0 0 0 0,0 0 0 0 0,0 1 0 0 0,1-1 0 0 0,0 0 0 0 0,0-1-1 0 0,1-2-20 0 0,0 1-1 0 0,1-1 1 0 0,-1 1-1 0 0,1-1 1 0 0,1 1-1 0 0,-1 0 1 0 0,1 0-1 0 0,0 0 0 0 0,0 0 21 0 0,4-3-30 0 0,-1 1 0 0 0,1-1-1 0 0,0 1 1 0 0,1 1-1 0 0,0 0 1 0 0,0 0 0 0 0,0 1-1 0 0,1 0 1 0 0,-1 1-1 0 0,4-2 31 0 0,-9 5-8 0 0,-1 1 0 0 0,0-1-1 0 0,1 1 1 0 0,-1-1-1 0 0,0 1 1 0 0,1 0 0 0 0,-1 0-1 0 0,1 1 1 0 0,-1-1-1 0 0,0 1 1 0 0,1-1-1 0 0,-1 1 1 0 0,0 0 0 0 0,0 1-1 0 0,0-1 1 0 0,0 0-1 0 0,0 1 1 0 0,0 0-1 0 0,0-1 1 0 0,0 1 0 0 0,0 0-1 0 0,-1 1 1 0 0,1-1-1 0 0,-1 0 1 0 0,0 1-1 0 0,1-1 1 0 0,-1 1 0 0 0,0 0-1 0 0,-1 0 1 0 0,1 0-1 0 0,1 2 9 0 0,-1 0 23 0 0,1-1 0 0 0,-1 1 0 0 0,0 0 0 0 0,-1 0 0 0 0,1 0 0 0 0,-1 0 0 0 0,0 1 0 0 0,0-1 0 0 0,-1 0 0 0 0,0 0 0 0 0,1 1 0 0 0,-2-1 0 0 0,1 0-1 0 0,-1 0 1 0 0,1 1 0 0 0,-2-1 0 0 0,1 0 0 0 0,0 0 0 0 0,-3 4-23 0 0,2-5 44 0 0,-1 0 1 0 0,0 0-1 0 0,0-1 0 0 0,0 0 1 0 0,0 1-1 0 0,0-1 0 0 0,-1 0 0 0 0,1-1 1 0 0,-1 1-1 0 0,0-1 0 0 0,0 1 1 0 0,0-1-1 0 0,0 0 0 0 0,0-1 1 0 0,0 1-1 0 0,0-1 0 0 0,-1 1 0 0 0,1-1 1 0 0,-1-1-45 0 0,-3 2 21 0 0,0-1 0 0 0,0 0 0 0 0,0 0 1 0 0,0-1-1 0 0,0 0 0 0 0,0-1 0 0 0,1 0 0 0 0,-1 0 1 0 0,0 0-1 0 0,-6-3-21 0 0,12 4-53 0 0,1-1 0 0 0,-1 0 1 0 0,0 0-1 0 0,1 0 0 0 0,-1 0 0 0 0,1 0 1 0 0,-1-1-1 0 0,1 1 0 0 0,0 0 0 0 0,-1-1 1 0 0,1 1-1 0 0,0-1 0 0 0,0 1 0 0 0,0-1 1 0 0,0 0-1 0 0,0 1 0 0 0,0-1 0 0 0,1 0 1 0 0,-1 0-1 0 0,0 1 0 0 0,1-1 0 0 0,-1 0 1 0 0,1 0-1 0 0,0 0 0 0 0,0 0 0 0 0,0 0 1 0 0,0 0-1 0 0,0 1 0 0 0,0-1 0 0 0,0 0 1 0 0,1 0-1 0 0,-1 0 0 0 0,1 0 1 0 0,-1 0-1 0 0,1 1 0 0 0,0-1 53 0 0,3-12-1693 0 0,0 0 1 0 0,2 1-1 0 0,-1 0 1 0 0,5-7 1692 0 0,-6 13-1403 0 0,5-9-2883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32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81 1344 0 0,'-22'-6'1408'0'0,"22"6"-1372"0"0,0 0-1 0 0,-1-1 0 0 0,1 1 1 0 0,0-1-1 0 0,-1 1 0 0 0,1 0 1 0 0,0-1-1 0 0,0 1 1 0 0,-1-1-1 0 0,1 1 0 0 0,0-1 1 0 0,0 1-1 0 0,0-1 0 0 0,0 1 1 0 0,0-1-1 0 0,0 1 1 0 0,0-1-1 0 0,0 1 0 0 0,0-1 1 0 0,0 1-1 0 0,0-1 0 0 0,0 1 1 0 0,0-1-1 0 0,0 1 1 0 0,0-1-1 0 0,0 0-35 0 0,2-1 105 0 0,-1 0 0 0 0,0 0 1 0 0,0-1-1 0 0,1 1 0 0 0,0 0 0 0 0,-1 0 0 0 0,1 0 1 0 0,0 0-1 0 0,0 1 0 0 0,0-1 0 0 0,0 0 1 0 0,0 1-1 0 0,2-2-105 0 0,46-22 2021 0 0,-48 23-1891 0 0,0 1 0 0 0,1 0 0 0 0,0 0 0 0 0,-1 0 1 0 0,1 0-1 0 0,-1 1 0 0 0,1-1 0 0 0,0 1 0 0 0,0-1 0 0 0,-1 1 0 0 0,1 0 1 0 0,0 0-1 0 0,0 0 0 0 0,-1 1 0 0 0,1-1 0 0 0,0 1 0 0 0,-1-1 0 0 0,3 2-130 0 0,-3 0 65 0 0,-1 0-1 0 0,1 0 0 0 0,-1 0 1 0 0,0 0-1 0 0,0 0 0 0 0,0 0 1 0 0,0 0-1 0 0,0 1 0 0 0,0-1 1 0 0,-1 0-1 0 0,1 1 1 0 0,-1-1-1 0 0,0 0 0 0 0,1 1 1 0 0,-1-1-1 0 0,0 1 0 0 0,-1-1 1 0 0,1 1-65 0 0,-3 49 286 0 0,3-49-252 0 0,-2 7 84 0 0,1 0 0 0 0,-2 0 0 0 0,1 0-1 0 0,-1-1 1 0 0,0 1 0 0 0,-1-1-1 0 0,-3 5-117 0 0,6-11 34 0 0,0-1 0 0 0,0 0 0 0 0,0 0 0 0 0,-1 1-1 0 0,1-1 1 0 0,-1 0 0 0 0,1 0 0 0 0,-1 0-1 0 0,0-1 1 0 0,0 1 0 0 0,0 0 0 0 0,0-1-1 0 0,0 1 1 0 0,0-1 0 0 0,0 0 0 0 0,-1 1 0 0 0,1-1-1 0 0,0 0 1 0 0,-1-1 0 0 0,1 1 0 0 0,-1 0-1 0 0,1-1 1 0 0,-1 1 0 0 0,1-1 0 0 0,-1 0 0 0 0,1 1-1 0 0,-1-1 1 0 0,1-1 0 0 0,-1 1 0 0 0,1 0-1 0 0,-2-1-33 0 0,2 1 9 0 0,-1-1 0 0 0,1 0 1 0 0,0 0-1 0 0,0 0 0 0 0,-1 0 0 0 0,1 0 0 0 0,0 0 0 0 0,0 0 0 0 0,0-1 0 0 0,0 1 0 0 0,0-1 0 0 0,1 0 0 0 0,-1 1 0 0 0,0-1 0 0 0,1 0 0 0 0,-1 0 0 0 0,1 0 0 0 0,0 0 0 0 0,-1 0 0 0 0,1 0 0 0 0,0-1 1 0 0,0 1-1 0 0,0 0 0 0 0,1 0 0 0 0,-1-1 0 0 0,1 1 0 0 0,-1-1 0 0 0,1 1 0 0 0,0 0 0 0 0,0-1 0 0 0,0 1 0 0 0,0-1 0 0 0,0 1 0 0 0,0-1 0 0 0,1 1 0 0 0,-1 0 0 0 0,1-1 0 0 0,1-1-9 0 0,-1 0-8 0 0,0 0-1 0 0,0 0 1 0 0,1 0-1 0 0,-1 1 1 0 0,1-1-1 0 0,0 1 1 0 0,0-1-1 0 0,0 1 1 0 0,1 0-1 0 0,-1 0 1 0 0,1 0-1 0 0,0 0 1 0 0,0 0-1 0 0,0 0 1 0 0,0 1-1 0 0,0-1 1 0 0,1 1-1 0 0,-1 0 0 0 0,1 0 1 0 0,-1 1-1 0 0,1-1 1 0 0,0 1-1 0 0,3-2 9 0 0,-5 3 2 0 0,1 0 0 0 0,-1-1 0 0 0,0 1-1 0 0,1 0 1 0 0,-1 0 0 0 0,1 0-1 0 0,-1 0 1 0 0,1 1 0 0 0,-1-1 0 0 0,0 1-1 0 0,1-1 1 0 0,-1 1 0 0 0,0 0-1 0 0,0 0 1 0 0,1 0 0 0 0,-1 0 0 0 0,0 0-1 0 0,0 1 1 0 0,0-1 0 0 0,0 1-1 0 0,0-1 1 0 0,-1 1 0 0 0,1 0 0 0 0,0-1-1 0 0,-1 2-1 0 0,2 1 25 0 0,0 0-1 0 0,-1 1 1 0 0,0-1-1 0 0,0 1 1 0 0,0 0-1 0 0,0-1 1 0 0,-1 1-1 0 0,0 0 1 0 0,0 0-1 0 0,0 0 1 0 0,0 0-1 0 0,-1 3-24 0 0,0-1 88 0 0,1 1 0 0 0,-1 0 0 0 0,-1-1-1 0 0,0 1 1 0 0,0 0 0 0 0,0-1 0 0 0,-1 1-1 0 0,0-1 1 0 0,0 0 0 0 0,-1 1-1 0 0,0-1 1 0 0,0-1 0 0 0,-1 1 0 0 0,0 0-1 0 0,0-1 1 0 0,0 0 0 0 0,-4 4-88 0 0,5-7 41 0 0,0-1 0 0 0,-1 1 0 0 0,1-1 1 0 0,-1 0-1 0 0,1 0 0 0 0,-1 0 0 0 0,0-1 0 0 0,1 1 1 0 0,-1-1-1 0 0,0 0 0 0 0,0 0 0 0 0,0 0 0 0 0,0 0 1 0 0,0-1-1 0 0,0 0 0 0 0,0 0 0 0 0,0 0 0 0 0,0 0 1 0 0,0 0-1 0 0,0-1 0 0 0,-1 0-41 0 0,2 0 3 0 0,1 0 0 0 0,-1 0 0 0 0,1-1 0 0 0,-1 1 0 0 0,1 0 0 0 0,-1-1 0 0 0,1 0 0 0 0,0 0 0 0 0,0 0 0 0 0,0 0 0 0 0,0 0 0 0 0,0 0 0 0 0,0 0 0 0 0,1 0 1 0 0,-1-1-1 0 0,1 1 0 0 0,-1-1 0 0 0,1 1 0 0 0,0-1 0 0 0,0 0 0 0 0,0 1 0 0 0,0-1 0 0 0,1 0 0 0 0,-1 0 0 0 0,1 1 0 0 0,-1-1 0 0 0,1 0 0 0 0,0 0 0 0 0,0 0 0 0 0,1 0-3 0 0,-1-4-94 0 0,0 0 1 0 0,1 0-1 0 0,0 0 0 0 0,0 1 1 0 0,1-1-1 0 0,0 0 0 0 0,0 1 1 0 0,0-1-1 0 0,1 1 0 0 0,0 0 1 0 0,1-2 93 0 0,26-36-3670 0 0,-3 4-3298 0 0,-21 30 2958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33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9 136 1152 0 0,'-1'0'64'0'0,"1"0"-1"0"0,0 0 1 0 0,0 0 0 0 0,-1 0-1 0 0,1 0 1 0 0,0 0-1 0 0,-1 0 1 0 0,1 0-1 0 0,0 0 1 0 0,0-1 0 0 0,-1 1-1 0 0,1 0 1 0 0,0 0-1 0 0,-1 0 1 0 0,1 0 0 0 0,0 0-1 0 0,0 0 1 0 0,0-1-1 0 0,-1 1 1 0 0,1 0-1 0 0,0 0 1 0 0,0 0 0 0 0,-1-1-1 0 0,1 1 1 0 0,0 0-1 0 0,0 0 1 0 0,0 0 0 0 0,0-1-1 0 0,-1 1 1 0 0,1 0-1 0 0,0-1 1 0 0,0 1-1 0 0,0 0 1 0 0,0 0 0 0 0,0-1-1 0 0,0 1 1 0 0,0 0-1 0 0,0 0 1 0 0,0-1-1 0 0,0 1 1 0 0,0 0 0 0 0,0-1-1 0 0,0 1 1 0 0,0 0-1 0 0,0 0-63 0 0,7-19 1436 0 0,17-13 1115 0 0,-19 27-2310 0 0,0 1-1 0 0,1-1 0 0 0,-1 1 0 0 0,1 1 0 0 0,0-1 1 0 0,-1 1-1 0 0,2 0 0 0 0,-1 0 0 0 0,0 0 0 0 0,1 1 1 0 0,-1 0-1 0 0,1 1 0 0 0,-1-1 0 0 0,1 1 0 0 0,0 0 1 0 0,0 1-1 0 0,-1 0 0 0 0,5 0-240 0 0,-9 1 35 0 0,-1 0 0 0 0,1 0 0 0 0,0 0 0 0 0,-1 0 0 0 0,1 1 0 0 0,-1-1 0 0 0,1 0 0 0 0,-1 1 0 0 0,0-1 0 0 0,1 1 0 0 0,-1 0 0 0 0,0-1 0 0 0,0 1 0 0 0,0 0 0 0 0,0 0 0 0 0,-1-1 0 0 0,1 1 0 0 0,0 0 0 0 0,-1 0 0 0 0,1 0 0 0 0,-1 0 0 0 0,0 0 0 0 0,1 0 0 0 0,-1 0 0 0 0,0 0 0 0 0,0 0 0 0 0,-1 2-35 0 0,-3 55 213 0 0,2-50-144 0 0,0 1 1 0 0,-1-1-1 0 0,0 1 0 0 0,-1-1 1 0 0,0 0-1 0 0,0 0 1 0 0,-1 0-1 0 0,0-1 1 0 0,-4 4-70 0 0,6-8 29 0 0,0-1 1 0 0,0 1-1 0 0,-1-1 0 0 0,1 0 1 0 0,-1 0-1 0 0,0 0 0 0 0,0-1 1 0 0,0 1-1 0 0,0-1 0 0 0,-1 0 1 0 0,1 0-1 0 0,-1-1 0 0 0,1 1 1 0 0,-1-1-1 0 0,0 0 0 0 0,1 0 1 0 0,-1 0-1 0 0,0-1 0 0 0,0 0 1 0 0,-1 0-30 0 0,4 0 0 0 0,1-1 0 0 0,-1 0 1 0 0,1 0-1 0 0,-1 0 0 0 0,1 0 1 0 0,0 0-1 0 0,-1 0 0 0 0,1 0 0 0 0,0 0 1 0 0,0 0-1 0 0,0 0 0 0 0,0-1 1 0 0,0 1-1 0 0,0 0 0 0 0,0-1 0 0 0,0 1 1 0 0,0-1-1 0 0,0 1 0 0 0,1-1 1 0 0,-1 0-1 0 0,1 1 0 0 0,-1-1 0 0 0,1 1 1 0 0,0-1-1 0 0,0 0 0 0 0,-8-44-17 0 0,8 38 9 0 0,0-1-1 0 0,0 0 0 0 0,1 0 0 0 0,1 1 0 0 0,-1-1 0 0 0,1 1 0 0 0,1-1 0 0 0,-1 1 0 0 0,1 0 1 0 0,1 0-1 0 0,0 0 0 0 0,0 0 0 0 0,0 1 0 0 0,1-1 0 0 0,0 1 0 0 0,1 0 0 0 0,-1 1 0 0 0,1-1 1 0 0,1 1-1 0 0,-1 0 0 0 0,1 1 0 0 0,0 0 0 0 0,0 0 0 0 0,7-3 9 0 0,-13 7 2 0 0,1 0 0 0 0,-1 0-1 0 0,1 0 1 0 0,-1 1 0 0 0,1-1 0 0 0,-1 1-1 0 0,1-1 1 0 0,-1 1 0 0 0,1-1 0 0 0,0 1-1 0 0,-1 0 1 0 0,1 0 0 0 0,0 0 0 0 0,-1 0-1 0 0,1 0 1 0 0,0 0 0 0 0,-1 0 0 0 0,1 1-1 0 0,0-1 1 0 0,-1 1 0 0 0,1-1-1 0 0,-1 1 1 0 0,1-1 0 0 0,-1 1 0 0 0,1 0-1 0 0,-1 0 1 0 0,1 0 0 0 0,-1 0 0 0 0,0 0-1 0 0,0 0 1 0 0,1 0 0 0 0,-1 0 0 0 0,0 0-1 0 0,0 1 1 0 0,0-1 0 0 0,0 0 0 0 0,0 1-1 0 0,0-1 1 0 0,-1 1 0 0 0,1-1 0 0 0,0 1-1 0 0,-1-1 1 0 0,1 1 0 0 0,-1 0 0 0 0,1 1-2 0 0,-1 0 26 0 0,1 1 1 0 0,0-1-1 0 0,-1 1 1 0 0,1 0 0 0 0,-1-1-1 0 0,0 1 1 0 0,0 0 0 0 0,-1-1-1 0 0,1 1 1 0 0,-1 0-1 0 0,0-1 1 0 0,0 1 0 0 0,0-1-1 0 0,0 1 1 0 0,0-1-1 0 0,-1 0 1 0 0,0 1 0 0 0,1-1-1 0 0,-1 0 1 0 0,-1 0 0 0 0,1 0-27 0 0,-52 42 383 0 0,52-43-380 0 0,0 0 1 0 0,0-1 0 0 0,0 1 0 0 0,0-1-1 0 0,-1 1 1 0 0,1-1 0 0 0,0 0-1 0 0,-1 0 1 0 0,1 0 0 0 0,-1 0 0 0 0,1-1-1 0 0,-1 1 1 0 0,1-1 0 0 0,-1 1-1 0 0,0-1 1 0 0,1 0 0 0 0,-1 0-1 0 0,0 0 1 0 0,1-1 0 0 0,-1 1 0 0 0,1 0-1 0 0,-1-1 1 0 0,0 0 0 0 0,0 0-4 0 0,2 0-65 0 0,0 0 1 0 0,0 0-1 0 0,0-1 1 0 0,0 1 0 0 0,0 0-1 0 0,0-1 1 0 0,1 1-1 0 0,-1-1 1 0 0,0 1-1 0 0,1-1 1 0 0,-1 1 0 0 0,1-1-1 0 0,0 1 1 0 0,-1-1-1 0 0,1 0 1 0 0,0 1 0 0 0,0-1-1 0 0,0 1 1 0 0,0-1-1 0 0,0 0 1 0 0,0 1-1 0 0,1-1 1 0 0,-1 1 0 0 0,0-1-1 0 0,1-1 65 0 0,15-42-6237 0 0,-14 39 4597 0 0,3-5-858 0 0,-1-1-1089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37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 0 0,'7'11'2209'0'0,"-6"-10"-2140"0"0,0 0 0 0 0,0 0 0 0 0,-1 0 0 0 0,1 0 0 0 0,0 0 0 0 0,0 1 0 0 0,-1-1 1 0 0,1 0-1 0 0,0 0 0 0 0,-1 1 0 0 0,0-1 0 0 0,1 0 0 0 0,-1 1 0 0 0,0-1 0 0 0,1 0 0 0 0,-1 1-69 0 0,-1 45 344 0 0,1 16 2061 0 0,7 63-2405 0 0,108 1238 513 0 0,-79-579 3545 0 0,-37 86-4058 0 0,-20-400 746 0 0,-3 345-102 0 0,23 121-1144 0 0,9-237-7612 0 0,-5-584 5948 0 0,-1-71 916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38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132 287 8 0 0,'-3'0'99'0'0,"1"1"0"0"0,-1-1 0 0 0,1 0-1 0 0,-1 0 1 0 0,1 0 0 0 0,-1-1 0 0 0,1 1 0 0 0,0-1 0 0 0,-1 1-1 0 0,1-1 1 0 0,-1 0 0 0 0,1 0 0 0 0,0 0 0 0 0,0 0 0 0 0,-1 0 0 0 0,1-1-1 0 0,0 1 1 0 0,0 0 0 0 0,0-1 0 0 0,0 0 0 0 0,1 1 0 0 0,-1-1-1 0 0,0 0 1 0 0,1 0 0 0 0,-1 0 0 0 0,1 0 0 0 0,0 0 0 0 0,-1-1-1 0 0,1 1 1 0 0,0 0 0 0 0,1-1 0 0 0,-1 1 0 0 0,0 0 0 0 0,1-1 0 0 0,-1 1-1 0 0,1-1 1 0 0,-1 1 0 0 0,1-1 0 0 0,0 1 0 0 0,0-1 0 0 0,1 1-1 0 0,-1-1 1 0 0,0 1 0 0 0,1-1 0 0 0,-1 1 0 0 0,1 0 0 0 0,0-1 0 0 0,0 1-1 0 0,0 0 1 0 0,0-1 0 0 0,1 1-99 0 0,-2 0 111 0 0,1 1 1 0 0,0-1-1 0 0,0 0 1 0 0,0 1-1 0 0,0-1 0 0 0,0 1 1 0 0,0-1-1 0 0,0 1 1 0 0,0 0-1 0 0,1 0 0 0 0,-1-1 1 0 0,0 1-1 0 0,1 0 1 0 0,-1 0-1 0 0,1 0 0 0 0,0 1 1 0 0,-1-1-1 0 0,1 0 1 0 0,0 0-1 0 0,-1 1 0 0 0,1-1 1 0 0,0 1-1 0 0,0 0 1 0 0,-1-1-1 0 0,1 1 0 0 0,0 0 1 0 0,0 0-1 0 0,0 0 1 0 0,-1 0-1 0 0,1 0 0 0 0,0 1 1 0 0,0-1-1 0 0,-1 1 1 0 0,1-1-1 0 0,0 1 0 0 0,0-1 1 0 0,-1 1-1 0 0,1 0 0 0 0,-1 0 1 0 0,1 0-1 0 0,-1 0 1 0 0,1 0-1 0 0,0 0-111 0 0,2 2 128 0 0,0 1-1 0 0,1-1 1 0 0,-1 1-1 0 0,-1-1 0 0 0,1 1 1 0 0,0 0-1 0 0,-1 1 1 0 0,0-1-1 0 0,0 0 1 0 0,0 1-1 0 0,-1 0 1 0 0,1 0-1 0 0,-1 0 1 0 0,1 3-128 0 0,-3-6 28 0 0,1 0 0 0 0,-1-1 0 0 0,1 1 0 0 0,-1 0-1 0 0,0 0 1 0 0,0 0 0 0 0,0 0 0 0 0,0 0 0 0 0,0 0 0 0 0,0 0 0 0 0,-1 0 0 0 0,1 0 0 0 0,0 0 0 0 0,-1 0 0 0 0,0-1 0 0 0,1 1 0 0 0,-1 0-1 0 0,0 0 1 0 0,0-1 0 0 0,0 1 0 0 0,0 0 0 0 0,0-1 0 0 0,-1 1 0 0 0,1-1 0 0 0,0 1 0 0 0,-1-1 0 0 0,1 0 0 0 0,-1 0 0 0 0,1 0 0 0 0,-1 0-1 0 0,0 0 1 0 0,1 0 0 0 0,-1 0 0 0 0,0 0 0 0 0,0 0 0 0 0,0-1 0 0 0,0 1 0 0 0,1-1 0 0 0,-1 1 0 0 0,0-1-28 0 0,-4 1 43 0 0,1 0 1 0 0,-1-1-1 0 0,1 1 1 0 0,-1-1-1 0 0,1 0 0 0 0,-1 0 1 0 0,1-1-1 0 0,-1 0 1 0 0,1 0-1 0 0,-1 0 1 0 0,1-1-1 0 0,0 1 1 0 0,-3-3-44 0 0,4 3 0 0 0,1-1 1 0 0,-1 0 0 0 0,1 0 0 0 0,0 0 0 0 0,0 0 0 0 0,0-1 0 0 0,0 1 0 0 0,0-1 0 0 0,0 0 0 0 0,1 0 0 0 0,-1 0 0 0 0,1 0 0 0 0,0 0 0 0 0,0-1 0 0 0,0 1 0 0 0,1 0 0 0 0,-1-1 0 0 0,1 0 0 0 0,-1 1-1 0 0,1-3 0 0 0,1 3-13 0 0,0 0-1 0 0,0 0 0 0 0,0 0 1 0 0,0 1-1 0 0,0-1 0 0 0,1 0 1 0 0,0 0-1 0 0,-1 0 0 0 0,1 1 1 0 0,0-1-1 0 0,0 0 0 0 0,1 1 1 0 0,-1-1-1 0 0,0 1 0 0 0,1-1 1 0 0,0 1-1 0 0,-1 0 0 0 0,1 0 1 0 0,0-1-1 0 0,0 1 0 0 0,0 0 1 0 0,1 1-1 0 0,-1-1 0 0 0,0 0 0 0 0,1 1 1 0 0,-1-1-1 0 0,1 1 0 0 0,0 0 14 0 0,1-1-11 0 0,0 0 0 0 0,1 0 0 0 0,-1 0 0 0 0,1 1 0 0 0,0-1 0 0 0,0 1 0 0 0,-1 1 0 0 0,1-1 0 0 0,0 1 0 0 0,0-1 0 0 0,0 1 0 0 0,0 1 0 0 0,-1-1 0 0 0,1 1-1 0 0,0 0 1 0 0,0 0 0 0 0,0 0 0 0 0,-1 0 0 0 0,2 1 11 0 0,-4-1 9 0 0,1 0-1 0 0,-1 1 1 0 0,0-1-1 0 0,0 0 1 0 0,1 1 0 0 0,-1-1-1 0 0,0 1 1 0 0,0 0-1 0 0,0 0 1 0 0,0-1-1 0 0,-1 1 1 0 0,1 1-1 0 0,-1-1 1 0 0,1 0 0 0 0,-1 0-1 0 0,1 0 1 0 0,-1 1-1 0 0,0-1 1 0 0,0 1-1 0 0,0-1 1 0 0,-1 1 0 0 0,1-1-1 0 0,-1 1 1 0 0,1 0-1 0 0,-1-1 1 0 0,0 1-1 0 0,0-1 1 0 0,0 1-1 0 0,0 0 1 0 0,0-1 0 0 0,-1 1-1 0 0,1-1 1 0 0,-1 1-1 0 0,0 0 1 0 0,0 0-9 0 0,1 1 22 0 0,-2 0-1 0 0,1 0 1 0 0,0 1 0 0 0,-1-1 0 0 0,0 0-1 0 0,0 0 1 0 0,0 0 0 0 0,0-1 0 0 0,-1 1-1 0 0,1 0 1 0 0,-1-1 0 0 0,0 0 0 0 0,0 1-1 0 0,-1-1 1 0 0,1 0 0 0 0,0-1 0 0 0,-1 1 0 0 0,0-1-1 0 0,0 1 1 0 0,1-1 0 0 0,-1 0 0 0 0,-1-1-1 0 0,1 1 1 0 0,0-1 0 0 0,0 1 0 0 0,-1-1-1 0 0,1-1 1 0 0,0 1 0 0 0,-1-1 0 0 0,1 1-1 0 0,-1-1 1 0 0,1 0 0 0 0,-1-1 0 0 0,1 1 0 0 0,0-1-1 0 0,-1 0 1 0 0,1 0 0 0 0,0 0 0 0 0,0-1-1 0 0,-1 1 1 0 0,1-1 0 0 0,0 0 0 0 0,1 0-1 0 0,-1-1 1 0 0,0 1 0 0 0,1-1 0 0 0,-2-1-22 0 0,3 2-13 0 0,-1-1 0 0 0,1 0 0 0 0,0 0 0 0 0,0 0 0 0 0,0 0 0 0 0,0 0 0 0 0,1 0-1 0 0,-1-1 1 0 0,1 1 0 0 0,0-1 0 0 0,0 1 0 0 0,0-1 0 0 0,0 1 0 0 0,1-1 0 0 0,-1 1 0 0 0,1-1 0 0 0,0 0 0 0 0,0 1 0 0 0,0-1 0 0 0,1 0 0 0 0,-1 1 0 0 0,1-1 0 0 0,0 1 0 0 0,0-1 0 0 0,0 1 0 0 0,1-2 13 0 0,2-6-50 0 0,0 0 0 0 0,1 0 0 0 0,0 0 0 0 0,0 1-1 0 0,1 0 1 0 0,0 0 0 0 0,6-5 50 0 0,6-8-63 0 0,-11 13 51 0 0,0 0 0 0 0,1 1 0 0 0,0 0-1 0 0,0 1 1 0 0,1-1 0 0 0,0 2 0 0 0,1-1-1 0 0,-1 1 1 0 0,1 1 0 0 0,8-5 12 0 0,-16 11 1 0 0,0-1-1 0 0,0 0 1 0 0,-1 0 0 0 0,1 1 0 0 0,0-1-1 0 0,0 1 1 0 0,0 0 0 0 0,0 0-1 0 0,0-1 1 0 0,0 1 0 0 0,0 0 0 0 0,0 1-1 0 0,0-1 1 0 0,0 0 0 0 0,0 1 0 0 0,0-1-1 0 0,0 1 1 0 0,-1-1 0 0 0,1 1 0 0 0,0 0-1 0 0,0 0 1 0 0,0 0 0 0 0,-1 0 0 0 0,2 0-1 0 0,-1 2 12 0 0,0-1 1 0 0,0 1-1 0 0,0-1 1 0 0,0 1-1 0 0,0 0 1 0 0,-1-1-1 0 0,0 1 1 0 0,1 0 0 0 0,-1 0-1 0 0,0 0 1 0 0,0 0-1 0 0,0 0 1 0 0,-1 0-1 0 0,1 2-12 0 0,0 4 43 0 0,0 0 0 0 0,0 1 1 0 0,-1-1-1 0 0,-1 0 0 0 0,1 1 0 0 0,-1-1 0 0 0,-1 0 0 0 0,0 0 0 0 0,0 1 0 0 0,-2 1-43 0 0,-3 6 145 0 0,-1-1 0 0 0,-1 1 1 0 0,-6 7-146 0 0,12-19-156 0 0,0-1 1 0 0,0 0 0 0 0,0 1-1 0 0,-1-1 1 0 0,1-1 0 0 0,-1 1-1 0 0,0 0 1 0 0,0-1 0 0 0,0 0-1 0 0,-1 0 1 0 0,1 0 0 0 0,-1-1-1 0 0,0 1 1 0 0,-4 0 155 0 0,8-2-296 0 0,-1-1 0 0 0,0 1 0 0 0,1-1 0 0 0,-1 0 0 0 0,0 0 1 0 0,1 0-1 0 0,-1 0 0 0 0,0 0 0 0 0,1 0 0 0 0,-1 0 0 0 0,0-1 0 0 0,1 1 0 0 0,-1 0 0 0 0,1-1 0 0 0,-1 0 1 0 0,0 1-1 0 0,1-1 0 0 0,-1 0 0 0 0,1 0 0 0 0,0 1 0 0 0,-1-1 0 0 0,1-1 0 0 0,0 1 0 0 0,-1 0 1 0 0,1 0-1 0 0,0 0 0 0 0,0 0 0 0 0,0-1 0 0 0,0 1 0 0 0,0-1 0 0 0,0 1 0 0 0,1-1 296 0 0,-5-3-2587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40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84 808 0 0,'-4'-3'911'0'0,"-4"-9"3392"0"0,9 11-4207 0 0,-1 0 0 0 0,1 0 1 0 0,0 0-1 0 0,-1 0 0 0 0,1 0 0 0 0,0 0 0 0 0,0 0 0 0 0,0 0 0 0 0,0 0 0 0 0,-1 0 1 0 0,1 1-1 0 0,0-1 0 0 0,0 0 0 0 0,1 1 0 0 0,-1-1 0 0 0,0 0 0 0 0,1 1-96 0 0,25-18 943 0 0,-18 11-591 0 0,2 1 1 0 0,-1-1-1 0 0,1 2 0 0 0,0 0 0 0 0,0 0-352 0 0,-11 5 36 0 0,1 0 1 0 0,0-1-1 0 0,-1 1 1 0 0,1 0-1 0 0,0 0 1 0 0,-1 0-1 0 0,1 0 1 0 0,0 0-1 0 0,-1 1 1 0 0,1-1 0 0 0,0 0-1 0 0,-1 0 1 0 0,1 0-1 0 0,0 0 1 0 0,-1 1-1 0 0,1-1 1 0 0,-1 0-1 0 0,1 1 1 0 0,-1-1-1 0 0,1 0 1 0 0,-1 1-1 0 0,1-1 1 0 0,-1 1 0 0 0,1-1-1 0 0,-1 1 1 0 0,1-1-1 0 0,-1 1 1 0 0,1-1-1 0 0,-1 1 1 0 0,0-1-1 0 0,1 1 1 0 0,-1 0-1 0 0,0-1 1 0 0,0 1 0 0 0,0-1-1 0 0,1 1 1 0 0,-1 0-1 0 0,0-1 1 0 0,0 1-1 0 0,0 0 1 0 0,0-1-1 0 0,0 1 1 0 0,0 0-1 0 0,0-1 1 0 0,0 1-1 0 0,0 0 1 0 0,0-1 0 0 0,-1 1-37 0 0,-2 41 352 0 0,2-36-366 0 0,-2 14 104 0 0,0-1-1 0 0,-2-1 1 0 0,0 1-1 0 0,-2 3-89 0 0,5-15 56 0 0,-1 0-1 0 0,0-1 1 0 0,0 1-1 0 0,0 0 0 0 0,-1-1 1 0 0,0 0-1 0 0,0 0 0 0 0,0 0 1 0 0,-1-1-1 0 0,0 1 1 0 0,0-1-1 0 0,-4 3-55 0 0,7-7 17 0 0,-1 1 0 0 0,0 0-1 0 0,1-1 1 0 0,-1 1 0 0 0,0-1 0 0 0,0 0 0 0 0,0 0-1 0 0,0 0 1 0 0,0 0 0 0 0,0-1 0 0 0,0 1 0 0 0,-1-1 0 0 0,1 0-1 0 0,0 0 1 0 0,0 0 0 0 0,0 0 0 0 0,0 0 0 0 0,0-1 0 0 0,-1 1-1 0 0,1-1 1 0 0,0 0 0 0 0,0 0 0 0 0,0 0 0 0 0,1-1-1 0 0,-1 1 1 0 0,0 0 0 0 0,0-1 0 0 0,1 0 0 0 0,-1 0 0 0 0,1 0-1 0 0,-1 0 1 0 0,1 0 0 0 0,0 0 0 0 0,0-1 0 0 0,0 1 0 0 0,0-1-1 0 0,0 1 1 0 0,1-1 0 0 0,-1 0 0 0 0,1 0 0 0 0,-1 0-1 0 0,1 1 1 0 0,-1-4-17 0 0,1 2-8 0 0,-1 0-1 0 0,1 0 0 0 0,-1 0 1 0 0,1 0-1 0 0,0 0 0 0 0,0 0 1 0 0,1 0-1 0 0,-1-1 0 0 0,1 1 1 0 0,0 0-1 0 0,0 0 0 0 0,0-1 1 0 0,1 1-1 0 0,0 0 0 0 0,-1 0 1 0 0,2 0-1 0 0,-1 0 0 0 0,0 0 1 0 0,1 0-1 0 0,-1 0 0 0 0,1 0 1 0 0,0 1-1 0 0,1-1 0 0 0,-1 1 1 0 0,1-1-1 0 0,-1 1 0 0 0,1 0 1 0 0,0 0-1 0 0,0 0 0 0 0,0 0 1 0 0,1 0-1 0 0,-1 1 0 0 0,2-1 9 0 0,2-1-27 0 0,0 0 0 0 0,0 1 0 0 0,0 0 0 0 0,0 1 0 0 0,0 0-1 0 0,1 0 1 0 0,-1 0 0 0 0,1 1 0 0 0,-1 0 0 0 0,4 0 27 0 0,-7 2-1 0 0,0-1 1 0 0,0 1-1 0 0,0 0 0 0 0,0 0 1 0 0,0 1-1 0 0,-1-1 0 0 0,1 1 1 0 0,0 0-1 0 0,-1 0 1 0 0,0 0-1 0 0,1 0 0 0 0,-1 0 1 0 0,0 1-1 0 0,0-1 0 0 0,0 1 1 0 0,0 0-1 0 0,-1 0 1 0 0,1 0-1 0 0,-1 1 0 0 0,2 2 1 0 0,-2-2 38 0 0,1 0-1 0 0,-1 0 0 0 0,0 0 1 0 0,0 0-1 0 0,0 1 0 0 0,0-1 1 0 0,-1 1-1 0 0,0-1 0 0 0,0 1 1 0 0,0 0-1 0 0,0-1 1 0 0,-1 1-1 0 0,0 0 0 0 0,0 0 1 0 0,0-1-1 0 0,-1 1 0 0 0,1 0 1 0 0,-1-1-1 0 0,0 1 0 0 0,-1 0 1 0 0,1-1-1 0 0,-1 2-37 0 0,0-3 23 0 0,1 0 0 0 0,-1-1 1 0 0,1 1-1 0 0,-1-1 0 0 0,0 1 0 0 0,0-1 0 0 0,0 0 1 0 0,0 0-1 0 0,0 0 0 0 0,-1 0 0 0 0,1 0 0 0 0,-1 0 1 0 0,1-1-1 0 0,-1 1 0 0 0,0-1 0 0 0,1 0 0 0 0,-1 0 1 0 0,0 0-1 0 0,0 0 0 0 0,0 0 0 0 0,0 0 0 0 0,0-1 1 0 0,0 1-1 0 0,0-1 0 0 0,0 0 0 0 0,0 0 0 0 0,0 0 1 0 0,0-1-1 0 0,0 1 0 0 0,0-1 0 0 0,0 1 0 0 0,0-1 1 0 0,0 0-1 0 0,1 0 0 0 0,-2-1-23 0 0,0 0-49 0 0,1 1 1 0 0,0-1 0 0 0,0 0-1 0 0,0-1 1 0 0,1 1-1 0 0,-1 0 1 0 0,0-1-1 0 0,1 0 1 0 0,0 1 0 0 0,-1-1-1 0 0,1 0 1 0 0,0 0-1 0 0,1 0 1 0 0,-1-1-1 0 0,0 1 1 0 0,1 0-1 0 0,0-1 1 0 0,0 1 0 0 0,0 0-1 0 0,0-1 1 0 0,0 0-1 0 0,1 1 1 0 0,0-1-1 0 0,0 1 1 0 0,0-1-1 0 0,0 0 1 0 0,0-1 48 0 0,0-3-145 0 0,0-1-1 0 0,1 1 1 0 0,0-1 0 0 0,1 1 0 0 0,-1-1-1 0 0,2 1 1 0 0,-1 0 0 0 0,1 0 0 0 0,0 0-1 0 0,1 0 1 0 0,1-1 145 0 0,22-14-5660 0 0,-13 13 2125 0 0,-9 5 382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8:5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3401 0 0,'-12'23'4436'0'0,"4"25"-2098"0"0,5-31-1499 0 0,-4 19 55 0 0,2-1 0 0 0,2 1 0 0 0,1 0 0 0 0,2 3-894 0 0,0-23 142 0 0,1 0-1 0 0,1-1 1 0 0,1 1 0 0 0,0-1-1 0 0,1 1 1 0 0,0-1-1 0 0,1-1 1 0 0,1 1-1 0 0,1-1 1 0 0,4 9-142 0 0,3-11-1088 0 0,-12-11-2840 0 0,-3-2-3483 0 0,-1 0 3840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41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29 1360 0 0,'1'-1'231'0'0,"0"1"-1"0"0,0 0 0 0 0,0 0 0 0 0,0-1 1 0 0,-1 1-1 0 0,1-1 0 0 0,0 1 0 0 0,0-1 1 0 0,-1 1-1 0 0,1-1 0 0 0,0 1 1 0 0,-1-1-1 0 0,1 0 0 0 0,0 1 0 0 0,-1-1 1 0 0,1 0-1 0 0,-1 0 0 0 0,1 0 1 0 0,-1 0-231 0 0,1 0 189 0 0,0 0 1 0 0,-1 0-1 0 0,1 0 1 0 0,0 0-1 0 0,0 0 1 0 0,0 0-1 0 0,0 0 1 0 0,-1 0-1 0 0,1 0 1 0 0,1 0-1 0 0,-1 1 1 0 0,0-1-1 0 0,0 0 1 0 0,0 1-1 0 0,0-1 1 0 0,0 1-1 0 0,1-1 1 0 0,-1 1-1 0 0,0-1 1 0 0,0 1-1 0 0,2 0-189 0 0,-3 0 32 0 0,1 0 0 0 0,-1-1 0 0 0,1 1 0 0 0,-1 0-1 0 0,1 0 1 0 0,0 1 0 0 0,-1-1 0 0 0,1 0 0 0 0,-1 0-1 0 0,1 0 1 0 0,-1 0 0 0 0,1 0 0 0 0,-1 1 0 0 0,1-1 0 0 0,0 0-1 0 0,-1 0 1 0 0,0 1 0 0 0,1-1 0 0 0,-1 0 0 0 0,1 1-1 0 0,-1-1 1 0 0,1 0 0 0 0,-1 1 0 0 0,0-1 0 0 0,1 1-1 0 0,-1-1 1 0 0,0 1 0 0 0,1-1 0 0 0,-1 1 0 0 0,0-1-1 0 0,0 1 1 0 0,1-1 0 0 0,-1 1 0 0 0,0-1 0 0 0,0 1-1 0 0,0-1 1 0 0,0 1 0 0 0,0 0 0 0 0,0-1 0 0 0,0 1 0 0 0,0-1-1 0 0,0 1-31 0 0,-11 32 683 0 0,3-21-549 0 0,1 0 0 0 0,-2-1 0 0 0,1 1 1 0 0,-4 1-135 0 0,-20 11 188 0 0,31-23-177 0 0,0 0 1 0 0,0-1-1 0 0,-1 1 1 0 0,1 0-1 0 0,0-1 1 0 0,0 1 0 0 0,-1 0-1 0 0,1-1 1 0 0,0 0-1 0 0,0 1 1 0 0,-1-1-1 0 0,1 0 1 0 0,0 1-1 0 0,-1-1 1 0 0,1 0-1 0 0,-1 0 1 0 0,1 0-1 0 0,0 0 1 0 0,-1-1-1 0 0,1 1 1 0 0,0 0 0 0 0,-1-1-1 0 0,1 1 1 0 0,0 0-1 0 0,-1-1 1 0 0,1 0-12 0 0,0 0 0 0 0,0-1 1 0 0,1 1 0 0 0,-1-1 0 0 0,0 1-1 0 0,1-1 1 0 0,-1 0 0 0 0,1 1 0 0 0,0-1-1 0 0,0 1 1 0 0,0-1 0 0 0,-1 0 0 0 0,1 0-1 0 0,1 1 1 0 0,-1-1 0 0 0,0 1-1 0 0,0-1 1 0 0,1 0 0 0 0,-1 1 0 0 0,1-1-1 0 0,-1 0 1 0 0,1 1 0 0 0,0-1 0 0 0,0 1-1 0 0,17-36-5 0 0,-14 32-4 0 0,0 0 1 0 0,0 0 0 0 0,0 0 0 0 0,1 1 0 0 0,0-1-1 0 0,0 1 1 0 0,0 0 0 0 0,0 0 0 0 0,0 1-1 0 0,1 0 1 0 0,0 0 0 0 0,5-2 8 0 0,-8 4 4 0 0,-1 0 0 0 0,1 0 0 0 0,0 0 0 0 0,-1 0 0 0 0,1 1 0 0 0,0 0 0 0 0,0-1 0 0 0,0 1 0 0 0,0 0 0 0 0,-1 0 0 0 0,1 1 0 0 0,0-1 0 0 0,0 0 0 0 0,0 1 0 0 0,-1 0 0 0 0,1 0 0 0 0,0 0 0 0 0,-1 0 0 0 0,1 0 0 0 0,0 0 0 0 0,-1 1 0 0 0,0-1 0 0 0,1 1 0 0 0,-1 0 0 0 0,0-1 0 0 0,0 1 0 0 0,0 0 0 0 0,0 1 0 0 0,1 0-4 0 0,1 3 51 0 0,0 0 0 0 0,0 0 0 0 0,-1 0 0 0 0,1 1 0 0 0,-2 0 0 0 0,1-1 0 0 0,-1 1 0 0 0,0 0 0 0 0,0 0 0 0 0,-1 0 0 0 0,0 1 0 0 0,0-1 0 0 0,0 0-1 0 0,-1 0 1 0 0,0 1 0 0 0,-1-1 0 0 0,0 0 0 0 0,0 0 0 0 0,0 0 0 0 0,-1 0 0 0 0,0 0 0 0 0,0 0 0 0 0,-1 0 0 0 0,0-1 0 0 0,0 1 0 0 0,-1-1 0 0 0,0 0 0 0 0,0 0 0 0 0,0 0 0 0 0,-1 0 0 0 0,1-1 0 0 0,-1 1 0 0 0,-1-1 0 0 0,1-1 0 0 0,-1 1 0 0 0,0-1-1 0 0,0 0 1 0 0,0 0 0 0 0,0-1 0 0 0,-1 0 0 0 0,1 0 0 0 0,-1 0 0 0 0,-1-1-51 0 0,6-1 12 0 0,0-1 0 0 0,0 1 0 0 0,0-1 0 0 0,0 0 0 0 0,0 0 0 0 0,0 0 0 0 0,0 0 0 0 0,-1-1 0 0 0,1 1 0 0 0,0 0 0 0 0,0-1 0 0 0,0 1 0 0 0,0-1 0 0 0,1 0 0 0 0,-1 0 0 0 0,0 0 0 0 0,0 0 0 0 0,0 0 0 0 0,1 0 0 0 0,-1 0 1 0 0,0-1-1 0 0,1 1 0 0 0,-1 0 0 0 0,1-1 0 0 0,-1 0 0 0 0,1 1 0 0 0,0-1 0 0 0,0 0 0 0 0,0 1 0 0 0,0-1 0 0 0,0 0 0 0 0,0 0 0 0 0,0 0 0 0 0,1 0 0 0 0,-1 0 0 0 0,1-1-12 0 0,-2-1-11 0 0,1 1-1 0 0,0-1 1 0 0,1 0 0 0 0,-1 0 0 0 0,1 0-1 0 0,-1 0 1 0 0,1 0 0 0 0,1 0 0 0 0,-1 0 0 0 0,0 0-1 0 0,1 0 1 0 0,0 0 0 0 0,0 0 0 0 0,0 0 0 0 0,0 0-1 0 0,1 0 1 0 0,0 1 0 0 0,1-4 11 0 0,6-5-53 0 0,0 0-1 0 0,0 0 1 0 0,1 1 0 0 0,1 0 0 0 0,0 1-1 0 0,2-2 54 0 0,-10 10-10 0 0,-1 0 1 0 0,1 0-1 0 0,0 0 0 0 0,0 1 0 0 0,0-1 0 0 0,0 1 0 0 0,0 0 0 0 0,0-1 0 0 0,0 2 0 0 0,0-1 0 0 0,0 0 0 0 0,1 0 0 0 0,-1 1 0 0 0,0 0 0 0 0,1 0 0 0 0,-1 0 0 0 0,0 0 0 0 0,1 0 0 0 0,-1 1 0 0 0,0-1 0 0 0,0 1 0 0 0,1 0 0 0 0,-1 0 0 0 0,0 0 1 0 0,0 0-1 0 0,0 1 0 0 0,0-1 0 0 0,0 1 0 0 0,-1 0 0 0 0,1 0 0 0 0,0 0 10 0 0,-1-1 10 0 0,1 1 1 0 0,-1 0 0 0 0,1 0-1 0 0,-1 0 1 0 0,0 0 0 0 0,0 0-1 0 0,0 0 1 0 0,0 1-1 0 0,0-1 1 0 0,-1 1 0 0 0,1-1-1 0 0,-1 1 1 0 0,1 0 0 0 0,-1 0-1 0 0,0-1 1 0 0,0 1-1 0 0,-1 0 1 0 0,1 0 0 0 0,0 0-1 0 0,-1 0 1 0 0,0 0 0 0 0,1 0-1 0 0,-1 0 1 0 0,-1 0-1 0 0,1 0 1 0 0,0 0 0 0 0,-1 0-1 0 0,1 0 1 0 0,-1 0 0 0 0,0 0-1 0 0,0 0 1 0 0,0-1-1 0 0,0 1 1 0 0,-1 0 0 0 0,1-1-1 0 0,-1 1 1 0 0,0 0 0 0 0,1-1-1 0 0,-1 0 1 0 0,0 0-1 0 0,0 1 1 0 0,-2-1-11 0 0,0 3 22 0 0,0-1 0 0 0,0 0 0 0 0,-1 0 0 0 0,1-1 0 0 0,-1 0 0 0 0,0 1 0 0 0,0-1 0 0 0,-1-1 0 0 0,1 1 0 0 0,-1-1 0 0 0,1 0 0 0 0,-1 0 0 0 0,0-1 0 0 0,1 0 0 0 0,-1 0 0 0 0,0 0 0 0 0,0-1 0 0 0,0 1 0 0 0,0-1 0 0 0,0-1 0 0 0,-4 0-22 0 0,8 0 7 0 0,0 0-1 0 0,0-1 1 0 0,-1 1-1 0 0,1-1 1 0 0,1 0-1 0 0,-1 1 1 0 0,0-1 0 0 0,0 0-1 0 0,1 0 1 0 0,-1 0-1 0 0,1 0 1 0 0,0-1-1 0 0,-1 1 1 0 0,1 0 0 0 0,0 0-1 0 0,0-1 1 0 0,0 1-1 0 0,1-1 1 0 0,-1 1-1 0 0,1-1 1 0 0,-1 1 0 0 0,1-1-1 0 0,0 1 1 0 0,0-1-1 0 0,0 1 1 0 0,0-1-1 0 0,0 1 1 0 0,1-1 0 0 0,-1 0-7 0 0,0-2-77 0 0,1-1 0 0 0,-1 1 0 0 0,1-1 0 0 0,0 1 0 0 0,0-1 0 0 0,1 1 0 0 0,0-1 0 0 0,0 1 0 0 0,0 0 0 0 0,0 0 0 0 0,1 0 0 0 0,0 0 0 0 0,2-3 77 0 0,12-2-3180 0 0,-17 10 2811 0 0,1-1-1 0 0,0 1 0 0 0,0 0 0 0 0,0-1 1 0 0,0 1-1 0 0,-1 0 0 0 0,1 0 1 0 0,0 0-1 0 0,0 0 0 0 0,0-1 1 0 0,0 1-1 0 0,0 1 0 0 0,0-1 0 0 0,0 0 1 0 0,-1 0-1 0 0,1 0 0 0 0,0 0 1 0 0,0 1-1 0 0,0-1 0 0 0,0 0 370 0 0,2 4-4098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6:59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809 824 992 0 0,'-9'7'1005'0'0,"0"0"1"0"0,1 1-1 0 0,-1 0 0 0 0,-3 6-1005 0 0,-34 31 2109 0 0,14-23-1649 0 0,0-2 0 0 0,-1-1 1 0 0,-1-2-1 0 0,0-1 1 0 0,-1-1-1 0 0,-1-2 1 0 0,-1-2-1 0 0,1-1 1 0 0,-2-2-1 0 0,1-2 1 0 0,-25 2-461 0 0,55-8 20 0 0,0 0 0 0 0,0 0 1 0 0,0-1-1 0 0,0 0 0 0 0,0 0 1 0 0,-1 0-1 0 0,2-1 0 0 0,-1 0 1 0 0,0-1-1 0 0,0 1 0 0 0,1-1 1 0 0,-1-1-1 0 0,1 1 1 0 0,-3-3-21 0 0,0-1 42 0 0,-1 0 1 0 0,1-1 0 0 0,0-1-1 0 0,1 0 1 0 0,0 0 0 0 0,1 0-1 0 0,-1-1 1 0 0,-1-4-43 0 0,-5-11 105 0 0,1 0 0 0 0,1-1 1 0 0,2 0-1 0 0,0-1 0 0 0,2 0 0 0 0,0 0 1 0 0,2-3-106 0 0,3 12-30 0 0,1 1 0 0 0,1-1 0 0 0,0 1 0 0 0,2-1 0 0 0,0 0 0 0 0,1 1 0 0 0,0-1 1 0 0,2 1-1 0 0,0 0 0 0 0,1 0 0 0 0,0 0 0 0 0,1 0 0 0 0,2 1 0 0 0,-1 0 0 0 0,5-4 30 0 0,20-32-191 0 0,2 2-1 0 0,2 1 0 0 0,36-36 192 0 0,-37 44 19 0 0,-16 20 18 0 0,0 0 0 0 0,2 2-1 0 0,0 0 1 0 0,1 2 0 0 0,1 0-1 0 0,0 2 1 0 0,16-8-37 0 0,-26 16 30 0 0,0 0 0 0 0,0 1 0 0 0,1 1-1 0 0,0 0 1 0 0,0 1 0 0 0,0 0 0 0 0,1 1 0 0 0,-1 1 0 0 0,1 0-1 0 0,-1 1 1 0 0,1 0 0 0 0,0 2 0 0 0,-1-1 0 0 0,1 2 0 0 0,6 1-30 0 0,-13-1-27 0 0,1 1 1 0 0,0 0 0 0 0,-1 0-1 0 0,0 1 1 0 0,1 0 0 0 0,-1 0-1 0 0,-1 1 1 0 0,1 0 0 0 0,-1 0 0 0 0,0 1-1 0 0,0 0 1 0 0,0 0 0 0 0,-1 0-1 0 0,0 1 1 0 0,1 3 26 0 0,1 1-47 0 0,0 1-1 0 0,-2 1 1 0 0,1-1 0 0 0,-2 1-1 0 0,1 0 1 0 0,-2 1-1 0 0,0-1 1 0 0,-1 1 0 0 0,1 6 47 0 0,1 19-83 0 0,-2 0 0 0 0,-1 0 0 0 0,-3 0 0 0 0,-1 0 0 0 0,-1-1 0 0 0,-8 31 83 0 0,-7 18-1037 0 0,-5 0 1 0 0,-17 41 1036 0 0,-31 70-4993 0 0,62-174 4092 0 0,-11 31-3055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08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2641 0 0,'-2'0'2620'0'0,"1"1"2196"0"0,2-1-4686 0 0,0 1-1 0 0,0 0 1 0 0,0 0-1 0 0,-1-1 0 0 0,1 1 1 0 0,0 0-1 0 0,0 0 1 0 0,-1 0-1 0 0,1 0 0 0 0,0 0 1 0 0,-1-1-1 0 0,1 1 1 0 0,-1 0-1 0 0,1 1 0 0 0,-1-1 1 0 0,0 0-1 0 0,1 0 1 0 0,-1 0-1 0 0,0 0 0 0 0,0 0 1 0 0,0 1-130 0 0,28 274 2167 0 0,-15-121-2851 0 0,14 42 684 0 0,-26-191-511 0 0,1 0 0 0 0,-1-1 1 0 0,1 1-1 0 0,0-1 0 0 0,0 1 0 0 0,1-1 1 0 0,-1 0-1 0 0,3 3 511 0 0,-5-8-160 0 0,1 1-1 0 0,-1 0 1 0 0,1-1-1 0 0,-1 1 1 0 0,1-1-1 0 0,-1 1 1 0 0,1-1-1 0 0,-1 1 1 0 0,1-1-1 0 0,-1 0 1 0 0,1 1-1 0 0,0-1 1 0 0,-1 0-1 0 0,1 1 1 0 0,0-1-1 0 0,-1 0 1 0 0,1 0-1 0 0,0 1 1 0 0,-1-1 0 0 0,1 0-1 0 0,0 0 1 0 0,-1 0-1 0 0,1 0 1 0 0,0 0-1 0 0,0 0 1 0 0,-1 0 160 0 0,2-1-181 0 0,-1 0 1 0 0,1 0-1 0 0,-1 1 1 0 0,0-1 0 0 0,1 0-1 0 0,-1 0 1 0 0,0-1-1 0 0,0 1 1 0 0,0 0 0 0 0,0 0-1 0 0,0-1 1 0 0,0 1-1 0 0,0 0 1 0 0,0-1-1 0 0,-1 1 1 0 0,1-1 0 0 0,0 0 180 0 0,1-4-19 0 0,0-1 1 0 0,0 1-1 0 0,0-1 1 0 0,-1 1-1 0 0,0-1 1 0 0,-1 1-1 0 0,1-1 1 0 0,-1 0-1 0 0,-1 1 1 0 0,1-1-1 0 0,-1 0 1 0 0,0 1-1 0 0,-1-2 19 0 0,1 0 341 0 0,-1 0 1 0 0,2 0-1 0 0,-1 0 1 0 0,1 0-1 0 0,1 0 0 0 0,0-8-341 0 0,0 13 236 0 0,0-1-1 0 0,0 1 0 0 0,0 0 0 0 0,1 0 0 0 0,-1 0 0 0 0,1 0 0 0 0,0 0 0 0 0,0 0 0 0 0,0 0 0 0 0,0 1 1 0 0,0-1-1 0 0,1 1 0 0 0,-1-1 0 0 0,1 1 0 0 0,0 0 0 0 0,0 0 0 0 0,-1 0 0 0 0,1 0 0 0 0,2 0-235 0 0,19-10 814 0 0,0 1-1 0 0,2 1 1 0 0,22-6-814 0 0,-23 9-228 0 0,-1-1-1 0 0,0-2 1 0 0,17-9 228 0 0,-33 14-664 0 0,0 0 0 0 0,0-1 0 0 0,0 0-1 0 0,-1 0 1 0 0,0 0 0 0 0,0-1 0 0 0,-1 0-1 0 0,1 0 1 0 0,-1-1 0 0 0,-1 0 0 0 0,0 0 0 0 0,1-2 664 0 0,1-4-761 0 0,0-2-1483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08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3353 0 0,'0'0'1011'0'0,"0"12"3631"0"0,-1 16-2976 0 0,18 216 2736 0 0,-10-167-3882 0 0,2-1 0 0 0,8 15-520 0 0,-9-54-629 0 0,2-1 0 0 0,1 0 0 0 0,2-1-1 0 0,1 0 1 0 0,11 17 629 0 0,-22-47-978 0 0,-1-1 0 0 0,1 0 0 0 0,0 1 0 0 0,0-1 0 0 0,1 0 0 0 0,-1 0 0 0 0,1-1 0 0 0,-1 1 0 0 0,4 1 978 0 0,0 0-4158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09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3033 0 0,'-11'6'402'0'0,"1"0"1"0"0,0 0-1 0 0,0 0 1 0 0,0 2 0 0 0,1-1-1 0 0,0 1 1 0 0,0 0-1 0 0,1 1 1 0 0,0 0 0 0 0,0 0-1 0 0,1 1 1 0 0,1 0-1 0 0,0 0 1 0 0,0 1 0 0 0,1-1-1 0 0,0 1 1 0 0,0 1-1 0 0,0 3-402 0 0,-3 11 101 0 0,1 0 0 0 0,0 1-1 0 0,2 0 1 0 0,2 0-1 0 0,0 0 1 0 0,2 0 0 0 0,1 17-101 0 0,0-20-48 0 0,2 0 0 0 0,0 0 1 0 0,2 0-1 0 0,0-1 1 0 0,2 1-1 0 0,0-1 0 0 0,2 0 1 0 0,1-1-1 0 0,0 0 1 0 0,2 0-1 0 0,0-1 0 0 0,2-1 1 0 0,11 16 47 0 0,-8-16-425 0 0,1 0-522 0 0,0-1-1 0 0,15 14 948 0 0,-26-28-807 0 0,0-1-1 0 0,1 1 0 0 0,-1-1 0 0 0,1 0 1 0 0,-1 0-1 0 0,1-1 0 0 0,1 1 808 0 0,1 0-2383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0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5617 0 0,'-1'0'179'0'0,"0"1"1"0"0,0-1-1 0 0,0 1 0 0 0,0-1 0 0 0,0 1 0 0 0,0 0 0 0 0,0-1 1 0 0,0 1-1 0 0,0 0 0 0 0,1 0 0 0 0,-1 0 0 0 0,0-1 0 0 0,1 1 1 0 0,-1 0-1 0 0,0 0 0 0 0,1 0 0 0 0,-1 0 0 0 0,1 0 0 0 0,0 0 1 0 0,-1 0-1 0 0,1 0 0 0 0,0 0 0 0 0,-1 1 0 0 0,1-1 0 0 0,0 0 1 0 0,0 0-1 0 0,0 0 0 0 0,0 0 0 0 0,0 0 0 0 0,0 1-179 0 0,0 44 736 0 0,0-35-277 0 0,3 66 237 0 0,3 1 1 0 0,12 59-697 0 0,41 151-500 0 0,-56-275 435 0 0,1 5 523 0 0,4 0-5010 0 0,-8-18 4468 0 0,0 0 0 0 0,0 0 1 0 0,0 0-1 0 0,0 0 0 0 0,0 0 0 0 0,0 0 0 0 0,0 0 1 0 0,0 0-1 0 0,0 0 0 0 0,0 0 0 0 0,0 0 1 0 0,0-1-1 0 0,0 1 0 0 0,0 0 0 0 0,0 0 0 0 0,0 0 1 0 0,0 0-1 0 0,1 0 0 0 0,-1 0 0 0 0,0 0 1 0 0,0 0-1 0 0,0 0 0 0 0,0 0 0 0 0,0 0 0 0 0,0 0 1 0 0,0 0-1 0 0,0 0 0 0 0,0 0 0 0 0,0 0 1 0 0,0 0-1 0 0,1 0 0 0 0,-1 0 0 0 0,0 0 0 0 0,0 0 1 0 0,0 0-1 0 0,0 0 0 0 0,0 0 0 0 0,0 0 0 0 0,0 0 1 0 0,0 0-1 0 0,0 0 0 0 0,0 0 0 0 0,0 0 1 0 0,1 0-1 0 0,-1 0 0 0 0,0 0 0 0 0,0 1 0 0 0,0-1 1 0 0,0 0-1 0 0,0 0 0 0 0,0 0 0 0 0,0 0 1 0 0,0 0-1 0 0,0 0 0 0 0,0 0 0 0 0,0 0 0 0 0,0 0 1 0 0,0 0 83 0 0,-1-22-2204 0 0,1 11 354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0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0 202 656 0 0,'1'-3'226'0'0,"2"-20"662"0"0,2 0 0 0 0,0 1 0 0 0,2-1 0 0 0,3-5-888 0 0,-9 23 209 0 0,1 0-1 0 0,0 1 1 0 0,0-1 0 0 0,1 1 0 0 0,-1 0 0 0 0,1 0 0 0 0,0 0 0 0 0,0 0 0 0 0,0 0 0 0 0,0 0 0 0 0,1 1 0 0 0,0 0 0 0 0,-1-1 0 0 0,1 1 0 0 0,0 1 0 0 0,1-1 0 0 0,-1 1 0 0 0,0-1 0 0 0,1 1-1 0 0,-1 0 1 0 0,1 1 0 0 0,0-1 0 0 0,3 0-209 0 0,-5 2 110 0 0,-1 0 0 0 0,1 0-1 0 0,0 0 1 0 0,0 0-1 0 0,0 0 1 0 0,0 0-1 0 0,-1 1 1 0 0,1 0 0 0 0,0-1-1 0 0,0 1 1 0 0,-1 0-1 0 0,1 0 1 0 0,0 0 0 0 0,-1 1-1 0 0,1-1 1 0 0,-1 1-1 0 0,0-1 1 0 0,1 1 0 0 0,-1 0-1 0 0,0 0 1 0 0,0 0-110 0 0,2 2 79 0 0,-1 1 0 0 0,1 0 0 0 0,-1 0 1 0 0,0 0-1 0 0,0 0 0 0 0,-1 0 0 0 0,1 1 0 0 0,-1-1 0 0 0,0 1 1 0 0,0 2-80 0 0,1 4 100 0 0,-1-1 0 0 0,0 0 0 0 0,-1 1 0 0 0,0-1 0 0 0,-1 1 0 0 0,0-1 0 0 0,-1 1 0 0 0,0 0 0 0 0,-1-1 1 0 0,-3 10-101 0 0,-3-1 90 0 0,-2 0 0 0 0,0-1 0 0 0,-1 0 1 0 0,-1 0-1 0 0,-1-1 0 0 0,0-1 1 0 0,-5 4-91 0 0,9-13-451 0 0,-6 6-579 0 0,11-5-7534 0 0,4-7 4651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1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5473 0 0,'-6'8'515'0'0,"0"0"-1"0"0,1 0 1 0 0,0 1-1 0 0,0-1 1 0 0,1 1-1 0 0,0 0 1 0 0,0 0 0 0 0,1 1-1 0 0,0-1 1 0 0,1 1-1 0 0,0 0-514 0 0,-1 7 104 0 0,0-1 0 0 0,1 1 0 0 0,1 0 0 0 0,0 0 0 0 0,1 0 0 0 0,1 1-104 0 0,0-15-78 0 0,-1 1 0 0 0,1-1-1 0 0,0 0 1 0 0,0 0 0 0 0,0 0 0 0 0,0 1-1 0 0,0-1 1 0 0,1 0 0 0 0,0 0 0 0 0,-1-1 0 0 0,1 1-1 0 0,1 0 79 0 0,-3-2-195 0 0,1 0 0 0 0,0 0-1 0 0,-1-1 1 0 0,1 1 0 0 0,0-1-1 0 0,-1 1 1 0 0,1-1 0 0 0,0 1-1 0 0,0-1 1 0 0,0 1 0 0 0,-1-1 0 0 0,1 1-1 0 0,0-1 1 0 0,0 0 0 0 0,0 0-1 0 0,0 0 1 0 0,0 1 0 0 0,0-1-1 0 0,0 0 1 0 0,0 0 0 0 0,0 0-1 0 0,0 0 1 0 0,-1 0 0 0 0,1 0-1 0 0,0-1 1 0 0,0 1 0 0 0,0 0 0 0 0,0 0-1 0 0,0-1 1 0 0,0 1 0 0 0,0-1-1 0 0,-1 1 1 0 0,1-1 0 0 0,0 1-1 0 0,0-1 1 0 0,-1 1 0 0 0,1-1-1 0 0,0 1 1 0 0,0-1 0 0 0,-1 0 0 0 0,1 0-1 0 0,-1 0 196 0 0,7-5-2607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1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91 6177 0 0,'-2'2'256'0'0,"-1"0"1"0"0,1 0-1 0 0,-1 1 0 0 0,1-1 0 0 0,0 1 0 0 0,0-1 0 0 0,0 1 1 0 0,0 0-1 0 0,0 0 0 0 0,0-1 0 0 0,1 1 0 0 0,0 1 0 0 0,-1-1 0 0 0,1 0 1 0 0,0 0-1 0 0,1 0 0 0 0,-1 2-256 0 0,-10 62 1425 0 0,9-54-1165 0 0,0 6-183 0 0,1 1-1 0 0,1 0 0 0 0,1-1 0 0 0,0 1 1 0 0,2-1-1 0 0,0 0 0 0 0,1 1 1 0 0,2 2-77 0 0,-4-14-1 0 0,1 0 0 0 0,0-1 1 0 0,0 0-1 0 0,1 1 0 0 0,0-1 1 0 0,0 0-1 0 0,1-1 1 0 0,0 1-1 0 0,6 5 1 0 0,-8-9 2 0 0,1 0 0 0 0,-1 0 1 0 0,1 0-1 0 0,0 0 0 0 0,0-1 0 0 0,0 0 0 0 0,0 0 0 0 0,1 0 0 0 0,-1 0 1 0 0,1 0-1 0 0,-1-1 0 0 0,1 0 0 0 0,-1 0 0 0 0,1 0 0 0 0,0-1 1 0 0,0 0-1 0 0,1 1-2 0 0,1-2-14 0 0,-1 1 0 0 0,1-1 1 0 0,-1 0-1 0 0,0 0 1 0 0,0-1-1 0 0,1 1 0 0 0,-1-1 1 0 0,0-1-1 0 0,0 1 0 0 0,-1-1 1 0 0,1 0-1 0 0,0-1 0 0 0,-1 1 1 0 0,0-1-1 0 0,0 0 1 0 0,0 0-1 0 0,0-1 0 0 0,-1 1 1 0 0,0-1-1 0 0,0 0 0 0 0,0 0 1 0 0,0-1 13 0 0,4-7 68 0 0,0-1 0 0 0,-1 0 0 0 0,-1 0 0 0 0,0-1 1 0 0,-1 0-1 0 0,-1 1 0 0 0,0-2 0 0 0,0-6-68 0 0,0 5 108 0 0,3-19 92 0 0,-2-1-1 0 0,1-30-199 0 0,-5 58 87 0 0,-1 1-1 0 0,0-1 0 0 0,-1 0 0 0 0,0 1 1 0 0,0-1-1 0 0,-1 1 0 0 0,0-1 1 0 0,0 1-1 0 0,-1 0 0 0 0,0 0 0 0 0,-1 0 1 0 0,1 0-1 0 0,-2 1 0 0 0,-3-6-86 0 0,6 11 10 0 0,0 1-1 0 0,0-1 1 0 0,0 0 0 0 0,0 1-1 0 0,-1 0 1 0 0,1 0 0 0 0,0-1-1 0 0,-1 1 1 0 0,1 1 0 0 0,-1-1-1 0 0,0 0 1 0 0,1 1 0 0 0,-1-1-1 0 0,0 1 1 0 0,1 0-1 0 0,-1 0 1 0 0,0 0 0 0 0,1 0-1 0 0,-1 0 1 0 0,1 0 0 0 0,-1 1-1 0 0,0 0 1 0 0,1-1 0 0 0,-1 1-1 0 0,1 0 1 0 0,-1 0 0 0 0,1 0-1 0 0,-1 0 1 0 0,1 1 0 0 0,0-1-1 0 0,-1 1-9 0 0,-4 2-775 0 0,0 0 0 0 0,0 0-1 0 0,1 1 1 0 0,0 0 0 0 0,0 0 0 0 0,0 0-1 0 0,0 1 1 0 0,1 0 0 0 0,0 0 0 0 0,0 1 775 0 0,2 12-5830 0 0,3-12 4302 0 0</inkml:trace>
  <inkml:trace contextRef="#ctx0" brushRef="#br0" timeOffset="0.99">211 383 3273 0 0,'-1'1'185'0'0,"0"0"1"0"0,1 0-1 0 0,-1 1 1 0 0,1-1-1 0 0,-1 0 1 0 0,1 1-1 0 0,0-1 1 0 0,0 1-1 0 0,-1-1 1 0 0,1 0-1 0 0,0 1 1 0 0,0-1-1 0 0,0 1 1 0 0,1-1 0 0 0,-1 0-1 0 0,0 1 1 0 0,0-1-1 0 0,1 0 1 0 0,-1 1-1 0 0,1-1 1 0 0,-1 0-1 0 0,1 1 1 0 0,0-1-1 0 0,-1 0 1 0 0,1 0-1 0 0,0 0 1 0 0,0 1-1 0 0,0-1 1 0 0,0 0-1 0 0,0 0 1 0 0,0 0-1 0 0,0-1 1 0 0,1 2-186 0 0,37 32 2146 0 0,-20-22-1745 0 0,1-1 0 0 0,0-1 0 0 0,17 6-401 0 0,35 18-3050 0 0,-40-15-3887 0 0,-25-17 4188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2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3809 0 0,'-1'14'6516'0'0,"-1"15"-4576"0"0,2 12-959 0 0,4 111 810 0 0,-2-128-2205 0 0,1 0 0 0 0,1 0 0 0 0,2-1 0 0 0,0 1 0 0 0,4 6 414 0 0,-6-19-1000 0 0,-4-8 223 0 0,1 0 0 0 0,0 0 0 0 0,0 0 0 0 0,1-1 0 0 0,-1 1 0 0 0,1 0 0 0 0,-1-1 0 0 0,1 1 0 0 0,0-1 0 0 0,0 2 777 0 0,3-2-4189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9:4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87 307 2304 0 0,'-12'42'3604'0'0,"7"-25"-2697"0"0,3-11-561 0 0,1 0-1 0 0,-1 0 1 0 0,0 0-1 0 0,-1 0 1 0 0,1 0-1 0 0,-1 0 1 0 0,0-1-1 0 0,-1 1 0 0 0,1-1 1 0 0,-1 0-1 0 0,0 0 1 0 0,0 0-1 0 0,-1-1 1 0 0,-2 3-346 0 0,7-7 36 0 0,0 0-1 0 0,-1 1 1 0 0,1-1 0 0 0,-1 0-1 0 0,1 0 1 0 0,-1 0 0 0 0,1 1-1 0 0,-1-1 1 0 0,1 0 0 0 0,-1 0 0 0 0,1 0-1 0 0,-1 0 1 0 0,1 0 0 0 0,-1 0-1 0 0,1 0 1 0 0,-1 0 0 0 0,1 0 0 0 0,0 0-1 0 0,-1 0 1 0 0,1 0 0 0 0,-1 0-1 0 0,1-1 1 0 0,-1 1 0 0 0,1 0-1 0 0,-1 0 1 0 0,1 0 0 0 0,-1-1 0 0 0,1 1-1 0 0,-1 0 1 0 0,1 0 0 0 0,0-1-1 0 0,-1 1 1 0 0,1-1 0 0 0,-1 1-36 0 0,-4-20 422 0 0,9-20-324 0 0,8 3-79 0 0,2 1 0 0 0,1 0 1 0 0,2 2-1 0 0,1 0 0 0 0,2 0 1 0 0,5-4-20 0 0,-25 37 0 0 0,12-18 63 0 0,1 0 1 0 0,1 1-1 0 0,1 1 0 0 0,0 0 0 0 0,2-1-63 0 0,-13 15 32 0 0,0-1 1 0 0,-1 1-1 0 0,1 1 1 0 0,0-1 0 0 0,1 1-1 0 0,-1-1 1 0 0,0 1 0 0 0,1 0-1 0 0,-1 1 1 0 0,1-1-1 0 0,-1 1 1 0 0,4-1-33 0 0,-5 2 31 0 0,0 0 0 0 0,0 0 1 0 0,0 0-1 0 0,-1 1 0 0 0,1-1 0 0 0,0 1 0 0 0,0 0 1 0 0,0-1-1 0 0,-1 1 0 0 0,1 0 0 0 0,0 1 0 0 0,-1-1 0 0 0,1 0 1 0 0,-1 1-1 0 0,0-1 0 0 0,1 1 0 0 0,-1 0 0 0 0,0 0 1 0 0,0 0-1 0 0,0 0 0 0 0,0 0 0 0 0,0 1-31 0 0,6 9 109 0 0,0 0 0 0 0,-1 1 1 0 0,-1 0-1 0 0,0 0 0 0 0,-1 0 0 0 0,0 1 0 0 0,-1 0 0 0 0,0 0 0 0 0,-1 0 0 0 0,-1 2-109 0 0,2 3 37 0 0,1 1 0 0 0,0-1 0 0 0,2 0 0 0 0,7 17-37 0 0,-8-24 27 0 0,1 0 0 0 0,0-1-1 0 0,0 0 1 0 0,1 0 0 0 0,1-1 0 0 0,0 0 0 0 0,6 6-27 0 0,-12-14 8 0 0,-1 0 1 0 0,1 1-1 0 0,0-1 1 0 0,0-1-1 0 0,0 1 1 0 0,0 0 0 0 0,0-1-1 0 0,0 1 1 0 0,1-1-1 0 0,-1 0 1 0 0,0 0-1 0 0,1-1 1 0 0,-1 1-1 0 0,0-1 1 0 0,1 1 0 0 0,-1-1-1 0 0,1 0 1 0 0,-1 0-1 0 0,1-1 1 0 0,-1 1-1 0 0,1-1 1 0 0,-1 0 0 0 0,0 1-1 0 0,1-2 1 0 0,-1 1-1 0 0,0 0 1 0 0,0-1-1 0 0,0 1 1 0 0,0-1-1 0 0,0 0 1 0 0,0 0 0 0 0,0 0-9 0 0,16-13 4 0 0,-1-1 1 0 0,-1 0-1 0 0,-1-2 1 0 0,0 0 0 0 0,-1 0-1 0 0,-1-2 1 0 0,2-4-5 0 0,2-2 6 0 0,1 1 0 0 0,1 1 0 0 0,15-14-6 0 0,-32 35 12 0 0,-1 0 0 0 0,1 1-1 0 0,0-1 1 0 0,0 1 0 0 0,0 0-1 0 0,1-1 1 0 0,-1 1 0 0 0,0 1-1 0 0,1-1 1 0 0,-1 0 0 0 0,1 1-1 0 0,0 0 1 0 0,-1 0 0 0 0,1 0 0 0 0,0 0-1 0 0,0 1 1 0 0,0-1 0 0 0,0 1-1 0 0,0 0 1 0 0,-1 0 0 0 0,3 1-12 0 0,1 1 25 0 0,0 0 0 0 0,-1 0 1 0 0,1 1-1 0 0,-1 1 0 0 0,1-1 1 0 0,-1 1-1 0 0,0 0 0 0 0,0 0 1 0 0,-1 1-1 0 0,5 3-25 0 0,4 5 37 0 0,1-1 1 0 0,1-1-1 0 0,0-1 1 0 0,0 0-1 0 0,1-1 1 0 0,0 0-1 0 0,0-2 1 0 0,1 0-1 0 0,7 1-37 0 0,-16-6 10 0 0,0 0 0 0 0,0-1 0 0 0,0 0 0 0 0,1 0-1 0 0,-1-1 1 0 0,0 0 0 0 0,1-1 0 0 0,-1 0 0 0 0,0 0 0 0 0,1-1-1 0 0,-1-1 1 0 0,0 1 0 0 0,-1-1 0 0 0,1-1 0 0 0,0 1 0 0 0,-1-2-1 0 0,0 1 1 0 0,0-1 0 0 0,7-6-10 0 0,5-3 21 0 0,-8 3-18 0 0,1 1 0 0 0,1 1 0 0 0,0 1 0 0 0,0 0 0 0 0,12-5-3 0 0,-23 12 2 0 0,0 0 1 0 0,-1 0-1 0 0,1 0 0 0 0,0 0 1 0 0,0 0-1 0 0,0 1 1 0 0,0 0-1 0 0,0-1 0 0 0,0 1 1 0 0,0 0-1 0 0,0 0 1 0 0,0 1-1 0 0,0-1 0 0 0,-1 1 1 0 0,1-1-1 0 0,0 1 0 0 0,0 0 1 0 0,0 0-1 0 0,-1 0 1 0 0,1 0-1 0 0,0 1 0 0 0,-1-1 1 0 0,1 1-1 0 0,-1 0 1 0 0,1-1-1 0 0,-1 1 0 0 0,0 0 1 0 0,0 0-1 0 0,0 1 1 0 0,0-1-1 0 0,0 0 0 0 0,-1 1 1 0 0,2 1-3 0 0,3 6 21 0 0,1 0 0 0 0,0-1 0 0 0,0 0 0 0 0,1 0 0 0 0,1 0 0 0 0,-1-1 0 0 0,1 0 0 0 0,1-1 0 0 0,-1 0 0 0 0,1 0 0 0 0,1-1 0 0 0,6 3-21 0 0,-10-7 11 0 0,0 1 0 0 0,0-1 0 0 0,0-1 0 0 0,0 1 0 0 0,0-1 0 0 0,0 0 0 0 0,1-1 0 0 0,-1 0-1 0 0,0 0 1 0 0,1 0 0 0 0,-1-1 0 0 0,0 0 0 0 0,0-1 0 0 0,1 0 0 0 0,-1 0 0 0 0,0 0 0 0 0,-1-1 0 0 0,1 0-1 0 0,0 0 1 0 0,-1 0 0 0 0,2-2-11 0 0,9-7 40 0 0,0-1-1 0 0,-1 0 1 0 0,-1-1 0 0 0,0-1-1 0 0,1-1-39 0 0,-6 3 20 0 0,1 2-1 0 0,1-1 0 0 0,0 2 1 0 0,1-1-1 0 0,0 2 1 0 0,0 0-1 0 0,1 0 1 0 0,12-5-20 0 0,-23 14 52 0 0,-1-1 0 0 0,0 0 0 0 0,1 1 1 0 0,-1-1-1 0 0,1 1 0 0 0,-1 0 0 0 0,1 0 1 0 0,-1 0-1 0 0,1 0 0 0 0,-1 0 0 0 0,1 0 0 0 0,-1 1 1 0 0,0-1-1 0 0,1 1 0 0 0,-1 0 0 0 0,1 0 1 0 0,1 1-53 0 0,37 24 493 0 0,-36-21-483 0 0,1-1 0 0 0,-1 0 0 0 0,1 0 0 0 0,0-1 0 0 0,0 1 0 0 0,0-1 0 0 0,1-1 0 0 0,-1 1-10 0 0,1-2 47 0 0,0 0-1 0 0,-1 0 1 0 0,1-1 0 0 0,0 1-1 0 0,0-2 1 0 0,-1 1-1 0 0,1-1 1 0 0,0 0-1 0 0,-1 0 1 0 0,1-1 0 0 0,0 1-1 0 0,-1-2 1 0 0,6-1-47 0 0,-8 2-188 0 0,0 0 0 0 0,0-1 0 0 0,0 1 0 0 0,0-1 0 0 0,0 0 0 0 0,0 0 1 0 0,-1 0-1 0 0,0-1 0 0 0,2-1 188 0 0,-3 2-613 0 0,0 0 0 0 0,0 0 1 0 0,0 0-1 0 0,0 0 0 0 0,0 0 1 0 0,-1-1-1 0 0,0 1 0 0 0,0-1 1 0 0,0 1-1 0 0,0-1 0 0 0,0 1 0 0 0,0-4 613 0 0,-4-11-5947 0 0,1 6 260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2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 0 0,'5'1'657'0'0,"1"0"0"0"0,-1 1 0 0 0,0-1 1 0 0,0 1-1 0 0,0 0 0 0 0,0 1 0 0 0,0-1 0 0 0,0 1 0 0 0,0 0 0 0 0,-1 0 1 0 0,0 1-1 0 0,1-1 0 0 0,2 4-657 0 0,51 54 1638 0 0,-15-5-1024 0 0,-2 2 1 0 0,-3 2 0 0 0,-2 2-1 0 0,-3 1 1 0 0,-2 1-1 0 0,14 50-614 0 0,-38-91 134 0 0,-1 1 0 0 0,-1-1-1 0 0,-1 1 1 0 0,-2 0 0 0 0,0 0 0 0 0,-1 0-1 0 0,-2 0 1 0 0,0 0 0 0 0,-3 9-134 0 0,-2 10-1165 0 0,-11 38 1165 0 0,-18 38-5363 0 0,19-77 787 0 0,9-23 608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4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6385 0 0,'-1'0'170'0'0,"-1"0"-1"0"0,1 0 1 0 0,0 0-1 0 0,-1 0 1 0 0,1 0-1 0 0,0 0 1 0 0,0 1-1 0 0,-1-1 1 0 0,1 0-1 0 0,0 1 1 0 0,0-1-1 0 0,0 1 1 0 0,-1-1-1 0 0,1 1 1 0 0,0 0-1 0 0,0-1 1 0 0,0 1-1 0 0,0 0 1 0 0,0 0-1 0 0,0 0 1 0 0,0 0-1 0 0,0 0 1 0 0,1 0-1 0 0,-1 0 0 0 0,0 0 1 0 0,1 0-1 0 0,-1 0 1 0 0,0 0-1 0 0,1 0 1 0 0,-1 1-1 0 0,1-1 1 0 0,0 0-1 0 0,-1 1-169 0 0,-15 52 1696 0 0,13-43-1290 0 0,-7 32-94 0 0,1 0-1 0 0,2 1 1 0 0,2 0-1 0 0,3 0 1 0 0,1 0-1 0 0,3 27-311 0 0,8 34-1144 0 0,5-1 1 0 0,8 20 1143 0 0,-17-55-4050 0 0,-2-7-3890 0 0,-4-55 6276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5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3249 0 0,'7'-5'877'0'0,"-1"-1"0"0"0,1 1 0 0 0,0 0 1 0 0,0 0-1 0 0,1 1 0 0 0,2-1-877 0 0,83-30 1739 0 0,-7 2-2013 0 0,-65 23-267 0 0,-7 4-962 0 0,0-1-1 0 0,0-1 1 0 0,-1 0-1 0 0,1-1 1 0 0,1-3 1503 0 0,-6 3-1911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5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3593 0 0,'-3'5'722'0'0,"-1"-1"1"0"0,1 1-1 0 0,0 0 1 0 0,0 0-1 0 0,0 1 0 0 0,1-1 1 0 0,0 1-1 0 0,0-1 1 0 0,0 1-1 0 0,1-1 1 0 0,-1 5-723 0 0,-8 69 1514 0 0,8-63-1074 0 0,-2 42 55 0 0,2 1 0 0 0,2 0 0 0 0,4 7-495 0 0,-1-32-753 0 0,3-1 1 0 0,5 20 752 0 0,-5-30-2147 0 0,1 0 0 0 0,2 0 1 0 0,10 21 2146 0 0,-1 0-4441 0 0,-13-28 1856 0 0</inkml:trace>
  <inkml:trace contextRef="#ctx0" brushRef="#br0" timeOffset="1">572 51 5593 0 0,'-7'6'481'0'0,"1"-1"0"0"0,0 1-1 0 0,0 0 1 0 0,1 0-1 0 0,0 0 1 0 0,0 1 0 0 0,0 0-1 0 0,1 0 1 0 0,0 0-481 0 0,-34 71 1455 0 0,33-67-1129 0 0,-17 39 181 0 0,3 0-1 0 0,1 0 1 0 0,3 2 0 0 0,2 0 0 0 0,-3 33-507 0 0,13-61 26 0 0,1-1 1 0 0,0 1 0 0 0,2-1 0 0 0,1 1 0 0 0,1-1 0 0 0,1 1 0 0 0,1-1 0 0 0,1 0-1 0 0,1 0 1 0 0,1-1 0 0 0,1 1 0 0 0,1-2 0 0 0,1 1 0 0 0,1-1-27 0 0,-6-11-307 0 0,1-1 0 0 0,0-1-1 0 0,0 1 1 0 0,1-1 0 0 0,0 0 0 0 0,0 0 0 0 0,1-1 0 0 0,0 0 0 0 0,1 0 0 0 0,2 0 307 0 0,-6-3-772 0 0,1-1 0 0 0,-1-1 0 0 0,1 1 0 0 0,0-1-1 0 0,0 0 1 0 0,0 0 0 0 0,0-1 0 0 0,0 0 0 0 0,0 0 0 0 0,0 0 0 0 0,6 0 772 0 0,4-1-3038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6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 8 0 0,'-2'-1'2046'0'0,"8"-3"2434"0"0,-1 2-1224 0 0,-2 15-160 0 0,-4 53-2095 0 0,-10 78-263 0 0,5 0 1 0 0,7 0-1 0 0,11 65-738 0 0,-9-177 98 0 0,0-9-14 0 0,-1-1 0 0 0,0 1-1 0 0,-2-1 1 0 0,-1 1 0 0 0,-1-1 0 0 0,0 1-1 0 0,-6 17-83 0 0,6-36-4064 0 0,1-13 206 0 0,4-24-1843 0 0,-2 25 4744 0 0,1-6-1241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6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1784 0 0,'0'-2'190'0'0,"0"0"-1"0"0,0 0 0 0 0,0 0 1 0 0,0 0-1 0 0,1 0 0 0 0,-1 0 1 0 0,1 0-1 0 0,-1 0 0 0 0,1 0 1 0 0,0 0-1 0 0,-1 0 0 0 0,1 0 0 0 0,0 0 1 0 0,0 1-1 0 0,1-1 0 0 0,-1 0 1 0 0,0 1-1 0 0,0-1 0 0 0,1 1 1 0 0,-1-1-1 0 0,1 1 0 0 0,0 0 1 0 0,-1 0-1 0 0,1 0 0 0 0,0 0 1 0 0,-1 0-1 0 0,1 0 0 0 0,1 0-189 0 0,2-1 187 0 0,-1 1 0 0 0,1 0-1 0 0,0 0 1 0 0,0 1 0 0 0,0-1 0 0 0,-1 1-1 0 0,1 0 1 0 0,0 0 0 0 0,0 1 0 0 0,0-1-1 0 0,0 1 1 0 0,1 1-187 0 0,0 0 143 0 0,1 0 0 0 0,-1 0 0 0 0,1 1 1 0 0,-1 0-1 0 0,0 1 0 0 0,0-1 0 0 0,-1 1 0 0 0,1 0 0 0 0,-1 1 0 0 0,0-1 0 0 0,0 1 1 0 0,0 0-1 0 0,0 0 0 0 0,-1 1 0 0 0,0-1 0 0 0,0 1 0 0 0,-1 0 0 0 0,1 0 0 0 0,-1 0 1 0 0,0 0-1 0 0,-1 1 0 0 0,0-1 0 0 0,0 1 0 0 0,0 0 0 0 0,-1 0 0 0 0,0-1 1 0 0,0 1-1 0 0,-1 1-143 0 0,1 0 77 0 0,0 1 0 0 0,-1-1 0 0 0,0 1 1 0 0,0-1-1 0 0,-1 1 0 0 0,0-1 0 0 0,0 1 0 0 0,-1-1 1 0 0,-1 0-1 0 0,1 0 0 0 0,-1 0 0 0 0,0 0 1 0 0,-1 0-1 0 0,0 0 0 0 0,0-1 0 0 0,-1 0 0 0 0,0 0 1 0 0,0 0-1 0 0,0-1 0 0 0,-1 1 0 0 0,0-1 1 0 0,-4 2-78 0 0,6-5-192 0 0,-54 33-1280 0 0,36-29-1755 0 0,-1-4-3349 0 0,16-3 3018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7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 6473 0 0,'-31'86'4873'0'0,"25"-67"-4578"0"0,0 0 0 0 0,-1-1 0 0 0,-1 0 0 0 0,0 0 0 0 0,-2-1-295 0 0,1-4-375 0 0,-10 17-1899 0 0,14-12-6272 0 0,5-16 6928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7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20 6129 0 0,'-10'8'465'0'0,"1"0"1"0"0,0 0-1 0 0,1 1 0 0 0,-1 0 0 0 0,2 0 0 0 0,-1 1 0 0 0,1 0 0 0 0,1 0 1 0 0,0 1-1 0 0,-1 4-465 0 0,-13 28 1812 0 0,-14 45-1812 0 0,28-72 219 0 0,1-1-147 0 0,1 0 0 0 0,1 0 0 0 0,0 0 0 0 0,1 0 0 0 0,0 0 0 0 0,1 0 0 0 0,1 1 0 0 0,1-1 0 0 0,0 0 0 0 0,2 9-72 0 0,-1-13 4 0 0,0 0 0 0 0,1 0 0 0 0,1 0 0 0 0,-1 0 0 0 0,2 0 0 0 0,-1-1 0 0 0,1 1 0 0 0,1-1-1 0 0,0-1 1 0 0,0 1 0 0 0,1-1 0 0 0,1 0 0 0 0,-1-1 0 0 0,5 4-4 0 0,-8-8-42 0 0,0-1 0 0 0,1 0-1 0 0,0 0 1 0 0,0 0 0 0 0,0 0 0 0 0,0-1 0 0 0,0 0-1 0 0,1 0 1 0 0,-1 0 0 0 0,0-1 0 0 0,1 0 0 0 0,0 0 0 0 0,-1 0-1 0 0,1-1 1 0 0,-1 1 0 0 0,1-1 0 0 0,0-1 0 0 0,-1 1-1 0 0,1-1 1 0 0,0 0 0 0 0,-1 0 0 0 0,0-1 0 0 0,1 0 0 0 0,-1 0 42 0 0,5-1 13 0 0,-1-1 0 0 0,1-1 0 0 0,-1 0 0 0 0,0 0 0 0 0,-1-1 0 0 0,1 0 0 0 0,-1 0 0 0 0,-1-1 0 0 0,1 0 0 0 0,-1 0 0 0 0,0-1 0 0 0,4-6-13 0 0,10-16 103 0 0,-2-1 0 0 0,-1-1 0 0 0,-2-1 0 0 0,-1 0 1 0 0,5-20-104 0 0,-12 31 163 0 0,-2-1 1 0 0,0 1-1 0 0,-1-1 1 0 0,-2 0 0 0 0,0-1-1 0 0,-1 1 1 0 0,-2 0 0 0 0,0-1-1 0 0,-2-3-163 0 0,1 22 74 0 0,1 1 0 0 0,-1 0 1 0 0,0 0-1 0 0,-1 0 0 0 0,1 0 0 0 0,-1 0 0 0 0,0 0 0 0 0,0 0 1 0 0,0 0-1 0 0,0 1 0 0 0,-1-1 0 0 0,1 1 0 0 0,-1 0 0 0 0,0 0 0 0 0,0-1 1 0 0,0 2-1 0 0,0-1 0 0 0,-1 0 0 0 0,1 1 0 0 0,-1 0 0 0 0,1-1 1 0 0,-1 1-1 0 0,-3-1-74 0 0,-1 0-176 0 0,-1 0 0 0 0,1 1 0 0 0,-1 0 0 0 0,0 0 0 0 0,0 1 0 0 0,0 0 0 0 0,0 0 0 0 0,0 1-1 0 0,0 0 1 0 0,-7 2 176 0 0,9-1-1026 0 0,1-1 0 0 0,-1 2 0 0 0,1-1 0 0 0,-1 1 0 0 0,1 0 0 0 0,0 0 0 0 0,0 1 0 0 0,0 0 0 0 0,0 0 0 0 0,0 0 1 0 0,1 1-1 0 0,-1 0 1026 0 0,-3 3-2345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7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5345 0 0,'1'8'471'0'0,"0"0"1"0"0,0 0-1 0 0,1 0 1 0 0,0 0-1 0 0,0 0 0 0 0,1 0 1 0 0,0-1-1 0 0,0 1 0 0 0,1-1 1 0 0,0 0-1 0 0,0 0 0 0 0,1 0 1 0 0,0-1-1 0 0,0 1 0 0 0,2 1-471 0 0,10 10 392 0 0,1-1-1 0 0,0-1 1 0 0,1 0 0 0 0,9 4-392 0 0,-19-15-542 0 0,0 0 0 0 0,0 0-1 0 0,0-1 1 0 0,0-1 0 0 0,10 3 542 0 0,24 2-9389 0 0,-34-8 7515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8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4865 0 0,'1'-1'316'0'0,"0"0"1"0"0,0 0-1 0 0,0 0 0 0 0,0 0 1 0 0,0 0-1 0 0,0 0 0 0 0,0 0 1 0 0,0 0-1 0 0,0 0 1 0 0,1 1-1 0 0,-1-1 0 0 0,0 0 1 0 0,1 1-1 0 0,-1-1 0 0 0,0 1 1 0 0,1-1-1 0 0,-1 1 0 0 0,1 0 1 0 0,-1 0-1 0 0,1 0 0 0 0,-1 0 1 0 0,1 0-317 0 0,34-5 2486 0 0,-33 6-2359 0 0,0-1 0 0 0,1 1 0 0 0,-1-1 0 0 0,0 1 0 0 0,0 0 0 0 0,1 0 0 0 0,-1 1 0 0 0,0-1 0 0 0,0 1 0 0 0,0-1 0 0 0,-1 1 0 0 0,1 0 0 0 0,0 0-1 0 0,-1 0 1 0 0,1 0 0 0 0,-1 1 0 0 0,1-1 0 0 0,-1 1 0 0 0,0-1 0 0 0,0 1 0 0 0,0 0 0 0 0,-1 0 0 0 0,1 0 0 0 0,-1 0 0 0 0,0 0 0 0 0,1 0 0 0 0,-1 0 0 0 0,0 1 0 0 0,-1-1-127 0 0,6 16 120 0 0,-2 1 1 0 0,0-1 0 0 0,-1 1-1 0 0,-1 11-120 0 0,0-15 16 0 0,-2-11-116 0 0,1 0 0 0 0,-1 0 0 0 0,0-1 0 0 0,0 1 0 0 0,0 0 0 0 0,-1 0 0 0 0,0 0 0 0 0,0 0 0 0 0,0-1 0 0 0,0 1 0 0 0,-1 0 0 0 0,0-1 1 0 0,0 1-1 0 0,0-1 0 0 0,0 0 0 0 0,-1 1 0 0 0,1-1 0 0 0,-1 0 0 0 0,0-1 0 0 0,-1 1 0 0 0,1-1 0 0 0,-1 1 0 0 0,1-1 0 0 0,-1 0 0 0 0,0 0 1 0 0,0 0-1 0 0,0-1 0 0 0,-2 1 100 0 0,-10 9-1283 0 0,22-7 848 0 0,38-3 784 0 0,-31-3-233 0 0,84-6-1019 0 0,-1-11-5047 0 0,-45 9 190 0 0,-38 6 3941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0:3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2021 1190 1696 0 0,'-7'26'4069'0'0,"6"-23"-3767"0"0,1 0 0 0 0,0 0 0 0 0,-1 0 0 0 0,0 0 0 0 0,0 0-1 0 0,0 0 1 0 0,0 0 0 0 0,-1 0 0 0 0,1 0 0 0 0,-1 0 0 0 0,-1 1-302 0 0,-9 13 507 0 0,-1 0 0 0 0,-1-2 0 0 0,-1 1 0 0 0,0-2 0 0 0,-1 0 0 0 0,0-1 0 0 0,-1 0 1 0 0,-1-1-1 0 0,-14 6-507 0 0,-53 21 361 0 0,-1-5 1 0 0,-2-4 0 0 0,-1-3-1 0 0,-1-4 1 0 0,-1-4 0 0 0,0-4-1 0 0,-2-4 1 0 0,1-5 0 0 0,-1-3-1 0 0,-27-5-361 0 0,63-2 138 0 0,1-1 0 0 0,0-3 0 0 0,1-3 0 0 0,0-2 0 0 0,-23-10-138 0 0,46 12 71 0 0,1-1 0 0 0,0-1-1 0 0,1-2 1 0 0,1-1 0 0 0,0-1 0 0 0,1-1 0 0 0,1-2-1 0 0,1-1 1 0 0,-20-20-71 0 0,30 24-6 0 0,1-1 0 0 0,1-1 0 0 0,1 0 0 0 0,0-1 0 0 0,2-1 0 0 0,0 0 0 0 0,1 0 0 0 0,1-1 0 0 0,1 0 0 0 0,1 0 0 0 0,1-1 0 0 0,1 0 0 0 0,1 0 0 0 0,1-1 0 0 0,1 1 0 0 0,1-1 0 0 0,2-8 6 0 0,0 2-15 0 0,2 0 0 0 0,1 0 0 0 0,2 0 1 0 0,1 0-1 0 0,1 1 0 0 0,1 0 0 0 0,2 0 0 0 0,1 1 1 0 0,1 1-1 0 0,1 0 0 0 0,2 0 0 0 0,0 2 1 0 0,7-6 14 0 0,9-11 1 0 0,1 2 0 0 0,3 0 1 0 0,1 3-1 0 0,2 1 0 0 0,1 2 1 0 0,38-24-2 0 0,-15 18-11 0 0,2 2-1 0 0,2 4 1 0 0,1 2 0 0 0,1 3 0 0 0,27-5 11 0 0,-38 17-40 0 0,1 2 0 0 0,1 2-1 0 0,0 3 1 0 0,0 3 0 0 0,1 2-1 0 0,50 3 41 0 0,-75 4-30 0 0,0 1-1 0 0,0 2 0 0 0,-1 1 1 0 0,1 2-1 0 0,-1 1 1 0 0,-1 2-1 0 0,0 1 0 0 0,0 2 1 0 0,13 9 30 0 0,-25-11-20 0 0,-1 1 1 0 0,0 1 0 0 0,-1 1-1 0 0,0 0 1 0 0,-1 2-1 0 0,-1 0 1 0 0,-1 1 0 0 0,0 1-1 0 0,-2 1 1 0 0,0 0 0 0 0,-1 1-1 0 0,-1 0 1 0 0,-1 1-1 0 0,-1 1 20 0 0,22 52 31 0 0,-3 1-1 0 0,-4 2 0 0 0,-4 1 1 0 0,-2 0-1 0 0,7 82-30 0 0,-20-106-19 0 0,-3 1-1 0 0,-2 0 1 0 0,-3 0 0 0 0,-2-1-1 0 0,-3 1 1 0 0,-2-1-1 0 0,-2 0 1 0 0,-3-1 0 0 0,-6 12 19 0 0,6-32-1801 0 0,0-1 1 0 0,-10 14 1800 0 0,-40 59-7692 0 0,38-71 1553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18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4369 0 0,'2'1'344'0'0,"1"0"0"0"0,0-1 0 0 0,-1 1 0 0 0,1 0 0 0 0,-1 0 0 0 0,0 0 0 0 0,1 1 0 0 0,-1-1 0 0 0,0 1 0 0 0,0-1 0 0 0,1 1 0 0 0,-1 0 0 0 0,-1 0 0 0 0,1 0-1 0 0,1 1-343 0 0,29 36 2692 0 0,-29-35-2231 0 0,18 26 246 0 0,-2 1 0 0 0,-2 0 0 0 0,-1 1 0 0 0,-1 1-1 0 0,-1 0 1 0 0,-2 1 0 0 0,-2 0 0 0 0,5 29-707 0 0,0 19 225 0 0,-4 0 0 0 0,-4 1 0 0 0,-2 20-225 0 0,-7-27-164 0 0,-3 0 0 0 0,-3 0 0 0 0,-5 6 164 0 0,3-20-693 0 0,-2 12-2814 0 0,-4-1 0 0 0,-3 0 0 0 0,-3-2 0 0 0,-3 0 3507 0 0,6-20-3790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7:55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586 0 3241 0 0,'-4'0'262'0'0,"0"1"0"0"0,1 0-1 0 0,-1-1 1 0 0,0 1 0 0 0,1 1 0 0 0,-1-1 0 0 0,1 0 0 0 0,-1 1 0 0 0,1 0 0 0 0,0 0 0 0 0,0 0 0 0 0,0 0 0 0 0,0 0 0 0 0,0 0-1 0 0,0 1 1 0 0,0 0-262 0 0,-43 51 1761 0 0,20-23-1134 0 0,-112 123 1732 0 0,47-49-1430 0 0,89-103-913 0 0,-36 43 193 0 0,-1-2 1 0 0,-3-2-1 0 0,-13 9-209 0 0,50-47 20 0 0,1 1-1 0 0,0-1 1 0 0,0 1 0 0 0,0-1 0 0 0,0 1-1 0 0,1 0 1 0 0,-1 1 0 0 0,1-1 0 0 0,0 0-1 0 0,0 1 1 0 0,1 0 0 0 0,0 0 0 0 0,-1 0-1 0 0,2 0 1 0 0,-1 0-20 0 0,44 23-717 0 0,-23-5 622 0 0,-1 1 1 0 0,0 0 0 0 0,-2 1 0 0 0,-1 1 0 0 0,-1 0 0 0 0,-1 1 0 0 0,-1 0 0 0 0,4 18 94 0 0,-7-17 94 0 0,1 0 0 0 0,1 0-1 0 0,2-2 1 0 0,1 1-1 0 0,14 20-93 0 0,-25-44-36 0 0,-1 0-1 0 0,1 0 0 0 0,0 0 0 0 0,0 0 0 0 0,0-1 0 0 0,0 0 0 0 0,1 1 0 0 0,-1-1 0 0 0,0-1 0 0 0,1 1 0 0 0,0 0 0 0 0,-1-1 0 0 0,1 1 0 0 0,0-1 0 0 0,0 0 1 0 0,2 0 36 0 0,3 0-1382 0 0,0 1 0 0 0,1-2 1 0 0,-1 1-1 0 0,0-1 0 0 0,1-1 1 0 0,3 0 1381 0 0,-4-1-4157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36.82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105 0 5385 0 0,'-1'0'337'0'0,"0"0"0"0"0,0 0 1 0 0,1 1-1 0 0,-1-1 0 0 0,0 0 0 0 0,0 0 0 0 0,0 1 0 0 0,1-1 0 0 0,-1 1 1 0 0,0-1-1 0 0,0 0 0 0 0,1 1 0 0 0,-1-1 0 0 0,0 1 0 0 0,1 0 0 0 0,-1-1 1 0 0,1 1-1 0 0,-1-1 0 0 0,1 1 0 0 0,-1 0-337 0 0,-10 22 2292 0 0,-2 32-2831 0 0,10-42 1118 0 0,-3 40-428 0 0,6-45-659 0 0,-1 0-1 0 0,1 0 0 0 0,-1 0 0 0 0,-1 0 0 0 0,0 0 0 0 0,0 0 0 0 0,0 0 0 0 0,-1-1 0 0 0,-3 7 509 0 0,-25 40-7674 0 0,24-45 5325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37.19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27 4857 0 0,'45'-4'5223'0'0,"1"-4"-3428"0"0,29-4-1325 0 0,-73 12-505 0 0,75-2 233 0 0,-70 2-542 0 0,-1 0 0 0 0,1 1 0 0 0,0 0-1 0 0,0 1 1 0 0,0-1 0 0 0,-1 1 0 0 0,1 0-1 0 0,0 1 1 0 0,4 2 344 0 0,-10-4-134 0 0,-1-1 0 0 0,1 1 0 0 0,-1-1 0 0 0,1 1 0 0 0,-1-1 0 0 0,1 1 0 0 0,-1 0 0 0 0,0-1 0 0 0,1 1-1 0 0,-1 0 1 0 0,0-1 0 0 0,0 1 0 0 0,1 0 0 0 0,-1-1 0 0 0,0 1 0 0 0,0 0 0 0 0,0 0 0 0 0,0-1 0 0 0,0 1 0 0 0,0 0 0 0 0,0 0 0 0 0,0-1 0 0 0,0 1 0 0 0,0 0 0 0 0,0 0 0 0 0,0-1 0 0 0,-1 1 0 0 0,1 0-1 0 0,0 0 1 0 0,0-1 0 0 0,-1 1 0 0 0,1 0 0 0 0,-1-1 0 0 0,1 1 0 0 0,0-1 0 0 0,-1 1 0 0 0,1-1 0 0 0,-1 1 134 0 0,-2 6-1349 0 0,-2 2-1610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37.54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11 127 1864 0 0,'-1'0'138'0'0,"1"0"0"0"0,-1 0-1 0 0,1 0 1 0 0,-1 0-1 0 0,1 0 1 0 0,-1 0 0 0 0,1 0-1 0 0,0 1 1 0 0,-1-1-1 0 0,1 0 1 0 0,-1 0 0 0 0,1 0-1 0 0,0 1 1 0 0,-1-1-1 0 0,1 0 1 0 0,0 1 0 0 0,-1-1-1 0 0,1 0 1 0 0,0 1-1 0 0,-1-1 1 0 0,1 0-1 0 0,0 1 1 0 0,0-1 0 0 0,-1 1-1 0 0,1-1 1 0 0,0 0-1 0 0,0 1 1 0 0,0-1 0 0 0,0 1-1 0 0,-1-1 1 0 0,1 1-1 0 0,0-1 1 0 0,0 1 0 0 0,0-1-1 0 0,0 0 1 0 0,0 1-1 0 0,0-1-137 0 0,18 8 2128 0 0,40-3-1365 0 0,-49-4-331 0 0,13 0 72 0 0,0-1 0 0 0,0-1 0 0 0,0-1 0 0 0,0-1 0 0 0,15-4-504 0 0,108-34 1213 0 0,-49 13-969 0 0,-91 26-315 0 0,58-14 290 0 0,58-7-219 0 0,-40 17-4011 0 0,-111 3-1215 0 0,-2-5 3998 0 0,-18-4 1448 0 0,47 12 0 0 0,-1 0-1 0 0,1 0 0 0 0,-1 0 1 0 0,1 0-1 0 0,-1 1 0 0 0,1-1 1 0 0,0 1-1 0 0,-1 0 0 0 0,1 0 1 0 0,0 0-1 0 0,0 1 0 0 0,-1-1 1 0 0,1 1-1 0 0,0 0 0 0 0,0-1 0 0 0,1 1 1 0 0,-1 1-1 0 0,0-1 0 0 0,1 0 1 0 0,-1 1-1 0 0,1-1 0 0 0,0 1 1 0 0,0 0-1 0 0,0-1 0 0 0,0 1 1 0 0,0 0-1 0 0,1 0 0 0 0,-1 1 1 0 0,0 1-220 0 0,-6 14 721 0 0,1 0 0 0 0,1 0 0 0 0,1 1-1 0 0,-3 14-720 0 0,3-11 242 0 0,1-2-61 0 0,0 1-1 0 0,1 0 0 0 0,1 0 1 0 0,2 13-181 0 0,-1-26-124 0 0,2 0-1 0 0,-1 0 1 0 0,2-1 0 0 0,-1 1 0 0 0,1 0 0 0 0,0-1 0 0 0,1 1 0 0 0,0-1-1 0 0,0 1 1 0 0,1-1 0 0 0,0 0 0 0 0,4 6 124 0 0,-7-13-227 0 0,-1 0-1 0 0,0-1 1 0 0,1 1-1 0 0,-1 0 1 0 0,1-1 0 0 0,-1 1-1 0 0,1 0 1 0 0,-1-1-1 0 0,1 1 1 0 0,-1-1 0 0 0,1 1-1 0 0,-1-1 1 0 0,1 1-1 0 0,0-1 1 0 0,-1 0 0 0 0,1 1-1 0 0,0-1 1 0 0,-1 0 0 0 0,1 1-1 0 0,0-1 1 0 0,-1 0-1 0 0,1 0 1 0 0,0 0 0 0 0,0 1-1 0 0,-1-1 1 0 0,1 0-1 0 0,0 0 1 0 0,0 0 0 0 0,-1 0-1 0 0,1 0 1 0 0,0-1-1 0 0,0 1 1 0 0,-1 0 0 0 0,1 0-1 0 0,0 0 1 0 0,0-1-1 0 0,-1 1 1 0 0,1 0 0 0 0,0-1 227 0 0,3-3-4000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37.91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45 1 8354 0 0,'-5'8'480'0'0,"1"0"0"0"0,0 1 0 0 0,0-1 0 0 0,1 1 0 0 0,0 0 0 0 0,1 0 0 0 0,0 0 0 0 0,0 0 0 0 0,1 0 0 0 0,0 0 0 0 0,0 7-480 0 0,-4 19 742 0 0,2-17-645 0 0,1 1-1 0 0,0 0 1 0 0,2 0-1 0 0,0 0 1 0 0,2 12-97 0 0,7 21-2787 0 0,-9-51 2363 0 0,1 0 0 0 0,-1 0-1 0 0,0 0 1 0 0,0 0 0 0 0,0 0 0 0 0,0 0 0 0 0,0 1 0 0 0,0-1-1 0 0,-1 0 1 0 0,1 0 0 0 0,0 0 0 0 0,0 0 0 0 0,-1 0 0 0 0,1 0 0 0 0,-1 0-1 0 0,1 0 1 0 0,-1 0 0 0 0,1 0 0 0 0,-1 0 424 0 0,-4 4-4005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38.26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0 109 4593 0 0,'0'0'761'0'0,"33"-17"3607"0"0,7-3-3523 0 0,1 2-1 0 0,0 1 1 0 0,30-6-845 0 0,-62 20 102 0 0,1 0 0 0 0,0 1 0 0 0,0 0 0 0 0,-1 1 0 0 0,1 0 0 0 0,0 0 0 0 0,0 1 0 0 0,0 0 0 0 0,6 2-102 0 0,-14-2 28 0 0,1 1 1 0 0,-1-1 0 0 0,1 1-1 0 0,-1 0 1 0 0,0 0-1 0 0,0 0 1 0 0,1 0-1 0 0,-1 0 1 0 0,0 1-1 0 0,0-1 1 0 0,0 0-1 0 0,0 1 1 0 0,0 0 0 0 0,-1-1-1 0 0,1 1 1 0 0,0 0-1 0 0,-1 0 1 0 0,0 0-1 0 0,1 0 1 0 0,-1 0-1 0 0,0 0 1 0 0,0 1-1 0 0,0-1 1 0 0,0 0-1 0 0,0 1 1 0 0,-1-1 0 0 0,1 0-1 0 0,-1 1 1 0 0,1-1-1 0 0,-1 1 1 0 0,0-1-1 0 0,0 1 1 0 0,0-1-1 0 0,0 1 1 0 0,0-1-1 0 0,-1 0 1 0 0,1 1 0 0 0,-1-1-1 0 0,0 2-28 0 0,-3 13 109 0 0,-1 1 0 0 0,0-2 0 0 0,-1 1 0 0 0,-1-1 0 0 0,-1 0 0 0 0,-4 7-109 0 0,-60 92-535 0 0,61-99 192 0 0,-26 29-3117 0 0,9-20-2550 0 0,23-20 1425 0 0</inkml:trace>
  <inkml:trace contextRef="#ctx0" brushRef="#br0" timeOffset="1">261 206 6401 0 0,'8'5'1515'0'0,"0"-1"-1"0"0,-1 1 1 0 0,0 0-1 0 0,0 1 1 0 0,3 2-1515 0 0,2 3 57 0 0,1-1 1 0 0,0-1 0 0 0,0 0-1 0 0,1-1 1 0 0,0 0 0 0 0,0-1 0 0 0,1-1-1 0 0,0 0 1 0 0,0-1 0 0 0,0 0-1 0 0,6-1-57 0 0,-4 0-3273 0 0,-1-2-1 0 0,0 0 1 0 0,17 0 3273 0 0,-30-2-4780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2:38.60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 14 6161 0 0,'0'-1'109'0'0,"-1"1"0"0"0,1 0 0 0 0,0-1 0 0 0,0 1 0 0 0,0-1-1 0 0,0 1 1 0 0,0 0 0 0 0,0-1 0 0 0,0 1 0 0 0,0-1 0 0 0,0 1 0 0 0,0 0-1 0 0,0-1 1 0 0,0 1 0 0 0,0-1 0 0 0,0 1 0 0 0,0 0 0 0 0,0-1 0 0 0,0 1-1 0 0,0 0 1 0 0,0-1 0 0 0,1 1 0 0 0,-1 0 0 0 0,0-1 0 0 0,0 1 0 0 0,0 0-1 0 0,1-1 1 0 0,-1 1 0 0 0,0 0 0 0 0,0-1 0 0 0,1 1 0 0 0,-1 0 0 0 0,0 0-1 0 0,1-1 1 0 0,-1 1 0 0 0,0 0 0 0 0,1 0 0 0 0,-1 0 0 0 0,0 0 0 0 0,1-1-1 0 0,-1 1 1 0 0,1 0 0 0 0,-1 0 0 0 0,0 0 0 0 0,1 0 0 0 0,-1 0 0 0 0,0 0-1 0 0,1 0 1 0 0,-1 0 0 0 0,1 0 0 0 0,-1 0 0 0 0,0 0 0 0 0,1 0 0 0 0,-1 0-1 0 0,1 1 1 0 0,-1-1 0 0 0,0 0 0 0 0,1 0 0 0 0,-1 0 0 0 0,1 1-109 0 0,0-1 163 0 0,0 1 1 0 0,0 0-1 0 0,0 0 0 0 0,0 0 1 0 0,0 0-1 0 0,0 1 1 0 0,0-1-1 0 0,0 0 1 0 0,0 0-1 0 0,0 0 1 0 0,-1 1-1 0 0,1-1 1 0 0,0 0-1 0 0,-1 1 0 0 0,1-1 1 0 0,-1 1-1 0 0,0-1-163 0 0,4 44 578 0 0,-3 0 0 0 0,-1 0-1 0 0,-2-1 1 0 0,-2 1-578 0 0,-4 90 378 0 0,11 24-652 0 0,20 136 274 0 0,-19-260-967 0 0,3 15-2152 0 0,-2 0-3868 0 0,-5-38 902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48.83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106 79 3729 0 0,'-2'1'173'0'0,"1"-1"1"0"0,0 1-1 0 0,-1-1 1 0 0,1 1-1 0 0,0 0 1 0 0,-1 0-1 0 0,1-1 1 0 0,0 1-1 0 0,0 0 0 0 0,0 0 1 0 0,0 0-1 0 0,0 1 1 0 0,0-1-1 0 0,0 0 1 0 0,0 0-1 0 0,0 0 1 0 0,1 1-1 0 0,-1-1 1 0 0,0 0-1 0 0,1 1 1 0 0,-1-1-1 0 0,1 1-173 0 0,-16 45 1105 0 0,8-25-717 0 0,-2 1-265 0 0,2 0 1 0 0,0 0-1 0 0,-1 11-123 0 0,7-29-10 0 0,1 0 1 0 0,0 1 0 0 0,0-1-1 0 0,0 1 1 0 0,1-1-1 0 0,0 1 1 0 0,0-1-1 0 0,0 1 1 0 0,1-1 0 0 0,0 1-1 0 0,0-1 1 0 0,0 0-1 0 0,1 1 1 0 0,0-1-1 0 0,0 0 1 0 0,0 0-1 0 0,0 0 1 0 0,2 1 9 0 0,-3-5-6 0 0,0 0 1 0 0,-1 0-1 0 0,1 0 0 0 0,0-1 1 0 0,0 1-1 0 0,0 0 0 0 0,0-1 1 0 0,-1 1-1 0 0,1 0 0 0 0,0-1 1 0 0,0 1-1 0 0,0-1 0 0 0,0 0 0 0 0,1 1 1 0 0,-1-1-1 0 0,0 0 0 0 0,0 0 1 0 0,0 0-1 0 0,0 1 0 0 0,0-1 1 0 0,0 0-1 0 0,0-1 0 0 0,0 1 1 0 0,0 0-1 0 0,1 0 6 0 0,30-14-460 0 0,-22 7 282 0 0,-1 0 0 0 0,1-1 0 0 0,-2 0 0 0 0,7-6 178 0 0,-7 3 22 0 0,0 0-1 0 0,-1 0 1 0 0,-1-1-1 0 0,1 1 0 0 0,-2-1 1 0 0,0-1-1 0 0,0 1 1 0 0,-1-1-1 0 0,2-11-21 0 0,9-70 1476 0 0,-15 90-1349 0 0,1 0 0 0 0,-1 0 1 0 0,0 0-1 0 0,0 1 1 0 0,0-1-1 0 0,-1 0 0 0 0,1 0 1 0 0,-1 0-1 0 0,0 1 0 0 0,0-1 1 0 0,0 0-1 0 0,-1 1 0 0 0,1-1 1 0 0,-1 1-1 0 0,0-1 1 0 0,0 1-1 0 0,0 0 0 0 0,0 0 1 0 0,-1 0-1 0 0,1 0 0 0 0,-1 0 1 0 0,0 0-1 0 0,0 1 0 0 0,0-1 1 0 0,0 1-1 0 0,0 0 1 0 0,-1 0-1 0 0,1 0 0 0 0,0 0 1 0 0,-1 1-1 0 0,0 0 0 0 0,1-1 1 0 0,-1 1-1 0 0,0 0 0 0 0,1 1 1 0 0,-1-1-1 0 0,-1 1-127 0 0,-2-1-124 0 0,1 1-1 0 0,-1-1 1 0 0,0 2 0 0 0,0-1-1 0 0,1 1 1 0 0,-1 0-1 0 0,0 0 1 0 0,1 1 0 0 0,-1 0-1 0 0,0 0 125 0 0,1 0-768 0 0,1 1 0 0 0,-1-1 0 0 0,1 1 0 0 0,0 0-1 0 0,-1 1 1 0 0,1-1 0 0 0,1 1 0 0 0,-1 0 0 0 0,0 0 0 0 0,1 1 0 0 0,-2 1 768 0 0,2-1-4604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49.18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8 1 8450 0 0,'0'5'3391'0'0,"0"23"-2144"0"0,2 22-60 0 0,-2 1 0 0 0,-4 25-1187 0 0,0-24 50 0 0,3 0 0 0 0,3 18-50 0 0,2-30-1174 0 0,2 0 0 0 0,10 37 1174 0 0,-8-49-4777 0 0,1-1 1 0 0,9 17 4776 0 0,-14-34-3653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0:4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24 386 4441 0 0,'-16'13'3639'0'0,"8"-8"968"0"0,17-23-3554 0 0,-6 12-885 0 0,12-21 331 0 0,1 0 1 0 0,1 1-1 0 0,1 1 1 0 0,1 1-1 0 0,21-21-499 0 0,-35 41-5 0 0,-1-1 0 0 0,1 1 0 0 0,1 0-1 0 0,-1 0 1 0 0,0 0 0 0 0,1 1 0 0 0,0 0 0 0 0,0 0 0 0 0,0 0 0 0 0,0 1 0 0 0,0 0 0 0 0,0 0-1 0 0,1 0 1 0 0,-1 1 0 0 0,1 0 0 0 0,-1 0 0 0 0,1 1 0 0 0,-1 0 0 0 0,1 0 0 0 0,0 0 0 0 0,-1 1-1 0 0,1 0 1 0 0,-1 0 0 0 0,0 1 0 0 0,1 0 0 0 0,-1 0 0 0 0,0 0 0 0 0,0 1 0 0 0,0 0-1 0 0,5 3 6 0 0,19 14 25 0 0,-1 0 1 0 0,7 9-26 0 0,-9-7 114 0 0,1-2 1 0 0,21 12-115 0 0,-40-27 45 0 0,0 0 1 0 0,1-1-1 0 0,0 0 0 0 0,0 0 1 0 0,0-1-1 0 0,0-1 1 0 0,0 0-1 0 0,0 0 1 0 0,1-1-1 0 0,8 1-45 0 0,-11-3 25 0 0,-1 0 0 0 0,0 0 0 0 0,0-1 0 0 0,0 0 0 0 0,0 0 0 0 0,-1 0 0 0 0,1-1 0 0 0,0 0 0 0 0,-1 0 0 0 0,0-1 0 0 0,0 0 0 0 0,6-4-25 0 0,11-10-78 0 0,0-2 0 0 0,10-12 78 0 0,-10 11-40 0 0,-16 14 56 0 0,3-4-44 0 0,1 2 0 0 0,0-1-1 0 0,0 1 1 0 0,1 1-1 0 0,0 0 1 0 0,7-3 28 0 0,-14 9-6 0 0,-1 1 0 0 0,1-1 0 0 0,-1 1 0 0 0,1 0 0 0 0,0 0 0 0 0,-1 1 0 0 0,1-1 0 0 0,0 1 0 0 0,0 0 0 0 0,-1 0 0 0 0,1 1 0 0 0,0-1 0 0 0,-1 1 0 0 0,1 0 0 0 0,-1 1 0 0 0,1-1 0 0 0,-1 1 0 0 0,1-1 1 0 0,-1 1-1 0 0,0 1 0 0 0,0-1 0 0 0,1 1 6 0 0,19 11 164 0 0,0-1 1 0 0,1-1-1 0 0,0-1 1 0 0,20 6-165 0 0,-32-14 44 0 0,1 0 0 0 0,-1-1 0 0 0,1 0 1 0 0,0-1-1 0 0,0 0 0 0 0,-1-1 0 0 0,1-1 0 0 0,0 0 1 0 0,-1-1-1 0 0,8-2-44 0 0,9-5 28 0 0,0 0 1 0 0,0-2-1 0 0,-2-2 0 0 0,1-1 1 0 0,-1 0-1 0 0,-1-2 0 0 0,-1-2-28 0 0,19-9-169 0 0,-41 24 148 0 0,1 1 0 0 0,0-1 0 0 0,0 1 0 0 0,0-1 0 0 0,0 1 0 0 0,0 1 0 0 0,1-1-1 0 0,-1 1 1 0 0,0 0 0 0 0,1 0 0 0 0,-1 1 0 0 0,1-1 0 0 0,-1 1 0 0 0,1 1 0 0 0,-1-1 0 0 0,1 1 0 0 0,3 0 21 0 0,2 3-32 0 0,-1 0 1 0 0,0 1 0 0 0,0 0 0 0 0,-1 0 0 0 0,1 1-1 0 0,-1 0 1 0 0,0 1 0 0 0,3 3 31 0 0,1 1 14 0 0,1-1 0 0 0,1-1 0 0 0,-1 0 0 0 0,1-1 0 0 0,1 0 0 0 0,0-1 0 0 0,0-1 0 0 0,0-1 0 0 0,0 0 0 0 0,1-1 0 0 0,0-1 0 0 0,0 0 0 0 0,0-1 0 0 0,0-1 0 0 0,0-1 0 0 0,0 0 0 0 0,0-2 1 0 0,1 0-1 0 0,-2 0 0 0 0,1-2 0 0 0,0 0 0 0 0,-1-1 0 0 0,1 0 0 0 0,-1-1 0 0 0,-1-1 0 0 0,1-1 0 0 0,10-7-14 0 0,-19 10-57 0 0,83-49-430 0 0,-80 49 428 0 0,0 0 0 0 0,0 0 1 0 0,1 2-1 0 0,-1-1 0 0 0,1 1 1 0 0,0 1-1 0 0,0-1 0 0 0,2 2 59 0 0,-2 2-22 0 0,-1 0-1 0 0,1 1 1 0 0,-1 1-1 0 0,1-1 1 0 0,-1 2-1 0 0,0-1 1 0 0,0 2-1 0 0,0-1 1 0 0,0 1-1 0 0,-1 1 1 0 0,0 0-1 0 0,0 0 1 0 0,4 5 22 0 0,3 0 79 0 0,1-1 0 0 0,0 0 1 0 0,9 3-80 0 0,3-1 59 0 0,0-1 0 0 0,1-2 1 0 0,-1-1-1 0 0,2-1 1 0 0,4-1-60 0 0,-21-4 9 0 0,0-1 1 0 0,0-1-1 0 0,0 0 1 0 0,0-1-1 0 0,0 0 1 0 0,0-1-1 0 0,0-1 0 0 0,0 0 1 0 0,-1-1-1 0 0,0-1 1 0 0,0 0-1 0 0,9-4-9 0 0,47-32-475 0 0,-53 30 310 0 0,0 1 0 0 0,0 1 0 0 0,1 0 0 0 0,0 1 0 0 0,1 1 0 0 0,3 0 165 0 0,-15 6-19 0 0,0-1 1 0 0,0 1-1 0 0,0 1 1 0 0,1-1-1 0 0,-1 1 0 0 0,0 1 1 0 0,0-1-1 0 0,1 1 0 0 0,-1 0 1 0 0,0 0-1 0 0,0 0 1 0 0,0 1-1 0 0,0 0 0 0 0,0 1 1 0 0,0-1-1 0 0,-1 1 0 0 0,1 0 1 0 0,-1 0-1 0 0,0 1 1 0 0,5 4 18 0 0,10 7 171 0 0,0-1 0 0 0,1 0 1 0 0,0-1-1 0 0,1-2 1 0 0,1 0-1 0 0,-1-1 0 0 0,24 6-171 0 0,-33-13 39 0 0,0 0-1 0 0,0-1 0 0 0,1-1 1 0 0,-1 0-1 0 0,0 0 0 0 0,0-2 1 0 0,1 1-1 0 0,-1-2 1 0 0,0 0-1 0 0,0 0 0 0 0,0-1 1 0 0,0-1-1 0 0,0 0 0 0 0,-1-1 1 0 0,9-4-39 0 0,13-10-371 0 0,0-1 0 0 0,25-21 371 0 0,-23 16-1008 0 0,39-21 1008 0 0,-62 39-50 0 0,1 1 0 0 0,0 0-1 0 0,0 1 1 0 0,0 0 0 0 0,0 2-1 0 0,1-1 1 0 0,13 0 50 0 0,-22 4 18 0 0,0 0-1 0 0,0 1 1 0 0,0-1 0 0 0,0 1-1 0 0,0 1 1 0 0,0-1 0 0 0,0 1 0 0 0,0 0-1 0 0,-1 0 1 0 0,1 1 0 0 0,-1-1 0 0 0,1 1-1 0 0,-1 1 1 0 0,0-1 0 0 0,0 1-1 0 0,-1 0 1 0 0,1 0-18 0 0,17 15 275 0 0,-2 2 0 0 0,0 0 0 0 0,2 6-275 0 0,15 15 267 0 0,-21-25-180 0 0,2 0-1 0 0,0-2 0 0 0,1 0 0 0 0,0-1 0 0 0,1-1 0 0 0,1 0 0 0 0,0-2 0 0 0,0-1 0 0 0,1 0 0 0 0,10 1-86 0 0,-20-7 15 0 0,0 0 0 0 0,1-2-1 0 0,0 1 1 0 0,-1-2 0 0 0,1 1 0 0 0,0-2 0 0 0,0 0 0 0 0,0 0 0 0 0,0-1 0 0 0,0-1-1 0 0,-1 0 1 0 0,1-1 0 0 0,0 0 0 0 0,-1-1 0 0 0,0 0 0 0 0,0-1 0 0 0,0-1 0 0 0,-1 0-1 0 0,11-7-14 0 0,9-8-230 0 0,11-7-22 0 0,0 1 1 0 0,2 2-1 0 0,4 1 252 0 0,-32 17 0 0 0,0 1 1 0 0,1 0-1 0 0,-1 1 0 0 0,1 1 0 0 0,0 1 1 0 0,0 0-1 0 0,0 2 0 0 0,0 0 0 0 0,0 0 1 0 0,18 3-1 0 0,-9 0 180 0 0,41 5 591 0 0,32-3-771 0 0,-75-5 63 0 0,0-1 0 0 0,0 0 0 0 0,0-2-1 0 0,-1-1 1 0 0,23-7-63 0 0,-2-4-50 0 0,0-3 0 0 0,-1-1 0 0 0,-1-2 0 0 0,18-15 50 0 0,-56 34-25 0 0,1 1 0 0 0,0-1 0 0 0,0 1 0 0 0,0-1 0 0 0,0 1 0 0 0,0 1-1 0 0,1-1 1 0 0,-1 1 0 0 0,0 0 0 0 0,1 0 0 0 0,-1 1 0 0 0,1-1 0 0 0,-1 1 0 0 0,1 0 0 0 0,-1 1 0 0 0,1 0-1 0 0,-1-1 1 0 0,4 2 25 0 0,-1 1-26 0 0,-1 0-1 0 0,0 1 1 0 0,0 0-1 0 0,0 0 0 0 0,0 0 1 0 0,-1 1-1 0 0,1 0 1 0 0,-1 0-1 0 0,0 1 0 0 0,-1-1 1 0 0,1 1-1 0 0,0 2 27 0 0,-1-2 8 0 0,0 0-1 0 0,1 0 1 0 0,0-1-1 0 0,0 0 1 0 0,0 0-1 0 0,1 0 1 0 0,-1-1 0 0 0,1 0-1 0 0,0 0 1 0 0,0-1-1 0 0,1 0 1 0 0,-1 0-1 0 0,0 0 1 0 0,1-1-1 0 0,0-1 1 0 0,4 1-8 0 0,-1-1-54 0 0,0-1 0 0 0,0 0-1 0 0,0 0 1 0 0,0-2 0 0 0,-1 1 0 0 0,1-1 0 0 0,0-1 0 0 0,-1 0 0 0 0,0 0 0 0 0,1-1-1 0 0,7-5 55 0 0,67-25-1239 0 0,-36 15-2823 0 0,-27 7-2252 0 0,-13 7 1682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49.53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389 111 2401 0 0,'1'-2'323'0'0,"0"-1"0"0"0,1 0 0 0 0,-1 0 0 0 0,0 1 0 0 0,1-1 1 0 0,-1 0-1 0 0,1 1 0 0 0,0 0 0 0 0,0-1 0 0 0,0 1 1 0 0,0 0-1 0 0,0 0 0 0 0,0 0 0 0 0,1 0 0 0 0,-1 0 0 0 0,1 1 1 0 0,0-1-324 0 0,45-28 551 0 0,-39 25-447 0 0,50-24-1487 0 0,-57 28 1181 0 0,1 0 0 0 0,-1 1 0 0 0,1-1 0 0 0,0 0 1 0 0,-1 1-1 0 0,1-1 0 0 0,0 1 0 0 0,0 0 0 0 0,-1 0 1 0 0,1 0-1 0 0,0 0 0 0 0,0 0 0 0 0,-1 1 0 0 0,1-1 0 0 0,0 1 1 0 0,-1 0-1 0 0,1 0 0 0 0,0 0 0 0 0,-1 0 0 0 0,1 0 1 0 0,-1 0 201 0 0,2 4-1079 0 0,-1 2-763 0 0</inkml:trace>
  <inkml:trace contextRef="#ctx0" brushRef="#br0" timeOffset="1">0 659 3137 0 0,'11'-18'5186'0'0,"24"-13"-4301"0"0,-24 22-342 0 0,5-5-303 0 0,0 0 0 0 0,2 2 0 0 0,0 0 0 0 0,0 1 0 0 0,1 0 0 0 0,5-1-240 0 0,-17 9 46 0 0,1 0-1 0 0,-1 0 0 0 0,1 0 1 0 0,0 1-1 0 0,0 0 1 0 0,0 0-1 0 0,0 1 1 0 0,0 0-1 0 0,0 1 1 0 0,0-1-1 0 0,0 2 1 0 0,0-1-1 0 0,0 1 0 0 0,0 0 1 0 0,0 1-1 0 0,0 0 1 0 0,-1 0-1 0 0,1 1-45 0 0,-3-1 21 0 0,-1 0 0 0 0,0 1 0 0 0,1-1-1 0 0,-1 1 1 0 0,-1 0 0 0 0,1 0 0 0 0,0 0 0 0 0,-1 1-1 0 0,0 0 1 0 0,0-1 0 0 0,0 1 0 0 0,0 0 0 0 0,0 0 0 0 0,-1 1-1 0 0,2 3-20 0 0,-1 0 15 0 0,0 1-1 0 0,0-1 1 0 0,-1 1 0 0 0,0 0-1 0 0,-1 0 1 0 0,1 0-1 0 0,-2 0 1 0 0,0 4-15 0 0,-1 20-41 0 0,-3 0-1 0 0,0-1 1 0 0,-2 1 0 0 0,-5 12 41 0 0,7-29-42 0 0,1-2 17 0 0,-6 28-142 0 0,8-40 146 0 0,1 0 0 0 0,0 0 0 0 0,0 0 0 0 0,0-1 0 0 0,0 1 1 0 0,0 0-1 0 0,0 0 0 0 0,0 0 0 0 0,1 0 0 0 0,-1-1 0 0 0,1 1 0 0 0,-1 0 0 0 0,1 0 0 0 0,0-1 0 0 0,0 1 0 0 0,-1 0 0 0 0,1-1 0 0 0,1 2 21 0 0,0-3-21 0 0,-1 1 0 0 0,0-1-1 0 0,1 0 1 0 0,-1 0-1 0 0,1 0 1 0 0,-1 0-1 0 0,1 0 1 0 0,-1 0-1 0 0,1 0 1 0 0,-1 0-1 0 0,1-1 1 0 0,-1 1 0 0 0,0-1-1 0 0,1 1 1 0 0,-1-1-1 0 0,0 1 1 0 0,1-1-1 0 0,-1 0 1 0 0,1 0 21 0 0,27-14-775 0 0,-28 15 699 0 0,12-9-1185 0 0,0-1 1 0 0,0 0 0 0 0,-1-1 0 0 0,0 0 0 0 0,4-6 1260 0 0,0 1-1257 0 0,-2 2-1581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49.91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17 1 8282 0 0,'-1'2'325'0'0,"-1"-1"1"0"0,1 1-1 0 0,0 0 1 0 0,0 0-1 0 0,0 1 1 0 0,0-1-1 0 0,0 0 1 0 0,0 0-1 0 0,1 0 1 0 0,-1 1-1 0 0,1-1 1 0 0,-1 1-326 0 0,-2 53 1346 0 0,2-35-765 0 0,0 20-516 0 0,2 0 1 0 0,2 0-1 0 0,1 0 0 0 0,2 0 1 0 0,2-1-1 0 0,1 0 0 0 0,8 15-65 0 0,-7-22-1186 0 0,15 46-8918 0 0,-21-70 6830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50.24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164 1 4961 0 0,'5'5'3774'0'0,"20"18"-2370"0"0,-10-13-1144 0 0,1-1 0 0 0,1-1 0 0 0,-1-1 0 0 0,1 0 0 0 0,1-1 0 0 0,-1-1 0 0 0,14 2-260 0 0,53 18-1447 0 0,-82-24 1177 0 0,0-1 0 0 0,0 1 0 0 0,0 0 0 0 0,-1 0 0 0 0,1 0 0 0 0,0 0 0 0 0,0 0 0 0 0,-1 0 0 0 0,1 0 0 0 0,-1 0 0 0 0,1 1 0 0 0,-1-1 0 0 0,1 1 1 0 0,-1-1-1 0 0,0 1 0 0 0,0-1 0 0 0,0 1 0 0 0,0 0 0 0 0,0 0 0 0 0,0 0 0 0 0,0-1 0 0 0,0 1 0 0 0,-1 0 0 0 0,1 0 0 0 0,-1 0 0 0 0,1 0 0 0 0,-1 2 270 0 0,0 5-3215 0 0</inkml:trace>
  <inkml:trace contextRef="#ctx0" brushRef="#br0" timeOffset="1">1 535 3001 0 0,'37'2'4350'0'0,"-13"-3"-3788"0"0,0-1 0 0 0,0-1 0 0 0,0-1 0 0 0,0-2 0 0 0,8-3-562 0 0,119-43 395 0 0,-51 15-425 0 0,63-24-7575 0 0,-151 54 4692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50.60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29 1 5449 0 0,'-6'16'652'0'0,"1"0"-1"0"0,0 0 1 0 0,1 0-1 0 0,1 1 1 0 0,0 0-1 0 0,1 0 0 0 0,1 0 1 0 0,1 0-1 0 0,1 0 1 0 0,0 2-652 0 0,0-11-83 0 0,0 0-1 0 0,1 0 1 0 0,0 0 0 0 0,1 0-1 0 0,0 0 1 0 0,0-1 0 0 0,0 1 0 0 0,1-1-1 0 0,0 0 1 0 0,1 1 83 0 0,-1-3-359 0 0,0 0 1 0 0,1 0-1 0 0,-1 0 0 0 0,1-1 0 0 0,0 1 0 0 0,0-1 1 0 0,1-1-1 0 0,-1 1 0 0 0,1-1 0 0 0,0 0 0 0 0,-1 0 1 0 0,2 0-1 0 0,3 1 359 0 0,23 0-3788 0 0,-21-6 1117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50.98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35 346 6185 0 0,'-4'11'687'0'0,"-3"9"152"0"0,0 1-1 0 0,2-1 1 0 0,1 1-1 0 0,-1 7-838 0 0,4-24 38 0 0,1 0-1 0 0,-1 0 0 0 0,1-1 1 0 0,0 1-1 0 0,0 0 1 0 0,0-1-1 0 0,0 1 0 0 0,1 0 1 0 0,0 0-1 0 0,-1-1 0 0 0,1 1 1 0 0,0-1-1 0 0,1 1 1 0 0,-1-1-1 0 0,1 1 0 0 0,0-1 1 0 0,-1 0-1 0 0,2 0 1 0 0,-1 0-1 0 0,0 0 0 0 0,0 0 1 0 0,1 0-1 0 0,0-1 1 0 0,-1 1-1 0 0,1-1 0 0 0,0 1 1 0 0,2 0-38 0 0,-1-2 1 0 0,1 0 0 0 0,-1 0 1 0 0,0 0-1 0 0,0 0 0 0 0,0-1 1 0 0,0 0-1 0 0,0 0 0 0 0,1 0 1 0 0,-1-1-1 0 0,0 1 0 0 0,0-1 1 0 0,0 0-1 0 0,0 0 0 0 0,0 0 1 0 0,0-1-1 0 0,0 1 0 0 0,0-1 1 0 0,-1 0-1 0 0,1 0 0 0 0,-1 0 1 0 0,1-1-1 0 0,-1 1 0 0 0,3-3-1 0 0,8-7 88 0 0,0 0 0 0 0,0-1 0 0 0,-1 0 0 0 0,8-11-88 0 0,-18 20 140 0 0,1-1 0 0 0,0 0 0 0 0,-1 0 0 0 0,0 0 0 0 0,0 0-1 0 0,-1 0 1 0 0,0 0 0 0 0,1-1 0 0 0,-2 1 0 0 0,1-1-1 0 0,-1 0 1 0 0,0 1 0 0 0,0-1 0 0 0,0 0 0 0 0,-1 0-1 0 0,0 0 1 0 0,0 0 0 0 0,0 1 0 0 0,-1-1 0 0 0,0 0 0 0 0,0 0-1 0 0,0 1 1 0 0,-1-1 0 0 0,0 0 0 0 0,0 1 0 0 0,-2-4-140 0 0,-7-9 215 0 0,1 0 1 0 0,-2 1 0 0 0,-1 1-1 0 0,0 0 1 0 0,0 1 0 0 0,-15-12-216 0 0,19 17-962 0 0,0 1-1 0 0,1-2 1 0 0,0 1 0 0 0,-2-5 962 0 0,6 9-1305 0 0,0-1-1 0 0,1 0 1 0 0,0 0-1 0 0,0 0 1 0 0,1 0-1 0 0,0 0 1 0 0,0 0-1 0 0,0-5 1306 0 0,-1-6-2247 0 0</inkml:trace>
  <inkml:trace contextRef="#ctx0" brushRef="#br0" timeOffset="1">298 1 5385 0 0,'-1'6'605'0'0,"0"-1"0"0"0,1 1 1 0 0,0 0-1 0 0,0 0 0 0 0,0 0 0 0 0,1 0 0 0 0,0 2-605 0 0,21 69 1891 0 0,-3-12-1186 0 0,12 60-603 0 0,-6-22-2345 0 0,-19-74-1174 0 0,-1 0 0 0 0,-1 19 3417 0 0,-2-26-3234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51.36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29 375 4385 0 0,'-1'0'207'0'0,"0"0"0"0"0,0 0 0 0 0,0 0-1 0 0,0 0 1 0 0,0 0 0 0 0,0 0 0 0 0,0-1 0 0 0,0 1 0 0 0,0 0 0 0 0,0 0 0 0 0,0-1 0 0 0,0 1-1 0 0,0-1 1 0 0,0 1 0 0 0,0-1 0 0 0,0 1 0 0 0,0-1 0 0 0,0 0 0 0 0,0 1 0 0 0,0-1-1 0 0,1 0 1 0 0,-1 0 0 0 0,0 0 0 0 0,0 1 0 0 0,1-1 0 0 0,-1 0 0 0 0,1 0 0 0 0,-1 0 0 0 0,1-1-207 0 0,-1 0 148 0 0,0-1 1 0 0,1 0-1 0 0,0 1 1 0 0,0-1 0 0 0,0 0-1 0 0,0 0 1 0 0,0 1-1 0 0,0-1 1 0 0,1 0 0 0 0,-1 1-1 0 0,1-1 1 0 0,0-1-149 0 0,5-13-165 0 0,1 1 0 0 0,1-1 0 0 0,7-12 165 0 0,-11 22 246 0 0,8-14-254 0 0,0 0 0 0 0,2 1 0 0 0,0 1 0 0 0,4-3 8 0 0,-13 16-3 0 0,0 0 0 0 0,0 1 1 0 0,0 0-1 0 0,1 0 0 0 0,0 0 0 0 0,0 0 0 0 0,1 1 0 0 0,-1 0 0 0 0,1 0 0 0 0,0 1 0 0 0,0 0 1 0 0,0 0-1 0 0,0 1 0 0 0,1 0 0 0 0,0 0 3 0 0,-6 2 5 0 0,1 0-1 0 0,-1 0 1 0 0,0 1 0 0 0,1-1 0 0 0,-1 1-1 0 0,0-1 1 0 0,0 1 0 0 0,0 0 0 0 0,1 0 0 0 0,-1 0-1 0 0,0 0 1 0 0,0 1 0 0 0,0-1 0 0 0,0 0-1 0 0,-1 1 1 0 0,1-1 0 0 0,0 1 0 0 0,-1 0 0 0 0,1 0-1 0 0,-1-1 1 0 0,1 1 0 0 0,-1 0 0 0 0,0 0-1 0 0,0 1 1 0 0,0-1 0 0 0,0 0 0 0 0,0 0-1 0 0,0 0 1 0 0,-1 1 0 0 0,1-1 0 0 0,-1 1-5 0 0,5 14 58 0 0,-1-1 0 0 0,0 1 0 0 0,0 16-58 0 0,-3-25-6 0 0,3 31 35 0 0,-4-25-88 0 0,1 0 1 0 0,1 0-1 0 0,0 0 0 0 0,1 0 1 0 0,0 0-1 0 0,1 0 0 0 0,1-1 1 0 0,0 0-1 0 0,5 10 59 0 0,-9-23-27 0 0,-1 0-1 0 0,0 0 0 0 0,0 0 1 0 0,0 1-1 0 0,0-1 1 0 0,0 0-1 0 0,1 0 1 0 0,-1 0-1 0 0,0 0 0 0 0,0 0 1 0 0,0 0-1 0 0,0 0 1 0 0,1 0-1 0 0,-1 0 1 0 0,0 0-1 0 0,0 0 0 0 0,0 0 1 0 0,1 0-1 0 0,-1 0 1 0 0,0 0-1 0 0,0 0 1 0 0,0 0-1 0 0,1 0 0 0 0,-1 0 1 0 0,0 0-1 0 0,0 0 1 0 0,0 0-1 0 0,0 0 1 0 0,1 0-1 0 0,-1 0 0 0 0,0 0 1 0 0,0 0-1 0 0,0 0 1 0 0,0 0-1 0 0,1-1 1 0 0,-1 1-1 0 0,0 0 0 0 0,0 0 1 0 0,0 0-1 0 0,0 0 1 0 0,0 0-1 0 0,0-1 1 0 0,1 1-1 0 0,-1 0 0 0 0,0 0 1 0 0,0 0-1 0 0,0 0 1 0 0,0-1-1 0 0,0 1 1 0 0,0 0-1 0 0,0 0 28 0 0,9-17-774 0 0,2-17 322 0 0,4-48 116 0 0,-11 50 113 0 0,2 0 0 0 0,1 0 0 0 0,4-5 223 0 0,-8 27 96 0 0,0 1 0 0 0,1 0 1 0 0,1 0-1 0 0,-1 1 0 0 0,1-1 1 0 0,1 1-1 0 0,0 0 0 0 0,0 0 0 0 0,0 1 1 0 0,1 0-1 0 0,0 0 0 0 0,5-3-96 0 0,-10 8 104 0 0,0 1 0 0 0,0-1 0 0 0,0 1 0 0 0,0 0 0 0 0,0-1 0 0 0,1 1 0 0 0,-1 0 0 0 0,0 0 0 0 0,1 0 0 0 0,-1 1 0 0 0,1-1 0 0 0,-1 1 0 0 0,1-1 0 0 0,0 1 0 0 0,-1 0 0 0 0,1 0 0 0 0,-1 0 0 0 0,1 0 0 0 0,-1 0 0 0 0,1 1 0 0 0,2 0-104 0 0,-1 1 119 0 0,0-1 0 0 0,0 1 0 0 0,0 0 0 0 0,0 1 0 0 0,-1-1 0 0 0,1 1 0 0 0,0 0 0 0 0,-1 0 0 0 0,0 0 0 0 0,0 0 1 0 0,0 0-1 0 0,0 1-119 0 0,10 14 326 0 0,-2-1 0 0 0,0 1 0 0 0,-1 1 0 0 0,8 19-326 0 0,-15-30 59 0 0,5 7 54 0 0,-2 1-1 0 0,0-1 1 0 0,-1 1 0 0 0,2 7-113 0 0,-6 19-1619 0 0,-15 2-4448 0 0,7-31 1738 0 0,5-10 1746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51.72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7 1 7322 0 0,'-7'22'3774'0'0,"10"24"-2653"0"0,-2-32-515 0 0,1 23-92 0 0,-1-11-343 0 0,1 0 0 0 0,1 0 0 0 0,6 20-171 0 0,-7-38 2 0 0,0 0 0 0 0,0-1 0 0 0,1 0 0 0 0,1 1 0 0 0,-1-1-1 0 0,1-1 1 0 0,0 1 0 0 0,0 0 0 0 0,1-1 0 0 0,0 0 0 0 0,0 0 0 0 0,1 0-1 0 0,-1-1 1 0 0,6 4-2 0 0,-7-6 0 0 0,0 0 1 0 0,-1-1-1 0 0,1 1 0 0 0,0-1 0 0 0,0 0 0 0 0,0 0 1 0 0,0-1-1 0 0,1 1 0 0 0,-1-1 0 0 0,0 0 0 0 0,1 0 1 0 0,-1 0-1 0 0,1-1 0 0 0,-1 0 0 0 0,1 0 0 0 0,-1 0 1 0 0,1 0-1 0 0,-1 0 0 0 0,0-1 0 0 0,1 0 0 0 0,-1 0 1 0 0,1 0-1 0 0,-1-1 0 0 0,10-4-141 0 0,-1-1 0 0 0,0 0 0 0 0,0-1 0 0 0,-1 0 1 0 0,0-1-1 0 0,3-3 141 0 0,-5 3-1223 0 0,1 1 0 0 0,-1 0 0 0 0,2 0 0 0 0,-1 2 0 0 0,1-1 1 0 0,5-1 1222 0 0,-10 4-2934 0 0,-6 4 177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8:52.10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0 135 2577 0 0,'0'2'183'0'0,"0"-1"1"0"0,1 1 0 0 0,-1-1-1 0 0,0 1 1 0 0,1-1 0 0 0,-1 1-1 0 0,1-1 1 0 0,-1 1 0 0 0,1-1-1 0 0,0 0 1 0 0,0 1 0 0 0,0-1-1 0 0,0 0 1 0 0,0 0 0 0 0,0 1-1 0 0,0-1 1 0 0,0 0 0 0 0,0 0-1 0 0,0 0 1 0 0,0 0 0 0 0,1 0-1 0 0,-1-1 1 0 0,0 1 0 0 0,1 0 0 0 0,-1-1-1 0 0,1 1 1 0 0,-1-1 0 0 0,1 1-1 0 0,-1-1 1 0 0,1 1 0 0 0,-1-1-1 0 0,1 0 1 0 0,-1 0 0 0 0,1 0-1 0 0,-1 0 1 0 0,1 0 0 0 0,0 0-1 0 0,-1 0 1 0 0,1-1 0 0 0,0 0-184 0 0,13 0 201 0 0,-1-1 0 0 0,1-1 0 0 0,-1-1 1 0 0,4-1-202 0 0,-7 2 253 0 0,24-8-84 0 0,0-2-1 0 0,-1-1 1 0 0,0-2-1 0 0,-1-2 1 0 0,4-3-169 0 0,44-30-2554 0 0,-67 46-417 0 0,-13 18 1608 0 0,-19 30 1243 0 0,11-29 259 0 0,-6 20 521 0 0,2 0-1 0 0,1 0 1 0 0,2 1 0 0 0,-1 10-660 0 0,7-35 177 0 0,1 0 1 0 0,0 0-1 0 0,0 0 1 0 0,1 1-1 0 0,1-1 0 0 0,0 0 1 0 0,0 0-1 0 0,1 0 0 0 0,0 1 1 0 0,0-2-1 0 0,1 1 0 0 0,1 0 1 0 0,0-1-1 0 0,0 1 1 0 0,1-1-1 0 0,0 0 0 0 0,2 2-177 0 0,-4-8 16 0 0,0 1-1 0 0,0 0 1 0 0,1-1-1 0 0,-1 0 0 0 0,1 0 1 0 0,0 0-1 0 0,0 0 1 0 0,0-1-1 0 0,0 0 1 0 0,0 1-1 0 0,1-1 1 0 0,-1-1-1 0 0,1 1 1 0 0,-1-1-1 0 0,1 0 0 0 0,0 0 1 0 0,-1 0-1 0 0,1 0 1 0 0,0-1-1 0 0,0 0 1 0 0,0 0-1 0 0,-1 0 1 0 0,1-1-1 0 0,0 0 0 0 0,0 1 1 0 0,-1-2-1 0 0,4 0-15 0 0,7-3-878 0 0,0-1 0 0 0,-1 0-1 0 0,0-1 1 0 0,-1 0 0 0 0,1-1-1 0 0,-1-1 1 0 0,-1 0 0 0 0,2-2 878 0 0,11-9-3993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25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8 164 4321 0 0,'-1'0'23'0'0,"1"0"1"0"0,-1-1-1 0 0,1 1 0 0 0,0 0 1 0 0,-1 0-1 0 0,1-1 1 0 0,-1 1-1 0 0,1 0 0 0 0,0-1 1 0 0,-1 1-1 0 0,1-1 0 0 0,0 1 1 0 0,-1 0-1 0 0,1-1 1 0 0,0 1-1 0 0,-1-1 0 0 0,1 1 1 0 0,0-1-1 0 0,0 1 0 0 0,0-1 1 0 0,0 1-1 0 0,-1-1 1 0 0,1 1-1 0 0,0-1 0 0 0,0 1 1 0 0,0-1-1 0 0,0 1 0 0 0,0-1 1 0 0,0 1-1 0 0,0-1 1 0 0,0 0-1 0 0,1 1 0 0 0,-1-1 1 0 0,0 1-1 0 0,0-1-23 0 0,18-4 893 0 0,-1 2-740 0 0,118-32 862 0 0,12-4 19 0 0,60-3-1034 0 0,-158 32 43 0 0,-36 6-326 0 0,-1 1 1 0 0,1 1-1 0 0,0 0 1 0 0,1 0-1 0 0,-1 2 1 0 0,0-1-1 0 0,0 2 1 0 0,0 0-1 0 0,0 0 1 0 0,1 2 282 0 0,-1 4-2526 0 0,-9-3-392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25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3281 0 0,'31'14'1480'0'0,"-20"-12"-1309"0"0,0-1-1 0 0,0 0 1 0 0,0-1-1 0 0,0 0 1 0 0,1-1 0 0 0,-1 0-1 0 0,0-1 1 0 0,2 0-171 0 0,17-3 95 0 0,5 2-173 0 0,117-18 793 0 0,-132 16-1107 0 0,0 0-1 0 0,0-1 1 0 0,0 0 0 0 0,0-2 0 0 0,-1-1 0 0 0,4-2 392 0 0,-4-4-1950 0 0,-15 9-597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3841 0 0,'-1'0'116'0'0,"1"0"-1"0"0,0 0 1 0 0,-1 0 0 0 0,1 0-1 0 0,0 0 1 0 0,-1 0 0 0 0,1 0-1 0 0,0 0 1 0 0,-1 1 0 0 0,1-1-1 0 0,0 0 1 0 0,-1 0 0 0 0,1 0-1 0 0,0 0 1 0 0,-1 0 0 0 0,1 0-1 0 0,0 1 1 0 0,-1-1 0 0 0,1 0 0 0 0,0 0-1 0 0,0 1 1 0 0,-1-1 0 0 0,1 0-1 0 0,0 0 1 0 0,0 1 0 0 0,-1-1-1 0 0,1 0 1 0 0,0 1 0 0 0,0-1-1 0 0,0 0 1 0 0,0 1 0 0 0,-1-1-1 0 0,1 0 1 0 0,0 1 0 0 0,0-1-1 0 0,0 0 1 0 0,0 1 0 0 0,0-1 0 0 0,0 1-116 0 0,6 17 1647 0 0,16 15-1007 0 0,38 12-127 0 0,-48-38-988 0 0,-1 1 0 0 0,0 0 0 0 0,-1 0 0 0 0,0 1 0 0 0,6 7 475 0 0,-15-14-235 0 0,0 0 1 0 0,0 0-1 0 0,1 0 1 0 0,-2 0-1 0 0,1 0 1 0 0,0 1-1 0 0,0-1 1 0 0,-1 0-1 0 0,1 1 1 0 0,-1-1-1 0 0,0 0 1 0 0,1 1-1 0 0,-1-1 1 0 0,0 1-1 0 0,0-1 1 0 0,-1 0-1 0 0,1 1 1 0 0,-1-1-1 0 0,1 0 0 0 0,-1 1 1 0 0,0-1-1 0 0,1 0 1 0 0,-1 0-1 0 0,0 0 1 0 0,-1 1-1 0 0,1-1 1 0 0,0 0 234 0 0,-4 6-2438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26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52 6633 0 0,'0'-51'1675'0'0,"0"50"-1535"0"0,3 37 658 0 0,-1-24-785 0 0,0-1 0 0 0,1 1 1 0 0,0-1-1 0 0,1 0 0 0 0,1 0 0 0 0,-1-1 0 0 0,2 1 0 0 0,-1-1 1 0 0,1 0-1 0 0,8 9-13 0 0,13 16 12 0 0,2-1 1 0 0,12 9-13 0 0,27 31 22 0 0,-43-44-8 0 0,-1 2 0 0 0,-1 0 0 0 0,16 34-14 0 0,-34-56 13 0 0,0 0 0 0 0,0 0 0 0 0,-1 1 0 0 0,-1-1 0 0 0,0 1 0 0 0,0 0 0 0 0,-1 0 0 0 0,0 0 0 0 0,-1 0 0 0 0,-1 0 0 0 0,1 0 0 0 0,-2 0 0 0 0,0 0 0 0 0,0 1 0 0 0,-1-1 0 0 0,-1 3-13 0 0,1-7 94 0 0,0-1-1 0 0,0 1 0 0 0,-1-1 1 0 0,0 0-1 0 0,-1 0 0 0 0,1 0 1 0 0,-1 0-1 0 0,0 0 0 0 0,0-1 0 0 0,-1 0 1 0 0,-1 2-94 0 0,2-2 150 0 0,-20 26-5 0 0,2 2 0 0 0,2 1 0 0 0,1 0 0 0 0,1 2 0 0 0,-8 26-145 0 0,2-7 76 0 0,-29 47-76 0 0,27-58-82 0 0,-71 118-1932 0 0,32-54-2793 0 0,44-71 65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29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513 51 8 0 0,'-1'-4'259'0'0,"0"1"0"0"0,-1 0 0 0 0,0 0 0 0 0,0 0 0 0 0,0 0 0 0 0,0 0 0 0 0,0 1 1 0 0,0-1-1 0 0,-1 1 0 0 0,1-1 0 0 0,-1 1 0 0 0,0 0 0 0 0,0 0 0 0 0,0 0 0 0 0,0 0 0 0 0,0 1 0 0 0,0-1 0 0 0,0 1 0 0 0,0-1 0 0 0,-1 1 0 0 0,1 0 1 0 0,-4 0-260 0 0,2 1 112 0 0,0 0 1 0 0,-1 1-1 0 0,1-1 1 0 0,0 1-1 0 0,-1 0 1 0 0,1 0 0 0 0,0 1-1 0 0,0 0 1 0 0,0 0-1 0 0,0 0 1 0 0,0 0 0 0 0,0 1-1 0 0,-3 2-112 0 0,-8 6 16 0 0,0 1 0 0 0,1 1-1 0 0,0 0 1 0 0,1 1 0 0 0,1 1 0 0 0,0 0 0 0 0,-9 15-16 0 0,-31 50 388 0 0,4 3 0 0 0,-11 31-388 0 0,43-79 121 0 0,2 0 0 0 0,2 2 0 0 0,1 0 0 0 0,2 0 0 0 0,2 1 0 0 0,1 0 0 0 0,0 12-121 0 0,7-38 19 0 0,-1 1 1 0 0,2 0 0 0 0,0 0 0 0 0,0 0 0 0 0,1 0 0 0 0,1-1 0 0 0,0 1 0 0 0,0-1 0 0 0,2 0 0 0 0,-1 0 0 0 0,2 0 0 0 0,-1 0-1 0 0,2-1 1 0 0,-1 0 0 0 0,2 0 0 0 0,-1-1 0 0 0,1 0 0 0 0,1 0 0 0 0,0-1 0 0 0,2 1-20 0 0,4 4 12 0 0,1-2-1 0 0,1 0 1 0 0,0-1 0 0 0,0 0-1 0 0,1-2 1 0 0,1 0 0 0 0,-1-1 0 0 0,1 0-1 0 0,1-2 1 0 0,-1-1 0 0 0,1 0-1 0 0,9 0-11 0 0,-15-3-76 0 0,1 0 0 0 0,-1-1-1 0 0,1-1 1 0 0,0 0 0 0 0,-1-1-1 0 0,1-1 1 0 0,-1 0 0 0 0,0-1-1 0 0,1-1 1 0 0,11-4 76 0 0,-20 6-163 0 0,0-1 0 0 0,0 0 1 0 0,0 0-1 0 0,0 0 0 0 0,-1-1 0 0 0,1 0 1 0 0,-1 0-1 0 0,0 0 0 0 0,0-1 0 0 0,0 0 0 0 0,-1 0 1 0 0,1 0-1 0 0,-1 0 0 0 0,0-1 0 0 0,-1 1 0 0 0,0-1 1 0 0,0 0-1 0 0,0 0 0 0 0,0 0 0 0 0,-1-1 0 0 0,0 1 1 0 0,0-1-1 0 0,-1 1 0 0 0,1-6 163 0 0,1-42-35 0 0,-2-1-1 0 0,-3 1 1 0 0,-2-1 0 0 0,-2 1-1 0 0,-6-16 36 0 0,4 12 975 0 0,5 49 836 0 0,1 11-676 0 0,-1 28-287 0 0,-1 47-587 0 0,7-30-148 0 0,1 1 0 0 0,2-1 0 0 0,3 0 0 0 0,1-1 0 0 0,3 0 0 0 0,3 4-113 0 0,-13-40 50 0 0,1 0 0 0 0,-2 0 0 0 0,0 1 0 0 0,0-1 0 0 0,-1 1 0 0 0,0 0 0 0 0,0 0 0 0 0,-2-1 0 0 0,1 1 0 0 0,-1 0 0 0 0,-2 5-50 0 0,3-15 7 0 0,0-1 0 0 0,0 0-1 0 0,0 0 1 0 0,0 0-1 0 0,0 0 1 0 0,0 0-1 0 0,0 0 1 0 0,0 1 0 0 0,0-1-1 0 0,0 0 1 0 0,0 0-1 0 0,0 0 1 0 0,0 0 0 0 0,0 0-1 0 0,0 0 1 0 0,-1 0-1 0 0,1 1 1 0 0,0-1 0 0 0,0 0-1 0 0,0 0 1 0 0,0 0-1 0 0,0 0 1 0 0,0 0-1 0 0,0 0 1 0 0,0 0 0 0 0,-1 0-1 0 0,1 0 1 0 0,0 0-1 0 0,0 0 1 0 0,0 0 0 0 0,0 0-1 0 0,0 0 1 0 0,0 0-1 0 0,-1 0 1 0 0,1 0 0 0 0,0 0-1 0 0,0 0 1 0 0,0 0-1 0 0,0 0 1 0 0,0 0 0 0 0,0 0-1 0 0,-1 0 1 0 0,1 0-1 0 0,0 0 1 0 0,0 0-1 0 0,0 0 1 0 0,0 0 0 0 0,0 0-1 0 0,0 0 1 0 0,0 0-1 0 0,-1 0 1 0 0,1 0 0 0 0,0-1-1 0 0,0 1 1 0 0,0 0-1 0 0,0 0 1 0 0,0 0 0 0 0,0 0-1 0 0,0 0 1 0 0,0 0-7 0 0,-8-12 168 0 0,-2-12-5 0 0,7 0-143 0 0,2 0 1 0 0,0-1-1 0 0,1 1 0 0 0,2 0 1 0 0,0 0-1 0 0,1 0 1 0 0,2 0-1 0 0,0 1 0 0 0,2-1 1 0 0,1 1-1 0 0,0 1 0 0 0,2-1 1 0 0,0 1-1 0 0,2 1 0 0 0,0 0 1 0 0,3-1-21 0 0,-10 15-240 0 0,1-1 1 0 0,1 1 0 0 0,0 0 0 0 0,0 0 0 0 0,0 1 0 0 0,0 0 0 0 0,1 1 0 0 0,0-1-1 0 0,8-2 240 0 0,-3 1-1028 0 0,0 1 0 0 0,1 1 0 0 0,0 1-1 0 0,0 0 1 0 0,0 0 0 0 0,2 1 1028 0 0,3 0-3577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29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79 5481 0 0,'-12'-7'604'0'0,"-15"-13"599"0"0,27 8-739 0 0,18 0-76 0 0,-11 9-384 0 0,1-1 0 0 0,-1 2 0 0 0,1-1 0 0 0,-1 1-1 0 0,1 0 1 0 0,0 1 0 0 0,0 0 0 0 0,0 0-1 0 0,0 0 1 0 0,0 1 0 0 0,0 1 0 0 0,0-1 0 0 0,0 1-1 0 0,0 0 1 0 0,3 2-4 0 0,-5-1 8 0 0,-1 0-1 0 0,0 1 1 0 0,1 0 0 0 0,-1 0-1 0 0,0 0 1 0 0,-1 0 0 0 0,1 1-1 0 0,0 0 1 0 0,-1 0 0 0 0,0 0-1 0 0,0 0 1 0 0,0 1 0 0 0,-1 0-1 0 0,1-1 1 0 0,-1 1 0 0 0,0 1-1 0 0,-1-1 1 0 0,1 0-1 0 0,-1 1 1 0 0,0-1 0 0 0,0 4-8 0 0,3 7 40 0 0,-1 0 0 0 0,0 1 0 0 0,-2 0 0 0 0,0 0 0 0 0,-1 0 0 0 0,0 0-1 0 0,-2 0 1 0 0,0 0 0 0 0,-1 0 0 0 0,0-1 0 0 0,-3 6-40 0 0,4-16 79 0 0,0 0-1 0 0,-1 0 1 0 0,0 0-1 0 0,0 0 1 0 0,0 0-1 0 0,-1-1 1 0 0,0 1 0 0 0,0-1-1 0 0,0 1 1 0 0,-1-1-1 0 0,1 0 1 0 0,-2 0-1 0 0,1-1 1 0 0,0 1-1 0 0,-1-1 1 0 0,0 0-1 0 0,0 0 1 0 0,0 0-1 0 0,0-1 1 0 0,0 0-1 0 0,-1 0 1 0 0,0 0-1 0 0,1-1 1 0 0,-1 0 0 0 0,0 0-1 0 0,0 0 1 0 0,-1-1-1 0 0,1 0 1 0 0,0 0-1 0 0,0 0 1 0 0,-5-1-79 0 0,6 0 56 0 0,-1 0 1 0 0,1 0-1 0 0,0 0 1 0 0,-1-1-1 0 0,1 0 1 0 0,0 0-1 0 0,0 0 1 0 0,-1-1 0 0 0,1 0-1 0 0,0 0 1 0 0,0 0-1 0 0,1-1 1 0 0,-1 1-1 0 0,0-1 1 0 0,1 0-1 0 0,0 0 1 0 0,0-1-1 0 0,0 0 1 0 0,0 1-1 0 0,0-1 1 0 0,1 0-1 0 0,-1-1 1 0 0,1 1-1 0 0,0-1 1 0 0,1 1 0 0 0,-1-1-1 0 0,1 0 1 0 0,0 0-1 0 0,0 0 1 0 0,0 0-1 0 0,1 0 1 0 0,-1 0-1 0 0,2-1 1 0 0,-1 1-1 0 0,0 0 1 0 0,1-1-1 0 0,0-2-56 0 0,0-7-46 0 0,0 1 0 0 0,1-1 0 0 0,0 0 0 0 0,2 1 0 0 0,-1-1 0 0 0,2 1 0 0 0,0 0 0 0 0,0 0-1 0 0,2 0 1 0 0,0 1 0 0 0,0 0 0 0 0,1 0 0 0 0,4-5 46 0 0,-5 9-366 0 0,1 1 1 0 0,-1 0-1 0 0,2 0 1 0 0,-1 1-1 0 0,1 0 1 0 0,0 0-1 0 0,0 1 1 0 0,7-4 365 0 0,48-20-6538 0 0,-45 23 3284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5369 0 0,'-10'2'114'0'0,"0"1"0"0"0,0 1 0 0 0,1 0 0 0 0,0 0 0 0 0,0 1 0 0 0,0 0 0 0 0,0 1-1 0 0,1-1 1 0 0,0 2 0 0 0,0-1 0 0 0,0 1 0 0 0,1 1 0 0 0,0-1 0 0 0,0 1 0 0 0,1 0 0 0 0,0 0 0 0 0,1 1 0 0 0,0 0-1 0 0,0 0 1 0 0,1 0 0 0 0,0 1 0 0 0,0 0 0 0 0,1-1 0 0 0,-2 10-114 0 0,5-17-1 0 0,0-1 1 0 0,0 1-1 0 0,0-1 1 0 0,0 1-1 0 0,0-1 0 0 0,0 1 1 0 0,0-1-1 0 0,1 1 1 0 0,-1-1-1 0 0,0 1 0 0 0,1-1 1 0 0,-1 1-1 0 0,1-1 1 0 0,0 0-1 0 0,0 1 0 0 0,-1-1 1 0 0,1 0-1 0 0,0 0 1 0 0,0 1-1 0 0,0-1 1 0 0,0 0-1 0 0,0 0 0 0 0,0 0 1 0 0,0 0-1 0 0,1 0 1 0 0,-1 0-1 0 0,0-1 0 0 0,1 1 1 0 0,-1 0-1 0 0,0-1 1 0 0,1 1-1 0 0,-1-1 0 0 0,1 1 1 0 0,-1-1-1 0 0,2 1 1 0 0,7 1 3 0 0,1-1 1 0 0,0 0-1 0 0,0 0 0 0 0,-1-1 1 0 0,4-1-4 0 0,20 1 5 0 0,25 3 14 0 0,-41-4-24 0 0,0 2 0 0 0,0 0 0 0 0,0 2 0 0 0,0 0 0 0 0,11 3 5 0 0,-28-6 8 0 0,0 1 0 0 0,-1-1 1 0 0,1 0-1 0 0,0 0 1 0 0,-1 1-1 0 0,1-1 0 0 0,0 0 1 0 0,-1 1-1 0 0,1-1 0 0 0,-1 1 1 0 0,1-1-1 0 0,-1 1 0 0 0,1-1 1 0 0,-1 1-1 0 0,1-1 1 0 0,-1 1-1 0 0,1-1 0 0 0,-1 1 1 0 0,0 0-1 0 0,1-1 0 0 0,-1 1 1 0 0,0 0-1 0 0,0-1 0 0 0,0 1 1 0 0,1 0-1 0 0,-1-1 1 0 0,0 1-1 0 0,0 0 0 0 0,0 0-8 0 0,-8 25 304 0 0,-26 20 203 0 0,31-43-476 0 0,-23 25 261 0 0,-1-2-1 0 0,-19 15-291 0 0,-24 22 53 0 0,59-48-2735 0 0,28-25-1987 0 0,-10 6 2210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0 4281 0 0,'-14'11'431'0'0,"1"1"-1"0"0,1 0 1 0 0,0 1-1 0 0,0 1 1 0 0,-8 13-431 0 0,4-4 229 0 0,1 2-1 0 0,1 0 1 0 0,1 0 0 0 0,2 2 0 0 0,-5 13-229 0 0,16-39 2 0 0,-1 0 1 0 0,0 0 0 0 0,1 0 0 0 0,-1 0 0 0 0,1 0 0 0 0,-1 0-1 0 0,1 0 1 0 0,0 0 0 0 0,-1 1 0 0 0,1-1 0 0 0,0 0 0 0 0,0 0 0 0 0,0 0-1 0 0,0 0 1 0 0,0 1 0 0 0,0-1 0 0 0,0 0 0 0 0,0 0 0 0 0,1 0-1 0 0,-1 0 1 0 0,0 1 0 0 0,1-1 0 0 0,-1 0 0 0 0,1 0 0 0 0,-1 0-1 0 0,1 0 1 0 0,-1 0 0 0 0,1 0 0 0 0,0 0 0 0 0,-1 0 0 0 0,1 0-1 0 0,0 0 1 0 0,0-1 0 0 0,0 1 0 0 0,0 0 0 0 0,0 0 0 0 0,0-1-1 0 0,0 1 1 0 0,0-1 0 0 0,0 1 0 0 0,0-1 0 0 0,0 1 0 0 0,0-1-1 0 0,0 0 1 0 0,1 1 0 0 0,-1-1 0 0 0,0 0 0 0 0,0 0 0 0 0,0 0-1 0 0,1 0-2 0 0,9 0 8 0 0,0-1-1 0 0,1 0 0 0 0,-1 0 0 0 0,0-2 0 0 0,7-1-7 0 0,15-3 32 0 0,-29 7-30 0 0,0-1 0 0 0,0 1 0 0 0,-1 0 0 0 0,1 1 1 0 0,0-1-1 0 0,0 0 0 0 0,-1 1 0 0 0,1 0 0 0 0,0 0 0 0 0,-1 0 0 0 0,1 0 0 0 0,-1 1 1 0 0,1-1-1 0 0,-1 1 0 0 0,0 0 0 0 0,0 0 0 0 0,0 0 0 0 0,0 1 0 0 0,0-1 0 0 0,2 2-2 0 0,-4-2 14 0 0,0 0-1 0 0,1 1 1 0 0,-1-1-1 0 0,0 0 0 0 0,0 0 1 0 0,0 1-1 0 0,-1-1 1 0 0,1 0-1 0 0,0 1 0 0 0,-1-1 1 0 0,0 1-1 0 0,1-1 1 0 0,-1 1-1 0 0,0-1 0 0 0,0 1 1 0 0,0-1-1 0 0,-1 1 0 0 0,1-1 1 0 0,-1 0-1 0 0,1 1 1 0 0,-1-1-1 0 0,0 1 0 0 0,0-1 1 0 0,0 0-1 0 0,0 0 1 0 0,0 0-1 0 0,-1 1 0 0 0,1-1 1 0 0,-1 0-1 0 0,0 1-13 0 0,-20 25 262 0 0,0-2 1 0 0,-2 0-1 0 0,-11 9-262 0 0,7-8 63 0 0,-1 8 9 0 0,2-3-5263 0 0,27-31 1237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1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11 120 4353 0 0,'11'-5'833'0'0,"1"0"0"0"0,1 1-1 0 0,-1 1 1 0 0,6-1-833 0 0,35-8 706 0 0,-1-3-1 0 0,2-3-705 0 0,-14 5 157 0 0,1 0 0 0 0,0 3 0 0 0,0 2 0 0 0,2 1-157 0 0,-6 4-1379 0 0,-36 5-1054 0 0,-22 1 806 0 0,-81 4-1451 0 0,76-7 3547 0 0,0 1 0 0 0,1 1 0 0 0,-1 1 1 0 0,1 2-1 0 0,-1 1-469 0 0,18-4 216 0 0,0 1 0 0 0,1 0 0 0 0,-1 0 1 0 0,1 1-1 0 0,0 0 0 0 0,0 0 0 0 0,0 1 0 0 0,0 0 0 0 0,1 0 1 0 0,0 1-1 0 0,0-1 0 0 0,0 1 0 0 0,1 0 0 0 0,0 1 0 0 0,0 0 1 0 0,1-1-1 0 0,-1 1 0 0 0,2 1-216 0 0,-12 21 240 0 0,2 2-1 0 0,1 0 1 0 0,1 0-1 0 0,2 1 1 0 0,1 0 0 0 0,-2 26-240 0 0,6-34 38 0 0,2 1 1 0 0,1 0-1 0 0,0-1 1 0 0,2 1-1 0 0,1-1 1 0 0,1 1-1 0 0,1-1 1 0 0,1 0-1 0 0,5 10-38 0 0,-7-24 32 0 0,0 0 0 0 0,1-1 0 0 0,1 0-1 0 0,0 0 1 0 0,0 0 0 0 0,1 0 0 0 0,0-1-1 0 0,0 0 1 0 0,1 0 0 0 0,0-1 0 0 0,0 0-1 0 0,5 4-31 0 0,-6-7 41 0 0,-1 0-1 0 0,1-1 1 0 0,-1 0-1 0 0,1 0 0 0 0,0 0 1 0 0,0-1-1 0 0,0 0 1 0 0,1 0-1 0 0,-1 0 1 0 0,0-1-1 0 0,1 0 0 0 0,-1 0 1 0 0,1-1-1 0 0,-1 0 1 0 0,1 0-1 0 0,-1 0 1 0 0,1-1-1 0 0,-1 0 0 0 0,0 0 1 0 0,2-1-41 0 0,15-4 99 0 0,0-1-1 0 0,-1-1 1 0 0,0-1 0 0 0,7-5-99 0 0,-21 10-272 0 0,0-1 0 0 0,0-1 0 0 0,0 1 0 0 0,0-1 0 0 0,5-6 272 0 0,-10 9-421 0 0,0 0 0 0 0,0 0 0 0 0,-1-1 0 0 0,1 1 0 0 0,-1-1 0 0 0,0 1 0 0 0,0-1 0 0 0,0 0 0 0 0,-1 1 0 0 0,1-1 0 0 0,-1 0 0 0 0,0 0 1 0 0,0-1 420 0 0,-1-1-1015 0 0,-2 1-1942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1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4361 0 0,'2'-3'95'0'0,"0"1"-1"0"0,1 0 1 0 0,-1 0 0 0 0,0-1 0 0 0,1 1-1 0 0,0 0 1 0 0,-1 1 0 0 0,1-1 0 0 0,0 1-1 0 0,0-1 1 0 0,0 1 0 0 0,0 0-1 0 0,0 0-94 0 0,8-5 160 0 0,26-12-212 0 0,2 0 1 0 0,0 3 0 0 0,34-8 51 0 0,-4 0-1268 0 0,-12 5-83 0 0,-39 12-1620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3537 0 0,'-8'19'541'0'0,"0"-1"0"0"0,2 2 1 0 0,0-1-1 0 0,1 1 0 0 0,2-1 1 0 0,-1 1-1 0 0,2 7-541 0 0,-2 41 697 0 0,3 34-697 0 0,1-57 33 0 0,0-35 2 0 0,3 34 140 0 0,0-48-88 0 0,0 0 0 0 0,0 0 0 0 0,0 0 0 0 0,-1-1 0 0 0,0 1 0 0 0,0-1 0 0 0,0 0 0 0 0,1-4-87 0 0,9-52-3 0 0,0 4-11 0 0,11-31 14 0 0,-19 73 3 0 0,2 0-1 0 0,-1 0 1 0 0,2 1-1 0 0,0 0 1 0 0,1 0 0 0 0,0 1-1 0 0,1 0 1 0 0,2-1-3 0 0,-10 13 13 0 0,0-1 0 0 0,0 1 1 0 0,0 0-1 0 0,0-1 0 0 0,1 1 0 0 0,-1 0 0 0 0,0 0 1 0 0,1 0-1 0 0,-1 0 0 0 0,1 0 0 0 0,-1 0 1 0 0,1 0-1 0 0,0 1 0 0 0,-1-1 0 0 0,1 0 0 0 0,0 1 1 0 0,-1-1-1 0 0,1 1 0 0 0,0 0 0 0 0,0 0 1 0 0,-1 0-1 0 0,1 0 0 0 0,0 0 0 0 0,0 0 0 0 0,-1 0 1 0 0,1 0-1 0 0,0 0 0 0 0,0 1 0 0 0,-1-1 0 0 0,1 1 1 0 0,0 0-1 0 0,-1-1 0 0 0,1 1 0 0 0,-1 0 1 0 0,1 0-1 0 0,-1 0 0 0 0,1 0 0 0 0,-1 0 0 0 0,0 0 1 0 0,1 0-1 0 0,-1 1 0 0 0,0-1 0 0 0,0 0 1 0 0,1 2-14 0 0,8 9 197 0 0,-1 0 0 0 0,-1 1 0 0 0,0 0 0 0 0,0 1 0 0 0,0 3-197 0 0,6 9 228 0 0,-5-11-164 0 0,-1 1-1 0 0,-1 1 1 0 0,-1-1-1 0 0,0 1 1 0 0,-1 0-1 0 0,0 0 1 0 0,-2 1-64 0 0,4 10-28 0 0,-6-26-79 0 0,4 16-1510 0 0,-5-18 1503 0 0,0 0 0 0 0,-1 0 1 0 0,1 0-1 0 0,0 0 1 0 0,0 0-1 0 0,0 0 1 0 0,0 0-1 0 0,0 0 1 0 0,-1 0-1 0 0,1 0 0 0 0,0 0 1 0 0,0 0-1 0 0,0 0 1 0 0,0 0-1 0 0,-1 0 1 0 0,1 0-1 0 0,0 0 1 0 0,0 0-1 0 0,0 0 0 0 0,0 1 1 0 0,0-1-1 0 0,0 0 1 0 0,-1 0-1 0 0,1 0 1 0 0,0 0-1 0 0,0 0 1 0 0,0 0-1 0 0,0 0 0 0 0,0 1 1 0 0,0-1-1 0 0,0 0 1 0 0,0 0-1 0 0,0 0 1 0 0,-1 0-1 0 0,1 0 1 0 0,0 1-1 0 0,0-1 1 0 0,0 0-1 0 0,0 0 0 0 0,0 0 1 0 0,0 0-1 0 0,0 0 1 0 0,0 1-1 0 0,0-1 1 0 0,0 0-1 0 0,0 0 1 0 0,0 0-1 0 0,0 0 0 0 0,0 1 1 0 0,0-1-1 0 0,0 0 1 0 0,1 0 113 0 0,-3-2-1399 0 0,2-3-743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2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3729 0 0,'41'-7'2844'0'0,"47"-22"-2187"0"0,37-16 4 0 0,-77 28-522 0 0,14-5-543 0 0,-29 0-2913 0 0,-33 22 3288 0 0,0 0 1 0 0,0 0-1 0 0,0 0 0 0 0,0-1 1 0 0,0 1-1 0 0,1 0 0 0 0,-1 0 1 0 0,0 0-1 0 0,0 0 1 0 0,0 0-1 0 0,0-1 0 0 0,0 1 1 0 0,0 0-1 0 0,0 0 0 0 0,0 0 1 0 0,0 0-1 0 0,0-1 0 0 0,0 1 1 0 0,0 0-1 0 0,0 0 0 0 0,0 0 1 0 0,0-1-1 0 0,0 1 1 0 0,0 0-1 0 0,0 0 0 0 0,0 0 1 0 0,0 0-1 0 0,0-1 0 0 0,0 1 1 0 0,0 0-1 0 0,0 0 0 0 0,0 0 1 0 0,0 0-1 0 0,0-1 1 0 0,0 1-1 0 0,0 0 0 0 0,-1 0 1 0 0,1 0-1 0 0,0 0 0 0 0,0 0 1 0 0,0-1-1 0 0,0 1 0 0 0,0 0 1 0 0,-1 0-1 0 0,1 0 1 0 0,0 0-1 0 0,0 0 0 0 0,0 0 1 0 0,0 0-1 0 0,0 0 0 0 0,-1 0 1 0 0,1-1 28 0 0,-3-1-828 0 0,1-2-1156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49 488 0 0,'-7'-10'2544'0'0,"5"6"-2113"0"0,0 0-1 0 0,-1 1 1 0 0,1-1-1 0 0,-1 1 1 0 0,0-1-1 0 0,0 1 1 0 0,0 0-1 0 0,0 0 1 0 0,0 0 0 0 0,-3-1-431 0 0,4 6 129 0 0,0 0 0 0 0,1 0 0 0 0,-1 1 0 0 0,0-1 0 0 0,1 0 0 0 0,0 1 0 0 0,0 0 0 0 0,-1-1 0 0 0,1 1 0 0 0,1-1 0 0 0,-1 1 0 0 0,0 0 0 0 0,1 1-129 0 0,-2 0 154 0 0,2-3-138 0 0,-23 68 1140 0 0,3 1-1 0 0,-4 34-1155 0 0,20-84 44 0 0,1 1 0 0 0,1-1-1 0 0,1 1 1 0 0,1-1 0 0 0,0 1 0 0 0,2-1-1 0 0,0 1 1 0 0,1-1 0 0 0,2 0 0 0 0,0 0-1 0 0,2 5-43 0 0,-4-18 29 0 0,-1 0 0 0 0,1-1 0 0 0,1 1-1 0 0,-1-1 1 0 0,1 0 0 0 0,0 0 0 0 0,0 0-1 0 0,1 0 1 0 0,0-1 0 0 0,0 0 0 0 0,0 0-1 0 0,1 0 1 0 0,-1 0 0 0 0,4 0-29 0 0,-5-2-36 0 0,1-1 1 0 0,0 0-1 0 0,0 0 0 0 0,-1-1 1 0 0,2 1-1 0 0,-1-1 0 0 0,0 0 1 0 0,0-1-1 0 0,0 1 0 0 0,0-1 1 0 0,0 0-1 0 0,1 0 0 0 0,-1-1 1 0 0,0 1-1 0 0,0-1 0 0 0,0 0 1 0 0,0-1-1 0 0,0 1 0 0 0,0-1 0 0 0,0 0 36 0 0,8-5-858 0 0,0 0 0 0 0,0 0 0 0 0,-1-1 0 0 0,0-1 0 0 0,-1 0 0 0 0,0 0 0 0 0,0-1 0 0 0,-1-1 0 0 0,0 1 0 0 0,-1-2 0 0 0,0 1 0 0 0,6-13 858 0 0,-8 10-1362 0 0</inkml:trace>
  <inkml:trace contextRef="#ctx0" brushRef="#br0" timeOffset="1">475 164 4121 0 0,'-1'0'166'0'0,"-1"1"0"0"0,1 0 0 0 0,0-1 0 0 0,0 1 0 0 0,0 0 0 0 0,0 0 0 0 0,1 0 0 0 0,-1 0 0 0 0,0 0 0 0 0,0 0 0 0 0,0 0 0 0 0,1 0 0 0 0,-1 0-1 0 0,1 0 1 0 0,-1 0 0 0 0,1 0 0 0 0,-1 0 0 0 0,1 1 0 0 0,-1-1 0 0 0,1 0 0 0 0,0 0 0 0 0,0 1 0 0 0,0-1 0 0 0,0 0 0 0 0,0 0 0 0 0,0 1-166 0 0,-5 42 821 0 0,5-37-644 0 0,-1 39 45 0 0,2-1 1 0 0,3 1-1 0 0,1-1 0 0 0,5 16-222 0 0,-2-4 183 0 0,-7-18 34 0 0,-2-26-46 0 0,-3-23 156 0 0,2-2-292 0 0,1-1 1 0 0,0 1-1 0 0,2-1 1 0 0,-1 0-1 0 0,1 1 1 0 0,1-1-1 0 0,0 1 0 0 0,1 0 1 0 0,0-1-1 0 0,1 1 1 0 0,1 1-1 0 0,-1-1 0 0 0,2 1 1 0 0,1-3-36 0 0,5-7-376 0 0,0 1 0 0 0,1 0 0 0 0,1 1 0 0 0,1 0 0 0 0,1 1 0 0 0,0 1 0 0 0,4-1 376 0 0,-11 11-897 0 0,1 0 0 0 0,0 1 0 0 0,0 0 1 0 0,1 1-1 0 0,-1 0 0 0 0,7-2 897 0 0,-13 6-337 0 0,10-4-2774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6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0 129 912 0 0,'16'-13'5819'0'0,"84"-60"-5244"0"0,-81 58-370 0 0,-15 11 13 0 0,1 0 0 0 0,0 0 1 0 0,0 1-1 0 0,0 0 0 0 0,0 0 1 0 0,0 0-1 0 0,3 0-218 0 0,-7 3 56 0 0,0-1 0 0 0,0 1 0 0 0,0 0-1 0 0,0 0 1 0 0,0 0 0 0 0,0 0 0 0 0,0 0 0 0 0,0 0 0 0 0,0 0 0 0 0,0 1-1 0 0,0-1 1 0 0,0 0 0 0 0,0 1 0 0 0,0-1 0 0 0,0 0 0 0 0,0 1 0 0 0,0-1-1 0 0,0 1 1 0 0,-1-1 0 0 0,1 1 0 0 0,0 0 0 0 0,0-1 0 0 0,0 1 0 0 0,-1 0-1 0 0,1 0 1 0 0,0-1 0 0 0,-1 1 0 0 0,1 0 0 0 0,-1 0 0 0 0,1 0 0 0 0,-1 0-1 0 0,1 0 1 0 0,-1 0 0 0 0,0 0 0 0 0,1 0 0 0 0,-1 0 0 0 0,0 0 0 0 0,0 0 0 0 0,0 0-1 0 0,1 0 1 0 0,-1 0 0 0 0,-1 1-56 0 0,5 22 56 0 0,-1 2-1 0 0,-2-1 1 0 0,-1 0-1 0 0,0 0 1 0 0,-2 0-1 0 0,-1 0 1 0 0,-1 0-1 0 0,-7 21-55 0 0,5-30-1542 0 0,3-10-813 0 0,1-9-3031 0 0,2-1 2848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3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30 3081 0 0,'0'-2'270'0'0,"0"1"0"0"0,0 0 0 0 0,0-1 0 0 0,0 1 1 0 0,0 0-1 0 0,0-1 0 0 0,1 1 0 0 0,-1 0 1 0 0,0 0-1 0 0,1-1 0 0 0,-1 1 0 0 0,1 0 0 0 0,0 0 1 0 0,-1 0-1 0 0,1 0 0 0 0,0 0 0 0 0,0-1 0 0 0,0 1-270 0 0,0 0 68 0 0,0 0 0 0 0,0 1 0 0 0,0-1 0 0 0,0 1 0 0 0,-1-1 0 0 0,1 1 0 0 0,0 0 0 0 0,0-1 0 0 0,0 1 0 0 0,0 0 0 0 0,0 0 0 0 0,0 0 0 0 0,0 0 0 0 0,0-1 0 0 0,0 1 0 0 0,1 1 0 0 0,-1-1 0 0 0,0 0 0 0 0,0 0-68 0 0,1 0-3 0 0,0 1 0 0 0,0 0 0 0 0,0-1 0 0 0,0 1 0 0 0,0 0 0 0 0,0 0 0 0 0,0 0 0 0 0,0 0 0 0 0,-1 0 0 0 0,1 1 0 0 0,0-1 0 0 0,-1 1 0 0 0,1-1 0 0 0,-1 1 0 0 0,1-1 0 0 0,-1 1 0 0 0,0 0 0 0 0,0 0 0 0 0,0-1 0 0 0,0 1 0 0 0,0 0 0 0 0,1 1 3 0 0,3 20 21 0 0,-1 1 0 0 0,-1-1 0 0 0,-1 1 0 0 0,0-1 1 0 0,-2 1-1 0 0,-1 0 0 0 0,-1-1 0 0 0,-1 1 0 0 0,-1-1 0 0 0,-1 0 0 0 0,-1 0 1 0 0,-1 0-1 0 0,-5 9-21 0 0,5-17 52 0 0,0 1 1 0 0,-1-1-1 0 0,-1 0 1 0 0,0-1 0 0 0,-2 0-1 0 0,-5 7-52 0 0,11-15 149 0 0,0 0-1 0 0,-1-1 1 0 0,1 1-1 0 0,-1-1 0 0 0,0 0 1 0 0,0-1-1 0 0,0 1 1 0 0,-1-1-1 0 0,0-1 0 0 0,0 1 1 0 0,0-1-1 0 0,0 0 1 0 0,0-1-1 0 0,0 0 1 0 0,-6 1-149 0 0,10-2 74 0 0,0-1 0 0 0,1 1-1 0 0,-1-1 1 0 0,0 0 0 0 0,0 0 0 0 0,1-1 0 0 0,-1 1 0 0 0,0 0 0 0 0,1-1 0 0 0,-1 0 0 0 0,0 0 0 0 0,1 0 0 0 0,-1 0 0 0 0,1 0 0 0 0,-1 0 0 0 0,1 0 0 0 0,-1-1 0 0 0,1 1 0 0 0,0-1 0 0 0,0 0 0 0 0,0 0 0 0 0,0 0 0 0 0,0 0-74 0 0,0-1 42 0 0,-1-1 0 0 0,1 0 1 0 0,0 0-1 0 0,1 0 0 0 0,-1 0 0 0 0,1 0 1 0 0,0-1-1 0 0,0 1 0 0 0,0 0 1 0 0,0 0-1 0 0,1-1 0 0 0,0 1 0 0 0,0-3-42 0 0,1-12 10 0 0,1 0 1 0 0,0 0-1 0 0,2 1 0 0 0,0 0 0 0 0,1-1 0 0 0,3-5-10 0 0,1 1-358 0 0,0 0-1 0 0,2 1 1 0 0,0 1 0 0 0,2-1 0 0 0,0 2 0 0 0,3-2 358 0 0,-6 9-1138 0 0,0 0-1 0 0,1 2 1 0 0,0-1 0 0 0,1 1 0 0 0,0 1 0 0 0,1 0 0 0 0,0 1 0 0 0,1 0 0 0 0,12-5 1138 0 0,-7 6-1898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3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29 2521 0 0,'-3'-10'2661'0'0,"-4"14"-672"0"0,-4 18-858 0 0,4 35-609 0 0,2 0-1 0 0,2 1 1 0 0,3-1 0 0 0,8 57-522 0 0,-3-74-607 0 0,-2-1 0 0 0,-2 1-1 0 0,-1-1 1 0 0,-5 38 607 0 0,5-73-307 0 0,-1-1-1 0 0,0 1 1 0 0,1-1 0 0 0,-1 1-1 0 0,-1-1 1 0 0,1 1-1 0 0,0-1 1 0 0,-1 0-1 0 0,0 0 1 0 0,0 1-1 0 0,-1 0 308 0 0,-2-44-1200 0 0,10-42 1130 0 0,3 0-1 0 0,4 1 1 0 0,4 0 0 0 0,6-14 70 0 0,-15 65 417 0 0,1 0 1 0 0,1 0-1 0 0,2 1 0 0 0,1 0 1 0 0,9-14-418 0 0,-21 42 33 0 0,0 0 0 0 0,1 1 0 0 0,-1-1 0 0 0,1 0 1 0 0,0 0-1 0 0,-1 1 0 0 0,1-1 0 0 0,0 0 0 0 0,-1 1 1 0 0,1-1-1 0 0,0 1 0 0 0,0-1 0 0 0,-1 0 0 0 0,1 1 0 0 0,0 0 1 0 0,0-1-1 0 0,0 1 0 0 0,0 0 0 0 0,0-1 0 0 0,0 1 1 0 0,-1 0-1 0 0,1 0 0 0 0,0 0 0 0 0,0 0 0 0 0,0 0 0 0 0,0 0 1 0 0,0 0-1 0 0,0 0 0 0 0,0 0 0 0 0,0 0 0 0 0,0 0 0 0 0,0 1 1 0 0,0-1-1 0 0,0 0 0 0 0,-1 1 0 0 0,1-1 0 0 0,0 1 1 0 0,0-1-1 0 0,0 1 0 0 0,-1-1 0 0 0,1 1 0 0 0,0-1 0 0 0,0 1 1 0 0,-1 0-1 0 0,1-1 0 0 0,-1 1 0 0 0,1 0 0 0 0,0 0 1 0 0,-1 0-34 0 0,33 46 879 0 0,-27-38-793 0 0,0 1 33 0 0,0-1 0 0 0,0 1 0 0 0,-1 0-1 0 0,0 1 1 0 0,-1-1 0 0 0,0 1 0 0 0,-1 0 0 0 0,0 0 0 0 0,-1 0-1 0 0,0 2-118 0 0,-1-8 70 0 0,-1-1 0 0 0,0 1 0 0 0,0-1 0 0 0,-1 1-1 0 0,1-1 1 0 0,-1 1 0 0 0,0-1 0 0 0,0 0 0 0 0,0 1-1 0 0,-1-1 1 0 0,1 0 0 0 0,-1 0 0 0 0,0 0 0 0 0,-1 0-1 0 0,1 0 1 0 0,-1-1 0 0 0,1 1 0 0 0,-1 0 0 0 0,0-1-1 0 0,0 0 1 0 0,-1 0 0 0 0,1 0 0 0 0,-1 0 0 0 0,1-1-1 0 0,-1 1 1 0 0,-1 0-70 0 0,-10 5 254 0 0,-1 0 0 0 0,0-1-1 0 0,-1 0 1 0 0,1-1 0 0 0,-15 2-254 0 0,25-6 25 0 0,-1 0 1 0 0,1-1-1 0 0,-1 0 1 0 0,1 0-1 0 0,-1-1 1 0 0,1 0-1 0 0,-1 0 1 0 0,1 0-1 0 0,-1-1 1 0 0,0 0-1 0 0,1 0 1 0 0,0-1-1 0 0,-1 0 1 0 0,1 0-1 0 0,0 0 1 0 0,-5-3-26 0 0,9 4-104 0 0,1 0 1 0 0,0 0-1 0 0,0 1 1 0 0,-1-1 0 0 0,1 0-1 0 0,0 0 1 0 0,0 0-1 0 0,0-1 1 0 0,0 1 0 0 0,1 0-1 0 0,-1 0 1 0 0,0 0-1 0 0,0-1 1 0 0,1 1 0 0 0,-1 0-1 0 0,1-1 1 0 0,-1 1-1 0 0,1-1 1 0 0,-1 1 0 0 0,1 0-1 0 0,0-1 1 0 0,0 1-1 0 0,0-1 1 0 0,0 1-1 0 0,0-1 1 0 0,0 1 0 0 0,0-1-1 0 0,0 1 1 0 0,1 0-1 0 0,-1-1 1 0 0,0 1 0 0 0,1-1-1 0 0,0 0 104 0 0,1-3-640 0 0,0 1 0 0 0,1 0 0 0 0,0-1 0 0 0,0 1-1 0 0,0 0 1 0 0,0 0 0 0 0,1 1 0 0 0,0-1 0 0 0,0 0 640 0 0,9-7-3273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3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5 5601 0 0,'-5'-4'3319'0'0,"16"8"-2360"0"0,-7-3-940 0 0,-1 1 1 0 0,1 0-1 0 0,-1 0 1 0 0,0 0-1 0 0,0 0 1 0 0,0 0-1 0 0,0 1 1 0 0,0-1-1 0 0,2 3-19 0 0,-4-4-9 0 0,16 21-169 0 0,-1 1 0 0 0,-1 1 0 0 0,-1 0 1 0 0,-1 1-1 0 0,-1 0 0 0 0,7 24 178 0 0,-2-18-5788 0 0,-13-29 2606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4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1 4577 0 0,'-15'16'875'0'0,"2"1"-1"0"0,-1 0 1 0 0,2 1-1 0 0,0 0 1 0 0,-7 17-875 0 0,-43 103 1317 0 0,49-108-1070 0 0,-46 106-375 0 0,-48 115 1944 0 0,63-122-4227 0 0,11 0-5011 0 0,30-119 5061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4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2585 0 0,'1'-2'51'0'0,"-1"1"0"0"0,1-1 0 0 0,0 1 0 0 0,-1-1 0 0 0,1 1 0 0 0,0-1 0 0 0,0 1 0 0 0,0 0 0 0 0,0-1 0 0 0,0 1 0 0 0,1 0 0 0 0,-1 0 0 0 0,0 0 0 0 0,0 0 1 0 0,1 0-1 0 0,-1 0 0 0 0,1 0 0 0 0,-1 1 0 0 0,1-1 0 0 0,-1 0 0 0 0,1 1 0 0 0,-1-1 0 0 0,1 1 0 0 0,0 0 0 0 0,-1-1 0 0 0,1 1 0 0 0,1 0-51 0 0,50-8 152 0 0,-51 8-126 0 0,55-6 403 0 0,-16 2 606 0 0,0 1-1 0 0,6 2-1034 0 0,-37 1 128 0 0,0 0 0 0 0,1 1 0 0 0,-1 0-1 0 0,0 1 1 0 0,0 1 0 0 0,0-1 0 0 0,0 1 0 0 0,0 1 0 0 0,-1 0 0 0 0,7 4-128 0 0,-12-6 32 0 0,-1 0 1 0 0,1 0 0 0 0,-1 1-1 0 0,0 0 1 0 0,0-1 0 0 0,0 1-1 0 0,-1 0 1 0 0,1 0 0 0 0,0 1-1 0 0,-1-1 1 0 0,0 0 0 0 0,0 1-1 0 0,0-1 1 0 0,0 1-1 0 0,-1 0 1 0 0,1 0 0 0 0,-1 0-1 0 0,0-1 1 0 0,0 2-33 0 0,0 2 40 0 0,-1 0 1 0 0,0 0-1 0 0,0 1 0 0 0,0-1 0 0 0,-1 0 1 0 0,0 0-1 0 0,0 0 0 0 0,-1 1 0 0 0,1-1 1 0 0,-3 2-41 0 0,-6 17 81 0 0,-2 0 1 0 0,0-1-1 0 0,-2-1 1 0 0,-1 0 0 0 0,-1 0-82 0 0,-30 40-344 0 0,1 0-5296 0 0,41-57 2283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5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5929 0 0,'-7'15'448'0'0,"0"1"0"0"0,1 0 1 0 0,0 0-1 0 0,2 1 0 0 0,0 0 0 0 0,1-1 0 0 0,0 1 0 0 0,1 0 0 0 0,1 8-448 0 0,-4 25 264 0 0,-9 100-2 0 0,-1 5-722 0 0,-6-55-6537 0 0,19-91 3974 0 0</inkml:trace>
  <inkml:trace contextRef="#ctx0" brushRef="#br0" timeOffset="1">89 441 7410 0 0,'54'-16'4103'0'0,"28"1"-3058"0"0,28 0-1045 0 0,20 3-3839 0 0,-109 10 2575 0 0,4 0-1015 0 0,1-1-2889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6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61 180 848 0 0,'-17'-15'2342'0'0,"13"12"-1996"0"0,1 0 1 0 0,-1 0 0 0 0,1 0 0 0 0,0 0 0 0 0,0-1 0 0 0,0 0 0 0 0,-2-3-347 0 0,4 6 47 0 0,1-1 0 0 0,-1 1 0 0 0,1 0 0 0 0,0 0 1 0 0,-1-1-1 0 0,1 1 0 0 0,0 0 0 0 0,0-1 0 0 0,0 1 1 0 0,0 0-1 0 0,0-1 0 0 0,0 1 0 0 0,1 0 0 0 0,-1 0 1 0 0,0-1-1 0 0,1 1 0 0 0,-1 0 0 0 0,1 0 0 0 0,-1-1 1 0 0,1 1-1 0 0,-1 0 0 0 0,1 0 0 0 0,0 0 0 0 0,0 0 1 0 0,-1 0-1 0 0,1 0 0 0 0,0 0 0 0 0,0 0 0 0 0,0 0 1 0 0,1 0-48 0 0,11-11 360 0 0,0 1 0 0 0,1 0 1 0 0,0 1-1 0 0,0 0 1 0 0,2 1-1 0 0,-1 1 0 0 0,6-2-360 0 0,-16 8 16 0 0,0-1-1 0 0,1 1 0 0 0,-1 0 0 0 0,1 0 0 0 0,0 0 1 0 0,0 1-1 0 0,-1 0 0 0 0,1 0 0 0 0,0 1 0 0 0,0-1 1 0 0,0 1-1 0 0,0 0 0 0 0,0 1 0 0 0,0 0 0 0 0,0 0 1 0 0,0 0-1 0 0,-1 0 0 0 0,1 1 0 0 0,0 0 1 0 0,-1 0-1 0 0,1 1 0 0 0,-1 0 0 0 0,0 0-15 0 0,-2 0 10 0 0,1 0 0 0 0,-1 1 1 0 0,-1 0-1 0 0,1-1 0 0 0,0 1 0 0 0,-1 0 0 0 0,0 0 0 0 0,0 0 0 0 0,0 1 1 0 0,0-1-1 0 0,-1 1 0 0 0,0-1 0 0 0,0 1 0 0 0,0-1 0 0 0,0 1 1 0 0,-1-1-1 0 0,1 1 0 0 0,-1 0 0 0 0,-1-1 0 0 0,1 1 0 0 0,-1-1 0 0 0,1 1 1 0 0,-1 0-1 0 0,0-1 0 0 0,-1 1-10 0 0,-3 14 63 0 0,0-1 0 0 0,-1-1 0 0 0,-1 1 0 0 0,-1-1 1 0 0,-6 10-64 0 0,-12 15 6 0 0,-2-1 0 0 0,-1-2 0 0 0,-3-1 0 0 0,-1-1 1 0 0,-2-2-1 0 0,-14 10-6 0 0,20-20-1986 0 0,29-26 1933 0 0,0 1-1 0 0,0 0 1 0 0,-1 0 0 0 0,1 0 0 0 0,0 0-1 0 0,0 0 1 0 0,0 0 0 0 0,0 0 0 0 0,0 0-1 0 0,0 0 1 0 0,0 0 0 0 0,0 0-1 0 0,0 0 1 0 0,0 0 0 0 0,0-1 0 0 0,0 1-1 0 0,0 0 1 0 0,0 0 0 0 0,0 0 0 0 0,0 0-1 0 0,0 0 1 0 0,0 0 0 0 0,0 0 0 0 0,0 0-1 0 0,0 0 1 0 0,-1 0 0 0 0,1 0-1 0 0,0 0 1 0 0,0 0 0 0 0,0 0 0 0 0,0 0-1 0 0,0 0 1 0 0,0 0 0 0 0,0 0 0 0 0,0 0-1 0 0,0 0 1 0 0,0 0 0 0 0,0 0 0 0 0,-1 0-1 0 0,1 0 1 0 0,0 0 0 0 0,0 0 0 0 0,0 0-1 0 0,0 0 1 0 0,0 0 0 0 0,0 0-1 0 0,0 0 1 0 0,0 0 0 0 0,0 0 0 0 0,0 0-1 0 0,0 0 1 0 0,0 0 0 0 0,0 0 53 0 0,12-18-2538 0 0,-4 9-620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6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2457 0 0,'14'0'2103'0'0,"-12"0"-1945"0"0,0-1 0 0 0,0 1 0 0 0,0 0 0 0 0,0 0 1 0 0,0 0-1 0 0,0 0 0 0 0,0 0 0 0 0,0 1 0 0 0,0-1 0 0 0,0 0 0 0 0,0 1 0 0 0,-1 0 0 0 0,1-1 1 0 0,0 1-1 0 0,0 0 0 0 0,0 0 0 0 0,-1 0 0 0 0,1 0 0 0 0,-1 0 0 0 0,1 0 0 0 0,-1 1 0 0 0,1-1 1 0 0,-1 1-1 0 0,0-1 0 0 0,1 1 0 0 0,-1-1 0 0 0,0 1 0 0 0,0-1 0 0 0,0 1 0 0 0,0 1-158 0 0,19 27 488 0 0,40 57-1639 0 0,-14-34-5369 0 0,-44-51 4408 0 0</inkml:trace>
  <inkml:trace contextRef="#ctx0" brushRef="#br0" timeOffset="1">367 5 6521 0 0,'0'-1'31'0'0,"0"1"0"0"0,0 0 0 0 0,0 0 0 0 0,0 0 0 0 0,0 0 0 0 0,0-1 0 0 0,0 1 0 0 0,0 0 0 0 0,0 0 0 0 0,0 0 0 0 0,0 0 0 0 0,0-1-1 0 0,0 1 1 0 0,1 0 0 0 0,-1 0 0 0 0,0 0 0 0 0,0 0 0 0 0,0 0 0 0 0,0-1 0 0 0,0 1 0 0 0,0 0 0 0 0,1 0 0 0 0,-1 0 0 0 0,0 0 0 0 0,0 0 0 0 0,0 0 0 0 0,0 0-1 0 0,0 0 1 0 0,1 0 0 0 0,-1 0 0 0 0,0-1 0 0 0,0 1 0 0 0,0 0 0 0 0,0 0 0 0 0,1 0 0 0 0,-1 0 0 0 0,0 0 0 0 0,0 0 0 0 0,0 0 0 0 0,1 0 0 0 0,-1 0-1 0 0,0 1 1 0 0,0-1 0 0 0,0 0 0 0 0,0 0 0 0 0,1 0 0 0 0,-1 0 0 0 0,0 0 0 0 0,0 0 0 0 0,0 0 0 0 0,0 0 0 0 0,0 0 0 0 0,1 0 0 0 0,-1 1 0 0 0,0-1-1 0 0,0 0 1 0 0,0 0 0 0 0,0 0 0 0 0,0 0 0 0 0,0 0 0 0 0,0 1 0 0 0,1-1-31 0 0,5 18 1116 0 0,0 20-225 0 0,-1 50-449 0 0,-3-31-500 0 0,2 1-1 0 0,3-1 1 0 0,6 16 58 0 0,-9-54-574 0 0,18 66-6054 0 0,-20-82 3125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7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3937 0 0,'1'-2'95'0'0,"0"1"-1"0"0,0-1 1 0 0,1 1 0 0 0,-1-1 0 0 0,0 1 0 0 0,1 0-1 0 0,-1 0 1 0 0,1 0 0 0 0,0-1 0 0 0,-1 1-1 0 0,1 1 1 0 0,0-1 0 0 0,-1 0 0 0 0,1 0 0 0 0,0 1-1 0 0,0-1 1 0 0,0 1 0 0 0,2-1-95 0 0,43-8 679 0 0,-35 8-490 0 0,1-1-249 0 0,1 1 0 0 0,-1 0 0 0 0,1 1 0 0 0,0 1 0 0 0,4 1 60 0 0,-15-2-138 0 0,0 0 1 0 0,1 0-1 0 0,-1 0 1 0 0,0 1-1 0 0,0 0 1 0 0,0-1-1 0 0,0 1 1 0 0,0 1-1 0 0,0-1 1 0 0,0 0-1 0 0,0 1 1 0 0,0-1 0 0 0,0 1-1 0 0,-1 0 1 0 0,1 0-1 0 0,-1 0 1 0 0,1 0-1 0 0,-1 0 1 0 0,0 1-1 0 0,0-1 1 0 0,0 1-1 0 0,0 0 1 0 0,0-1-1 0 0,1 3 138 0 0,-1 2-2903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7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0 650 3937 0 0,'1'0'45'0'0,"-1"0"0"0"0,0 0 0 0 0,0 0 0 0 0,0 0 0 0 0,0 0-1 0 0,0 0 1 0 0,0 0 0 0 0,0 0 0 0 0,0 0 0 0 0,1 0 0 0 0,-1 0 0 0 0,0 0 0 0 0,0 0 0 0 0,0 0 0 0 0,0 0 0 0 0,0 0 0 0 0,0 0 0 0 0,0-1 0 0 0,0 1 0 0 0,0 0-1 0 0,0 0 1 0 0,0 0 0 0 0,0 0 0 0 0,0 0 0 0 0,0 0 0 0 0,1 0 0 0 0,-1 0 0 0 0,0-1 0 0 0,0 1 0 0 0,0 0 0 0 0,0 0 0 0 0,0 0 0 0 0,0 0 0 0 0,0 0 0 0 0,0 0 0 0 0,0 0-1 0 0,0 0 1 0 0,0-1 0 0 0,0 1 0 0 0,-1 0 0 0 0,1 0 0 0 0,0 0 0 0 0,0 0 0 0 0,0 0 0 0 0,0 0 0 0 0,0 0 0 0 0,0 0 0 0 0,0 0 0 0 0,0-1 0 0 0,0 1 0 0 0,0 0-1 0 0,0 0 1 0 0,0 0 0 0 0,0 0 0 0 0,0 0 0 0 0,-1 0 0 0 0,1 0 0 0 0,0 0 0 0 0,0 0 0 0 0,0 0 0 0 0,0 0 0 0 0,0 0 0 0 0,0 0-45 0 0,15-11 873 0 0,21-8-699 0 0,-5 7-81 0 0,0 0 338 0 0,2 2 1 0 0,11-3-432 0 0,-35 11 160 0 0,-1 1 0 0 0,0-1 1 0 0,0 2-1 0 0,1-1 0 0 0,-1 1 1 0 0,1 0-1 0 0,-1 0 0 0 0,0 1 1 0 0,1 1-1 0 0,-1-1 0 0 0,8 4-160 0 0,-13-4 38 0 0,-1 0 0 0 0,1 1 0 0 0,0 0 0 0 0,-1-1 0 0 0,1 1 0 0 0,-1 0 1 0 0,1 1-1 0 0,-1-1 0 0 0,0 0 0 0 0,0 1 0 0 0,0-1 0 0 0,0 1 0 0 0,-1-1 0 0 0,1 1 0 0 0,-1 0 0 0 0,1 0 0 0 0,-1 0 0 0 0,0 0 0 0 0,0 0 0 0 0,0 0 0 0 0,-1 0 0 0 0,1 0 0 0 0,-1 0 0 0 0,1 0 0 0 0,-1 0 0 0 0,0 1-38 0 0,0 14 59 0 0,0-1-1 0 0,-1 1 1 0 0,-1 0 0 0 0,-2 6-59 0 0,0 3 114 0 0,3-18-204 0 0,-1 24-195 0 0,2-33 121 0 0,0 1-1 0 0,0-1 0 0 0,1 1 1 0 0,-1 0-1 0 0,0-1 1 0 0,0 1-1 0 0,0-1 0 0 0,1 1 1 0 0,-1-1-1 0 0,0 1 0 0 0,1 0 1 0 0,-1-1-1 0 0,1 1 1 0 0,-1-1-1 0 0,0 0 0 0 0,1 1 1 0 0,-1-1-1 0 0,1 1 1 0 0,-1-1-1 0 0,1 0 0 0 0,-1 1 1 0 0,1-1-1 0 0,0 0 0 0 0,-1 0 1 0 0,1 1-1 0 0,-1-1 1 0 0,1 0-1 0 0,0 0 0 0 0,-1 0 1 0 0,1 0-1 0 0,-1 0 0 0 0,1 0 1 0 0,0 0-1 0 0,-1 0 1 0 0,1 0-1 0 0,0 0 0 0 0,-1 0 1 0 0,1 0-1 0 0,-1 0 1 0 0,1 0-1 0 0,0 0 0 0 0,-1-1 1 0 0,1 1-1 0 0,-1 0 0 0 0,1-1 1 0 0,-1 1 164 0 0,5 0-3917 0 0</inkml:trace>
  <inkml:trace contextRef="#ctx0" brushRef="#br0" timeOffset="0.87">765 0 6209 0 0,'4'3'48'0'0,"-1"-1"-1"0"0,1 1 1 0 0,-1 0-1 0 0,0 1 1 0 0,0-1 0 0 0,0 1-1 0 0,-1-1 1 0 0,1 1-1 0 0,-1 0 1 0 0,0 0-1 0 0,0 0 1 0 0,0 0-1 0 0,0 0 1 0 0,-1 0-1 0 0,1 0 1 0 0,-1 1-1 0 0,0-1 1 0 0,-1 0 0 0 0,1 1-1 0 0,-1-1 1 0 0,0 2-48 0 0,1 6 41 0 0,0-1 1 0 0,-1 1-1 0 0,-1-1 1 0 0,0 1 0 0 0,-1-1-1 0 0,0 0 1 0 0,-3 11-42 0 0,3-17 90 0 0,0 0 0 0 0,0 0-1 0 0,-1 0 1 0 0,0 0 0 0 0,0 0 0 0 0,0 0-1 0 0,0-1 1 0 0,-1 0 0 0 0,0 1 0 0 0,0-1 0 0 0,0 0-1 0 0,0-1 1 0 0,-1 1 0 0 0,1-1 0 0 0,-1 0 0 0 0,0 0-1 0 0,0-1 1 0 0,0 1 0 0 0,0-1 0 0 0,0 0-1 0 0,-1 0 1 0 0,-4 0-90 0 0,2 0 122 0 0,-1 0-1 0 0,0-1 0 0 0,1-1 1 0 0,-1 0-1 0 0,0 0 0 0 0,0 0 1 0 0,1-1-1 0 0,-1 0 0 0 0,0-1 1 0 0,1 0-1 0 0,0-1 0 0 0,-1 1 1 0 0,1-1-1 0 0,-6-4-121 0 0,11 6 9 0 0,1-1 0 0 0,-1 1-1 0 0,0-1 1 0 0,1 1 0 0 0,-1-1 0 0 0,1 0 0 0 0,0 0-1 0 0,0 0 1 0 0,0-1 0 0 0,0 1 0 0 0,0 0 0 0 0,0-1-1 0 0,0 1 1 0 0,1-1 0 0 0,-1 0 0 0 0,1 0 0 0 0,0 1-1 0 0,0-1 1 0 0,0 0 0 0 0,0 0 0 0 0,0 0 0 0 0,1 0-1 0 0,0 0 1 0 0,-1 0 0 0 0,1 0 0 0 0,0 0-1 0 0,0 0 1 0 0,0 0 0 0 0,1 0 0 0 0,-1 0 0 0 0,1 0-1 0 0,0 0 1 0 0,0 0 0 0 0,1-2-9 0 0,0-2-77 0 0,1 0-1 0 0,0 0 1 0 0,1 1 0 0 0,-1 0 0 0 0,1-1-1 0 0,1 1 1 0 0,-1 1 0 0 0,1-1 0 0 0,0 1-1 0 0,0 0 1 0 0,0 0 0 0 0,1 0 0 0 0,6-4 77 0 0,-5 5-514 0 0,-1 0 1 0 0,1 1 0 0 0,0 0-1 0 0,1 0 1 0 0,-1 0 0 0 0,0 1-1 0 0,1 0 1 0 0,0 1 0 0 0,-1-1-1 0 0,1 1 1 0 0,0 1-1 0 0,0 0 1 0 0,5 0 513 0 0,1 0-3786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6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3785 0 0,'0'-1'93'0'0,"1"-1"1"0"0,-1 1-1 0 0,1 0 1 0 0,0 0-1 0 0,0-1 1 0 0,-1 1-1 0 0,1 0 1 0 0,0 0-1 0 0,0 0 1 0 0,0 0-1 0 0,0 0 1 0 0,1 0-1 0 0,-1 0 1 0 0,0 1-1 0 0,0-1 1 0 0,0 0-1 0 0,1 0 1 0 0,-1 1-1 0 0,0-1 1 0 0,1 1-1 0 0,-1-1 1 0 0,1 1-1 0 0,-1 0 1 0 0,0 0-1 0 0,1-1 1 0 0,-1 1-1 0 0,1 0 1 0 0,-1 0-1 0 0,1 0 1 0 0,-1 1-1 0 0,1-1 1 0 0,-1 0-1 0 0,1 1-93 0 0,58 17 4454 0 0,-31-8-3239 0 0,6 0-5330 0 0,-34-10 3934 0 0,0 0 0 0 0,0 1 1 0 0,0-1-1 0 0,0 0 1 0 0,0 0-1 0 0,0 1 0 0 0,0-1 1 0 0,0 1-1 0 0,0-1 0 0 0,0 1 1 0 0,-1 0-1 0 0,1-1 0 0 0,0 1 1 0 0,0 0-1 0 0,0-1 0 0 0,-1 1 1 0 0,1 0-1 0 0,0 0 0 0 0,-1 0 1 0 0,1 0-1 0 0,-1 0 0 0 0,1-1 1 0 0,-1 1-1 0 0,1 0 0 0 0,-1 0 1 0 0,0 0-1 0 0,1 0 0 0 0,-1 0 1 0 0,0 1 180 0 0,-1 1-3177 0 0</inkml:trace>
  <inkml:trace contextRef="#ctx0" brushRef="#br0" timeOffset="1">93 151 6001 0 0,'1'8'449'0'0,"0"0"-1"0"0,1 0 0 0 0,-1 0 1 0 0,1 0-1 0 0,1-1 1 0 0,0 1-1 0 0,0-1 0 0 0,0 0 1 0 0,1 0-1 0 0,0 0 1 0 0,0 0-1 0 0,2 2-448 0 0,22 42-214 0 0,-27-49-18 0 0,-1 0 0 0 0,0-1 1 0 0,0 1-1 0 0,0 0 0 0 0,1 0 1 0 0,-2 0-1 0 0,1 0 0 0 0,0 0 1 0 0,0 0-1 0 0,-1-1 0 0 0,1 1 0 0 0,-1 0 1 0 0,1 0-1 0 0,-1 0 0 0 0,0-1 1 0 0,0 1-1 0 0,1 0 0 0 0,-1-1 1 0 0,-1 1-1 0 0,1-1 0 0 0,-1 2 232 0 0,-27 28-3916 0 0,22-25 1538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7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5641 0 0,'0'-2'180'0'0,"1"0"-1"0"0,-1 0 1 0 0,1 0 0 0 0,0 0-1 0 0,0 0 1 0 0,0 0-1 0 0,0 0 1 0 0,0 1 0 0 0,0-1-1 0 0,1 0 1 0 0,-1 1 0 0 0,1-1-1 0 0,-1 1 1 0 0,1-1-1 0 0,-1 1 1 0 0,1 0 0 0 0,0 0-1 0 0,-1 0 1 0 0,1 0-1 0 0,0 0 1 0 0,0 0 0 0 0,2-1-180 0 0,53-20 625 0 0,-41 17-477 0 0,-13 4-152 0 0,41-16 165 0 0,0 3 0 0 0,6 0-161 0 0,-37 11-94 0 0,-1 1 1 0 0,1 0-1 0 0,0 0 0 0 0,0 1 1 0 0,0 1-1 0 0,0 0 0 0 0,0 1 1 0 0,0 1-1 0 0,0 0 0 0 0,1 0 94 0 0,-12-1-206 0 0,0-1-1 0 0,0 1 0 0 0,0 0 1 0 0,-1 0-1 0 0,1-1 0 0 0,0 1 0 0 0,0 0 1 0 0,0 1-1 0 0,-1-1 0 0 0,1 0 1 0 0,0 0-1 0 0,-1 1 0 0 0,1-1 0 0 0,-1 1 1 0 0,0-1-1 0 0,1 1 0 0 0,-1 0 1 0 0,0 0-1 0 0,0-1 0 0 0,0 1 0 0 0,0 0 1 0 0,0 0-1 0 0,-1 0 0 0 0,1 0 1 0 0,-1 0-1 0 0,1 0 0 0 0,-1 0 1 0 0,1 0-1 0 0,-1 0 0 0 0,0 0 0 0 0,0 0 1 0 0,0 0-1 0 0,-1 2 207 0 0,1 7-2918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8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0 753 1496 0 0,'58'-31'3632'0'0,"-43"21"-3297"0"0,0 1 0 0 0,0 1 0 0 0,1 0 0 0 0,0 1 0 0 0,1 0 0 0 0,0 2 0 0 0,0 0 0 0 0,0 1 0 0 0,0 1 0 0 0,12-1-335 0 0,-27 3 14 0 0,0 1 0 0 0,0 0 0 0 0,0 1 0 0 0,-1-1 1 0 0,1 0-1 0 0,0 0 0 0 0,0 1 0 0 0,-1-1 0 0 0,1 1 1 0 0,0-1-1 0 0,0 1 0 0 0,-1 0 0 0 0,1 0 0 0 0,-1 0 0 0 0,1 0 1 0 0,-1 0-1 0 0,1 0 0 0 0,-1 0 0 0 0,1 0 0 0 0,-1 1 0 0 0,0-1 1 0 0,0 0-1 0 0,0 1 0 0 0,0-1 0 0 0,0 1 0 0 0,0-1 0 0 0,0 1 1 0 0,0 0-1 0 0,-1-1 0 0 0,1 1 0 0 0,-1 0 0 0 0,1 0 0 0 0,-1-1 1 0 0,1 1-1 0 0,-1 0 0 0 0,0 0 0 0 0,0 0 0 0 0,0 0-14 0 0,0 9 74 0 0,-1 1-1 0 0,0 0 1 0 0,0 0-1 0 0,-1-1 1 0 0,-3 9-74 0 0,0 4 3 0 0,-1 1 28 0 0,-3 21-6 0 0,8-45-17 0 0,1 1 0 0 0,0 0 0 0 0,0 0-1 0 0,0 0 1 0 0,0 0 0 0 0,0 0 0 0 0,0 0-1 0 0,1 0 1 0 0,-1 0 0 0 0,0 0 0 0 0,1 0 0 0 0,0 0-1 0 0,0 0 1 0 0,-1-1 0 0 0,1 1 0 0 0,0 0 0 0 0,0 0-1 0 0,1 1-7 0 0,0-2 36 0 0,0 0-1 0 0,0 0 0 0 0,0 0 0 0 0,0 0 1 0 0,0 0-1 0 0,0 0 0 0 0,0 0 0 0 0,0-1 1 0 0,0 1-1 0 0,0-1 0 0 0,0 1 0 0 0,0-1 1 0 0,1 0-1 0 0,-1 0 0 0 0,0 0 0 0 0,0 0 1 0 0,0 0-1 0 0,0-1 0 0 0,1 1 0 0 0,0-1-35 0 0,51-15 348 0 0,-31 8-278 0 0,56-18-1382 0 0,-70 22 368 0 0,0-1 0 0 0,-1 0 0 0 0,1 0-1 0 0,-1 0 1 0 0,0-1 0 0 0,-1-1 0 0 0,5-3 944 0 0,-1-1-2777 0 0</inkml:trace>
  <inkml:trace contextRef="#ctx0" brushRef="#br0" timeOffset="1">821 0 9194 0 0,'-1'0'53'0'0,"0"0"-1"0"0,0 0 1 0 0,1 0-1 0 0,-1 0 1 0 0,0 0-1 0 0,0 0 1 0 0,0 0-1 0 0,0 1 1 0 0,1-1-1 0 0,-1 0 1 0 0,0 0 0 0 0,0 1-1 0 0,1-1 1 0 0,-1 0-1 0 0,0 1 1 0 0,0-1-1 0 0,1 1 1 0 0,-1-1-1 0 0,0 1 1 0 0,1-1 0 0 0,-1 1-1 0 0,1-1 1 0 0,-1 1-1 0 0,1 0 1 0 0,-1-1-1 0 0,1 1 1 0 0,-1 0-1 0 0,1-1 1 0 0,0 1-1 0 0,-1 0 1 0 0,1 0 0 0 0,0-1-1 0 0,-1 1 1 0 0,1 0-1 0 0,0 0-52 0 0,-14 37 818 0 0,11-28-565 0 0,-24 69-286 0 0,3 1-1 0 0,-5 42 34 0 0,25-63-2042 0 0,10-22-3779 0 0,-3-30 1655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8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5017 0 0,'6'-3'271'0'0,"1"0"1"0"0,0 0-1 0 0,0 0 1 0 0,1 1-1 0 0,-1 0 0 0 0,0 1 1 0 0,1-1-1 0 0,-1 2 0 0 0,3-1-271 0 0,68-2 862 0 0,-77 3-863 0 0,24 0-5 0 0,0-1-2 0 0,0 1 0 0 0,0 2 0 0 0,20 3 8 0 0,-40-4-166 0 0,0 0 0 0 0,0 0 0 0 0,0 0 1 0 0,0 1-1 0 0,0 0 0 0 0,0 0 0 0 0,0 0 0 0 0,0 1 0 0 0,-1-1 0 0 0,1 1 1 0 0,-1 0-1 0 0,0 0 0 0 0,0 1 0 0 0,0-1 0 0 0,0 1 0 0 0,-1 0 1 0 0,1 0-1 0 0,-1 0 0 0 0,0 1 0 0 0,1 0 166 0 0,-2 19-2973 0 0,-4-17 981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8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4673 0 0,'15'-2'1120'0'0,"1"0"1"0"0,-1-1-1 0 0,1-1 1 0 0,2-1-1121 0 0,40-9 156 0 0,93-15 872 0 0,-46 8-553 0 0,0 4 0 0 0,1 5 0 0 0,49 2-475 0 0,-145 10-245 0 0,46 4-1139 0 0,-53-3 952 0 0,0 0 0 0 0,0 0 1 0 0,-1 0-1 0 0,1 0 0 0 0,0 0 1 0 0,-1 1-1 0 0,1-1 0 0 0,-1 1 1 0 0,0 0-1 0 0,1 0 0 0 0,0 0 432 0 0,-3 1-2095 0 0,0-1-1188 0 0</inkml:trace>
  <inkml:trace contextRef="#ctx0" brushRef="#br0" timeOffset="1">607 19 6137 0 0,'-7'12'625'0'0,"0"0"0"0"0,1 1-1 0 0,1-1 1 0 0,0 1 0 0 0,0 1 0 0 0,1-1-1 0 0,-1 12-624 0 0,1-5 214 0 0,2 1-1 0 0,0 0 0 0 0,1 0 1 0 0,1 0-1 0 0,1 0 1 0 0,1 0-1 0 0,4 20-213 0 0,15 27 257 0 0,-20-64-444 0 0,1 1-1 0 0,0-1 1 0 0,0 0-1 0 0,0 0 1 0 0,1 0-1 0 0,0 0 1 0 0,-1 0-1 0 0,1-1 1 0 0,0 1 0 0 0,1-1-1 0 0,-1 0 1 0 0,1 0-1 0 0,-1 0 1 0 0,2 0 187 0 0,-4-2-373 0 0,1-1 0 0 0,0 1 0 0 0,-1-1 0 0 0,1 0 0 0 0,0 0 0 0 0,-1 1 1 0 0,1-1-1 0 0,0 0 0 0 0,0 0 0 0 0,-1-1 0 0 0,1 1 0 0 0,0 0 0 0 0,0-1 0 0 0,-1 1 1 0 0,2-1 372 0 0,4-1-4036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9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6665 0 0,'8'-8'528'0'0,"1"-1"-1"0"0,0 1 1 0 0,1 1-1 0 0,-1 0 1 0 0,2 0-1 0 0,-1 1 1 0 0,11-5-528 0 0,11-7 715 0 0,-16 8-518 0 0,1 1-1 0 0,0 1 1 0 0,1 1-1 0 0,17-5-196 0 0,-26 9 25 0 0,-1 0-1 0 0,1 1 1 0 0,0 1-1 0 0,0-1 0 0 0,0 1 1 0 0,0 1-1 0 0,0 0 1 0 0,0 0-1 0 0,0 1 1 0 0,1 0-1 0 0,2 1-24 0 0,-11-2 6 0 0,0 1 0 0 0,0-1 0 0 0,0 0-1 0 0,0 1 1 0 0,0-1 0 0 0,0 1 0 0 0,0-1 0 0 0,0 1 0 0 0,0-1 0 0 0,0 1 0 0 0,0 0 0 0 0,0-1 0 0 0,0 1-1 0 0,-1 0 1 0 0,1 0 0 0 0,0 0 0 0 0,0 0 0 0 0,-1-1 0 0 0,1 1 0 0 0,-1 0 0 0 0,1 0 0 0 0,-1 0-1 0 0,1 0 1 0 0,-1 1 0 0 0,1-1 0 0 0,-1 0 0 0 0,0 1-6 0 0,0 1 11 0 0,0-1-1 0 0,0 1 1 0 0,0 0 0 0 0,-1 0-1 0 0,1-1 1 0 0,-1 1 0 0 0,0 0 0 0 0,0-1-1 0 0,0 1 1 0 0,0-1 0 0 0,-1 3-11 0 0,-5 6 20 0 0,0 0-1 0 0,0-1 1 0 0,-1 0 0 0 0,-6 7-20 0 0,-21 17 40 0 0,-1-1 1 0 0,-4 0-41 0 0,-21 20 40 0 0,-26 26-26 0 0,86-78-22 0 0,0 0 1 0 0,0 0-1 0 0,1-1 1 0 0,-1 1-1 0 0,0 0 1 0 0,0 0-1 0 0,0 0 1 0 0,0 0-1 0 0,1 0 1 0 0,-1 0-1 0 0,1 0 1 0 0,-1 0-1 0 0,1 0 1 0 0,-1 0-1 0 0,1 0 1 0 0,-1 0-1 0 0,1 1 1 0 0,0-1-1 0 0,0 0 1 0 0,-1 0-1 0 0,1 0 1 0 0,0 1-1 0 0,0-1 1 0 0,0 0-1 0 0,1 1 8 0 0,-1-2-14 0 0,0 1 0 0 0,1 0 0 0 0,-1 0-1 0 0,1-1 1 0 0,-1 1 0 0 0,1-1 0 0 0,0 1-1 0 0,-1 0 1 0 0,1-1 0 0 0,0 1 0 0 0,-1-1-1 0 0,1 0 1 0 0,0 1 0 0 0,0-1 0 0 0,-1 1-1 0 0,1-1 1 0 0,0 0 0 0 0,0 0 0 0 0,-1 1-1 0 0,1-1 1 0 0,0 0 0 0 0,0 0 0 0 0,0 0-1 0 0,0 0 1 0 0,-1 0 0 0 0,1 0 0 0 0,0 0 0 0 0,0 0-1 0 0,0 0 1 0 0,0-1 0 0 0,-1 1 0 0 0,1 0-1 0 0,0 0 1 0 0,0-1 0 0 0,-1 1 0 0 0,1-1 14 0 0,32-9-179 0 0,-14 3 212 0 0,0 2 1 0 0,0 0-1 0 0,1 1 0 0 0,1 0-33 0 0,-17 4 23 0 0,1-1 1 0 0,-1 1-1 0 0,1 0 1 0 0,-1 0-1 0 0,1 0 1 0 0,0 1 0 0 0,-1 0-1 0 0,1 0 1 0 0,-1 0-1 0 0,0 0 1 0 0,1 1-1 0 0,-1-1 1 0 0,0 1-1 0 0,0 0 1 0 0,0 0-1 0 0,0 1 1 0 0,0-1-1 0 0,-1 1 1 0 0,4 2-24 0 0,-6-2 11 0 0,1-1 0 0 0,0 1 0 0 0,-1-1 0 0 0,1 1 0 0 0,-1 0 0 0 0,0-1 0 0 0,0 1 0 0 0,0 0 0 0 0,0 0 0 0 0,-1 0 0 0 0,1 0 0 0 0,-1 0 0 0 0,0-1 0 0 0,1 1 0 0 0,-1 0 0 0 0,-1 0 0 0 0,1 0 0 0 0,0 0 0 0 0,-1 0 0 0 0,1 0 0 0 0,-1 0 0 0 0,0 0 0 0 0,0 0 0 0 0,0-1 0 0 0,0 1 0 0 0,-1 0 0 0 0,1-1 0 0 0,-1 1 0 0 0,0-1 0 0 0,1 0 0 0 0,-2 2-11 0 0,-4 5 30 0 0,1-1 0 0 0,-1 1 0 0 0,0-1 0 0 0,-1-1 0 0 0,0 1 0 0 0,0-1 0 0 0,0-1 0 0 0,-3 2-30 0 0,-11 6 52 0 0,-52 28 167 0 0,70-39-213 0 0,-1-2-1 0 0,1 1 1 0 0,-1 0 0 0 0,0-1-1 0 0,1 0 1 0 0,-1 0-1 0 0,0-1 1 0 0,0 1 0 0 0,1-1-1 0 0,-1 0 1 0 0,0 0-1 0 0,0 0 1 0 0,1-1 0 0 0,-1 0-1 0 0,-3-1-5 0 0,-3-3-274 0 0,15 0 126 0 0,27 0 52 0 0,-10 2 35 0 0,67-15-650 0 0,27 1 711 0 0,-46 10-3039 0 0,-1 5-3713 0 0,-52 2 4585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39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4809 0 0,'0'0'40'0'0,"0"0"0"0"0,0 0 0 0 0,0 0 0 0 0,1 0 0 0 0,-1 0 0 0 0,0 0 0 0 0,0 0 0 0 0,0 0 0 0 0,0 0 0 0 0,0 0 0 0 0,0 0 0 0 0,0 0 0 0 0,0 0 0 0 0,0 0-1 0 0,0 0 1 0 0,1 0 0 0 0,-1 0 0 0 0,0 0 0 0 0,0 0 0 0 0,0-1 0 0 0,0 1 0 0 0,0 0 0 0 0,0 0 0 0 0,0 0 0 0 0,0 0 0 0 0,0 0 0 0 0,0 0 0 0 0,0 0 0 0 0,0 0 0 0 0,0 0 0 0 0,0 0 0 0 0,0-1 0 0 0,0 1 0 0 0,0 0 0 0 0,0 0 0 0 0,0 0 0 0 0,0 0 0 0 0,0 0 0 0 0,0 0 0 0 0,0 0 0 0 0,0 0 0 0 0,0-1-1 0 0,0 1 1 0 0,0 0 0 0 0,0 0 0 0 0,0 0 0 0 0,0 0 0 0 0,0 0 0 0 0,0 0 0 0 0,0 0 0 0 0,0 0 0 0 0,0 0 0 0 0,0 0 0 0 0,0-1 0 0 0,0 1 0 0 0,0 0 0 0 0,0 0 0 0 0,-1 0 0 0 0,1 0 0 0 0,0 0 0 0 0,0 0 0 0 0,0 0-40 0 0,15-10 845 0 0,21-6-687 0 0,48-12-56 0 0,-48 15 735 0 0,1 1 1 0 0,37-5-838 0 0,-65 15 104 0 0,1 0 0 0 0,0 1 1 0 0,0 1-1 0 0,0-1 0 0 0,-1 2 1 0 0,1-1-1 0 0,0 1 0 0 0,0 1 0 0 0,-1 0 1 0 0,1 0-1 0 0,0 1 0 0 0,-1 0 0 0 0,6 3-104 0 0,-12-4 25 0 0,0 0-1 0 0,0-1 0 0 0,0 1 0 0 0,0 0 0 0 0,0 1 1 0 0,0-1-1 0 0,-1 0 0 0 0,1 1 0 0 0,-1 0 0 0 0,0-1 0 0 0,1 1 1 0 0,-1 0-1 0 0,0 0 0 0 0,-1 0 0 0 0,1 1 0 0 0,0-1 0 0 0,-1 0 1 0 0,0 0-1 0 0,0 1 0 0 0,0-1 0 0 0,0 1 0 0 0,-1-1 1 0 0,1 1-1 0 0,-1 0 0 0 0,0-1 0 0 0,0 1 0 0 0,0-1 0 0 0,0 1 1 0 0,-1 0-1 0 0,1-1 0 0 0,-1 1 0 0 0,-1 2-24 0 0,-4 14-177 0 0,-1-1 1 0 0,-1 0-1 0 0,-1-1 0 0 0,0 0 1 0 0,-8 10 176 0 0,-3 9-2258 0 0,13-14-2453 0 0,9-18 375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 1992 0 0,'-2'47'5598'0'0,"-10"34"-3432"0"0,-2 24-1644 0 0,-4 329 413 0 0,12-346-686 0 0,0 0-4276 0 0,5-84 1793 0 0,0-10-213 0 0,1 4-299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7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55 992 0 0,'2'-4'193'0'0,"-1"1"-1"0"0,1 0 1 0 0,0-1-1 0 0,0 1 0 0 0,0 0 1 0 0,0 0-1 0 0,0 1 1 0 0,1-1-1 0 0,-1 0 1 0 0,1 1-1 0 0,0-1 1 0 0,-1 1-1 0 0,1 0 1 0 0,1 0-1 0 0,-1 0 0 0 0,0 0 1 0 0,0 1-1 0 0,1-1 1 0 0,-1 1-1 0 0,0 0 1 0 0,1 0-1 0 0,0 0 1 0 0,-1 0-1 0 0,1 1 0 0 0,-1-1 1 0 0,1 1-1 0 0,0 0 1 0 0,-1 0-1 0 0,4 1-192 0 0,-1 0 87 0 0,-1 1 0 0 0,0-1 0 0 0,1 2-1 0 0,-1-1 1 0 0,0 0 0 0 0,0 1 0 0 0,-1 0-1 0 0,1 0 1 0 0,0 0 0 0 0,-1 1 0 0 0,0-1-1 0 0,0 1 1 0 0,0 0 0 0 0,0 0 0 0 0,-1 1-1 0 0,1-1 1 0 0,-1 1 0 0 0,0 0 0 0 0,1 2-87 0 0,2 5 162 0 0,0 0-1 0 0,0 1 1 0 0,-1-1 0 0 0,0 1 0 0 0,-1 0 0 0 0,-1 0-1 0 0,0 1 1 0 0,-1-1 0 0 0,0 10-162 0 0,-1-16 74 0 0,-2 0 1 0 0,1-1-1 0 0,-1 1 0 0 0,0 0 0 0 0,0 0 1 0 0,-1-1-1 0 0,0 1 0 0 0,0-1 1 0 0,-1 1-1 0 0,1-1 0 0 0,-2 0 0 0 0,1 0 1 0 0,0 0-1 0 0,-1 0 0 0 0,0-1 1 0 0,-1 1-1 0 0,1-1 0 0 0,-1 0 0 0 0,0-1 1 0 0,0 1-75 0 0,-6 4 53 0 0,0-1 1 0 0,-1 0-1 0 0,1-1 1 0 0,-1 0-1 0 0,-1 0 1 0 0,1-2-1 0 0,-1 1 1 0 0,0-2-1 0 0,0 0 1 0 0,-6 1-54 0 0,18-5-52 0 0,1 0 0 0 0,0 1 0 0 0,-1-1 1 0 0,1 0-1 0 0,0 0 0 0 0,-1 0 1 0 0,1 0-1 0 0,-1 0 0 0 0,1 0 1 0 0,0 0-1 0 0,-1 0 0 0 0,1 0 1 0 0,-1 0-1 0 0,1 0 0 0 0,0 0 1 0 0,-1 0-1 0 0,1 0 0 0 0,-1 0 1 0 0,1 0-1 0 0,0 0 0 0 0,-1 0 1 0 0,1-1-1 0 0,-1 1 0 0 0,1 0 1 0 0,0 0-1 0 0,-1 0 0 0 0,1-1 1 0 0,0 1-1 0 0,0 0 0 0 0,-1 0 1 0 0,1-1-1 0 0,0 1 0 0 0,-1 0 1 0 0,1-1-1 0 0,0 1 0 0 0,0 0 1 0 0,0-1-1 0 0,-1 1 0 0 0,1 0 1 0 0,0-1-1 0 0,0 1 0 0 0,0-1 1 0 0,0 1-1 0 0,0 0 0 0 0,0-1 1 0 0,0 1-1 0 0,0-1 0 0 0,0 1 1 0 0,0 0-1 0 0,0-1 0 0 0,0 1 1 0 0,0-1-1 0 0,0 1 0 0 0,0 0 1 0 0,0-1-1 0 0,0 1 0 0 0,0-1 1 0 0,1 1-1 0 0,-1 0 0 0 0,0-1 52 0 0,13-23-4657 0 0,-4 15 724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7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29 6097 0 0,'-5'-3'405'0'0,"-1"2"0"0"0,1-1-1 0 0,-1 0 1 0 0,1 1 0 0 0,-1 0 0 0 0,0 1-1 0 0,0-1 1 0 0,1 1 0 0 0,-1 0 0 0 0,-3 1-405 0 0,6-1 46 0 0,1 1 1 0 0,-1 0-1 0 0,0 1 1 0 0,1-1-1 0 0,-1 0 1 0 0,1 1 0 0 0,-1 0-1 0 0,1-1 1 0 0,-1 1-1 0 0,1 0 1 0 0,0 0-1 0 0,0 0 1 0 0,0 0-1 0 0,0 1 1 0 0,1-1 0 0 0,-1 1-1 0 0,0-1 1 0 0,1 1-1 0 0,0-1 1 0 0,-1 1-1 0 0,1 0 1 0 0,0 0-47 0 0,-5 12 0 0 0,1 1-1 0 0,0 0 1 0 0,1 0 0 0 0,0 0 0 0 0,1 1-1 0 0,1-1 1 0 0,1 1 0 0 0,1 0-1 0 0,0 2 1 0 0,0-13-13 0 0,1 1-1 0 0,0-1 1 0 0,0 1-1 0 0,0-1 1 0 0,1 1-1 0 0,0-1 0 0 0,0 0 1 0 0,1 0-1 0 0,0 0 1 0 0,0 0-1 0 0,1 2 14 0 0,-1-5-13 0 0,0 0 0 0 0,-1 0-1 0 0,1 0 1 0 0,0 0 0 0 0,0 0-1 0 0,0-1 1 0 0,1 1 0 0 0,-1-1 0 0 0,1 0-1 0 0,-1 0 1 0 0,1 0 0 0 0,0 0 0 0 0,0-1-1 0 0,0 0 1 0 0,0 0 0 0 0,0 0 0 0 0,0 0-1 0 0,3 0 14 0 0,-2 0-5 0 0,-1-1 0 0 0,1 1 0 0 0,-1-1 0 0 0,0 0 0 0 0,1 0 0 0 0,-1-1 0 0 0,1 1 0 0 0,-1-1 0 0 0,0 0 0 0 0,0 0 0 0 0,1-1 0 0 0,-1 1 0 0 0,0-1 0 0 0,0 0 0 0 0,0 0-1 0 0,-1 0 1 0 0,1-1 0 0 0,0 1 0 0 0,-1-1 0 0 0,0 0 0 0 0,1 0 0 0 0,-1 0 0 0 0,0 0 0 0 0,-1-1 0 0 0,1 1 0 0 0,0-1 0 0 0,-1 0 0 0 0,0 1 0 0 0,0-2 5 0 0,3-5 22 0 0,-1 0 0 0 0,-1 0 0 0 0,0-1 0 0 0,0 1 0 0 0,-1-1 0 0 0,-1 0 0 0 0,1 0 0 0 0,-2 0 0 0 0,0 0 0 0 0,0 1 0 0 0,-1-4-22 0 0,1 5-94 0 0,0 0 0 0 0,0 0 0 0 0,-1 1 0 0 0,-1-1 0 0 0,1 1 0 0 0,-1-1 0 0 0,-1 1 0 0 0,1-1 0 0 0,-2 1 0 0 0,1 0 0 0 0,-1 0 0 0 0,0 1 0 0 0,-1-1-1 0 0,0 1 1 0 0,0 0 0 0 0,0 0 0 0 0,-5-4 94 0 0,13 5-3771 0 0,-2 5 2387 0 0,0-1-2728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8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2537 0 0,'19'1'6141'0'0,"31"-7"-6461"0"0,-38 4 717 0 0,39-4-14 0 0,-29 5-951 0 0,0-1 0 0 0,1-1 0 0 0,-1-1 0 0 0,0-1 0 0 0,-1 0 0 0 0,1-2 0 0 0,-1-1 0 0 0,16-9 568 0 0,-20 5 1025 0 0,-34 41 2066 0 0,9-7-2748 0 0,1 0 1 0 0,0 1-1 0 0,2-1 0 0 0,1 1 1 0 0,0 1-1 0 0,2-1 1 0 0,1 0-1 0 0,0 1 0 0 0,3 16-343 0 0,0-15-161 0 0,2 0 0 0 0,0 1 0 0 0,1-1-1 0 0,2-1 1 0 0,0 1 0 0 0,2-1-1 0 0,1-1 1 0 0,10 20 161 0 0,-18-40-424 0 0,-1 0 0 0 0,1-1 0 0 0,-1 1 0 0 0,1 0 0 0 0,0-1 0 0 0,0 0 0 0 0,0 1 0 0 0,1-1 0 0 0,-1 0 0 0 0,0 0 0 0 0,1 0 0 0 0,-1 0 0 0 0,1-1 0 0 0,0 1 0 0 0,0-1 424 0 0,2-1-4142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3649 0 0,'0'7'2843'0'0,"-1"24"-2039"0"0,5 47-463 0 0,4 0 0 0 0,3-1 0 0 0,20 70-341 0 0,-22-104 192 0 0,-9-42-185 0 0,1 1 0 0 0,-1 0 1 0 0,0 0-1 0 0,1-1 0 0 0,-1 1 0 0 0,1-1 0 0 0,-1 1 0 0 0,1 0 0 0 0,0-1 0 0 0,-1 1 1 0 0,1-1-1 0 0,0 1 0 0 0,0-1 0 0 0,0 0 0 0 0,0 1 0 0 0,1 0-7 0 0,-1-2-8 0 0,-1 0 0 0 0,1 0-1 0 0,-1-1 1 0 0,1 1-1 0 0,-1 0 1 0 0,1 0 0 0 0,0 0-1 0 0,-1-1 1 0 0,0 1 0 0 0,1 0-1 0 0,-1-1 1 0 0,1 1 0 0 0,-1 0-1 0 0,1-1 1 0 0,-1 1 0 0 0,0 0-1 0 0,1-1 1 0 0,-1 1 0 0 0,0-1-1 0 0,1 1 1 0 0,-1-1 0 0 0,0 1-1 0 0,1-1 1 0 0,-1 1 0 0 0,0-1-1 0 0,0 1 1 0 0,0-1-1 0 0,0 1 1 0 0,0-1 0 0 0,1 0 8 0 0,2-7-16 0 0,-1-1 0 0 0,1 0 0 0 0,-2 0 0 0 0,1-1 0 0 0,-1-2 16 0 0,2-58 126 0 0,-3 31-99 0 0,2-1 0 0 0,2 1 0 0 0,5-17-27 0 0,-3 13 86 0 0,7-31 313 0 0,-12 70-311 0 0,0-1 0 0 0,1 1 0 0 0,-1 0-1 0 0,1 0 1 0 0,0 0 0 0 0,0 0 0 0 0,0 0 0 0 0,1 0 0 0 0,-1 0-1 0 0,1 1 1 0 0,0-1 0 0 0,0 1 0 0 0,2-2-88 0 0,-4 4 32 0 0,-1 1 1 0 0,1 0-1 0 0,-1-1 1 0 0,0 1-1 0 0,1 0 1 0 0,-1-1 0 0 0,1 1-1 0 0,-1 0 1 0 0,1 0-1 0 0,-1 0 1 0 0,1-1-1 0 0,0 1 1 0 0,-1 0-1 0 0,1 0 1 0 0,-1 0-1 0 0,1 0 1 0 0,-1 0-1 0 0,1 0 1 0 0,-1 0-1 0 0,1 0 1 0 0,0 0-1 0 0,-1 0 1 0 0,1 0-1 0 0,-1 1 1 0 0,1-1-1 0 0,-1 0 1 0 0,1 0 0 0 0,-1 1-1 0 0,1-1 1 0 0,-1 0-1 0 0,1 0 1 0 0,-1 1-1 0 0,1-1 1 0 0,-1 0-33 0 0,12 22 516 0 0,0 34-301 0 0,-11-50-177 0 0,5 27 45 0 0,-1 2 6 0 0,1 0 0 0 0,2-1 0 0 0,1 0 0 0 0,8 16-89 0 0,-10-31 304 0 0,6 11-957 0 0,-2-30-29 0 0,3-20-74 0 0,22-55-993 0 0,-26 53 1442 0 0,0 1-1 0 0,1-1 0 0 0,0 2 0 0 0,2 0 0 0 0,9-11 308 0 0,-20 29 41 0 0,-1 0 1 0 0,1 0-1 0 0,-1 0 0 0 0,1 0 0 0 0,0 1 1 0 0,0-1-1 0 0,0 0 0 0 0,0 1 0 0 0,0-1 1 0 0,0 1-1 0 0,1 0 0 0 0,-1 0 0 0 0,0 0 1 0 0,1 0-1 0 0,-1 0 0 0 0,0 0 0 0 0,1 0 0 0 0,-1 1 1 0 0,1 0-1 0 0,0-1 0 0 0,1 1-41 0 0,-2 1 75 0 0,1-1 0 0 0,-1 1 0 0 0,0 0 0 0 0,0 0 0 0 0,0 0-1 0 0,0 0 1 0 0,-1 1 0 0 0,1-1 0 0 0,0 0 0 0 0,0 1 0 0 0,-1-1 0 0 0,1 1 0 0 0,-1 0 0 0 0,1-1-1 0 0,-1 1 1 0 0,0 0 0 0 0,0 0 0 0 0,0 0 0 0 0,1 1-75 0 0,4 10 298 0 0,-1 1 1 0 0,0-1-1 0 0,-1 1 1 0 0,-1 0-1 0 0,0 0 1 0 0,1 13-299 0 0,18 117 1035 0 0,-3-48-3440 0 0,-11-62-4054 0 0,-7-26 2848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8 0 0,'9'-8'6412'0'0,"13"-7"-4522"0"0,40-15 719 0 0,-17 9-1805 0 0,41-25-804 0 0,-66 34-1142 0 0,24-18-7168 0 0,-44 30 6047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5001 0 0,'-3'3'361'0'0,"0"-1"1"0"0,1 0-1 0 0,-1 1 1 0 0,1-1-1 0 0,0 1 0 0 0,0 0 1 0 0,0 0-1 0 0,0 0 1 0 0,1 0-1 0 0,-1 0 0 0 0,1 0 1 0 0,-1 0-1 0 0,1 1 1 0 0,0-1-1 0 0,1 0 0 0 0,-1 1 1 0 0,0 0-362 0 0,-8 62 823 0 0,6-20-630 0 0,-2 91 278 0 0,5-121-525 0 0,1 0 0 0 0,1 1 1 0 0,0-1-1 0 0,1 0 0 0 0,1 0 1 0 0,1 0-1 0 0,0 0 54 0 0,-2-9-807 0 0,1 1-1 0 0,0-1 1 0 0,0 0-1 0 0,0 0 1 0 0,1-1-1 0 0,0 1 1 0 0,1-1-1 0 0,-1 0 1 0 0,6 4 807 0 0,-1-2-4981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8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4017 0 0,'59'-4'4492'0'0,"44"-12"-3224"0"0,33-3-1118 0 0,-69 16-796 0 0,-47 3-5293 0 0,-23 0 2605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9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2320 0 0,'-3'2'449'0'0,"-1"0"-1"0"0,0 0 0 0 0,1 0 1 0 0,-1 1-1 0 0,1-1 0 0 0,0 1 1 0 0,0 0-1 0 0,0 0 0 0 0,0 0 1 0 0,0 0-1 0 0,0 0 0 0 0,1 1 1 0 0,0-1-1 0 0,-2 3-448 0 0,-26 55 1506 0 0,25-46-1462 0 0,1 1 0 0 0,0 0-1 0 0,1-1 1 0 0,1 1-1 0 0,0 0 1 0 0,1 0-1 0 0,1 1 1 0 0,1-1-1 0 0,0 0 1 0 0,1 1-44 0 0,-1-11 37 0 0,0 1-1 0 0,0-1 1 0 0,0 0-1 0 0,1 1 1 0 0,0-1 0 0 0,1 0-1 0 0,-1 0 1 0 0,1 0-1 0 0,0-1 1 0 0,1 1 0 0 0,-1-1-1 0 0,1 1 1 0 0,0-1-1 0 0,0 0 1 0 0,1-1-1 0 0,-1 1 1 0 0,1-1 0 0 0,0 0-1 0 0,1 0 1 0 0,-1 0-1 0 0,1-1 1 0 0,-1 0 0 0 0,1 0-1 0 0,0 0 1 0 0,0-1-1 0 0,1 1-36 0 0,1-2 14 0 0,1 0-1 0 0,-1 0 1 0 0,0 0-1 0 0,1-1 1 0 0,-1 0-1 0 0,0-1 1 0 0,1 0-1 0 0,-1 0 1 0 0,0-1-1 0 0,0 0 1 0 0,8-3-14 0 0,17-6-1177 0 0,-1-2 0 0 0,9-6 1177 0 0,-15 6-1686 0 0,-19 10 1111 0 0,-1-1 0 0 0,0 1 1 0 0,0-1-1 0 0,-1-1 0 0 0,1 1 0 0 0,-1-1 0 0 0,3-3 575 0 0,-3 0-3567 0 0</inkml:trace>
  <inkml:trace contextRef="#ctx0" brushRef="#br0" timeOffset="0.99">297 149 5017 0 0,'3'-1'370'0'0,"1"0"1"0"0,0-1-1 0 0,0 1 1 0 0,0 1-1 0 0,0-1 1 0 0,0 1-1 0 0,0-1 0 0 0,4 1-370 0 0,9-2 22 0 0,49-10-15 0 0,-28 5-356 0 0,-1-1 0 0 0,15-6 349 0 0,-41 10-654 0 0,1 0 0 0 0,-1-1 1 0 0,0 0-1 0 0,-1-1 0 0 0,9-6 654 0 0,-12 6-952 0 0,-2 1-1874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29:59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9 1904 0 0,'0'0'172'0'0,"0"-1"-1"0"0,0 1 1 0 0,0-1-1 0 0,0 1 0 0 0,0-1 1 0 0,-1 1-1 0 0,1 0 1 0 0,0-1-1 0 0,0 1 0 0 0,-1 0 1 0 0,1-1-1 0 0,0 1 0 0 0,-1 0 1 0 0,1-1-1 0 0,0 1 1 0 0,-1 0-1 0 0,1-1 0 0 0,0 1 1 0 0,-1 0-1 0 0,1 0 1 0 0,-1 0-1 0 0,1-1 0 0 0,0 1 1 0 0,-1 0-1 0 0,1 0 1 0 0,-1 0-1 0 0,1 0 0 0 0,-1 0 1 0 0,1 0-1 0 0,0 0 1 0 0,-1 0-1 0 0,1 0 0 0 0,-1 0 1 0 0,1 0-1 0 0,-1 0 0 0 0,1 0 1 0 0,-1 0-1 0 0,1 0 1 0 0,0 0-1 0 0,-1 1 0 0 0,1-1-171 0 0,-17 19 2506 0 0,-9 33-1622 0 0,26-50-752 0 0,-11 26 206 0 0,1 0-1 0 0,1 2 1 0 0,2-1-1 0 0,1 1 1 0 0,2-1-1 0 0,0 1 1 0 0,2 1-1 0 0,2 20-337 0 0,1-27-249 0 0,2 1-1 0 0,0-1 1 0 0,2-1-1 0 0,0 1 1 0 0,2 0 249 0 0,-1-5-1342 0 0,1 0 1 0 0,2 0-1 0 0,-1 0 1 0 0,2-1 0 0 0,1 0-1 0 0,2 1 1342 0 0,-5-7-5529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0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1 544 0 0,'3'1'505'0'0,"0"1"-1"0"0,0-1 1 0 0,1 0 0 0 0,-1 0-1 0 0,0 0 1 0 0,1-1-1 0 0,-1 1 1 0 0,0-1 0 0 0,1 1-1 0 0,-1-1 1 0 0,1 0-1 0 0,0-1-504 0 0,65-1 651 0 0,-28 0 238 0 0,-29 2-710 0 0,0 1 0 0 0,1 0 0 0 0,-1 1 0 0 0,0 0 0 0 0,0 1 0 0 0,0 0 0 0 0,0 1 0 0 0,-1 0 0 0 0,1 1 0 0 0,2 1-179 0 0,-10-4 64 0 0,0 1 1 0 0,0-1-1 0 0,0 1 1 0 0,-1-1-1 0 0,1 1 1 0 0,-1 0-1 0 0,0 1 1 0 0,0-1-1 0 0,0 0 1 0 0,0 1 0 0 0,0 0-1 0 0,-1 0 1 0 0,1-1-1 0 0,-1 2 1 0 0,0-1-1 0 0,-1 0 1 0 0,1 0-1 0 0,-1 0 1 0 0,1 1-1 0 0,-1-1 1 0 0,-1 1 0 0 0,1-1-1 0 0,-1 1 1 0 0,1-1-1 0 0,-1 1 1 0 0,-1-1-1 0 0,1 1 1 0 0,-1 4-65 0 0,-6 20 229 0 0,0 0 1 0 0,-2-1-1 0 0,-1 0 1 0 0,-4 5-230 0 0,-13 39-4108 0 0,24-65-125 0 0,3-7-72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0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0 7426 0 0,'-8'10'436'0'0,"0"0"1"0"0,1 0 0 0 0,0 1 0 0 0,0 0 0 0 0,1 0 0 0 0,1 0-1 0 0,0 1 1 0 0,1 0 0 0 0,0 0 0 0 0,1 0 0 0 0,-1 7-437 0 0,-6 29 269 0 0,3 0 1 0 0,2 15-270 0 0,4-56 26 0 0,0 36 0 0 0,1 0 1 0 0,2 0-1 0 0,3-1 1 0 0,4 19-27 0 0,-8-50-14 0 0,5 58-1414 0 0,-2-7-5146 0 0,-2-53 2576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0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1 210 4689 0 0,'3'-3'393'0'0,"0"1"0"0"0,0 0-1 0 0,0 0 1 0 0,0 0 0 0 0,1 0 0 0 0,-1 0 0 0 0,1 1-1 0 0,-1 0 1 0 0,2-1-393 0 0,64-12 419 0 0,-44 9-291 0 0,25-11-738 0 0,0 0-3704 0 0,-43 16 923 0 0</inkml:trace>
  <inkml:trace contextRef="#ctx0" brushRef="#br0" timeOffset="1">220 33 4481 0 0,'0'0'599'0'0,"63"-17"2821"0"0,-48 14-3206 0 0,-2-1 44 0 0,0 1 0 0 0,0 1 0 0 0,0 0 0 0 0,0 1 1 0 0,0 0-1 0 0,7 1-258 0 0,-18 1 50 0 0,0-1 1 0 0,0 0 0 0 0,0 1 0 0 0,1-1-1 0 0,-1 1 1 0 0,0-1 0 0 0,0 1-1 0 0,0 0 1 0 0,0 0 0 0 0,0 0 0 0 0,0 0-1 0 0,0 1 1 0 0,0-1 0 0 0,-1 0 0 0 0,1 1-1 0 0,0-1 1 0 0,-1 1 0 0 0,1 0 0 0 0,-1-1-1 0 0,1 1 1 0 0,-1 0 0 0 0,0 0-1 0 0,0 0 1 0 0,0 0 0 0 0,0 0 0 0 0,0 0-1 0 0,0 0 1 0 0,-1 0 0 0 0,1 0 0 0 0,-1 1-1 0 0,1-1 1 0 0,-1 0 0 0 0,0 0 0 0 0,0 0-1 0 0,0 1 1 0 0,0-1 0 0 0,0 0-1 0 0,-1 0 1 0 0,1 1 0 0 0,-1 0-51 0 0,0 5 70 0 0,-1 25 46 0 0,-1-1 1 0 0,-3 1 0 0 0,0-1 0 0 0,-10 29-117 0 0,-3-35-1737 0 0,10-19-1250 0 0,11-16-2987 0 0,0 2 3851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1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87 992 0 0,'1'-5'261'0'0,"1"0"1"0"0,0 1-1 0 0,0-1 0 0 0,1 0 1 0 0,0 1-1 0 0,-1 0 0 0 0,1-1 0 0 0,1 1 1 0 0,-1 0-1 0 0,0 0 0 0 0,1 1 0 0 0,0-1 1 0 0,0 1-1 0 0,0 0 0 0 0,0 0 1 0 0,1 0-1 0 0,-1 1 0 0 0,1-1 0 0 0,0 1 1 0 0,-1 0-1 0 0,1 0 0 0 0,0 1 0 0 0,0 0 1 0 0,0 0-1 0 0,5-1-261 0 0,-3 1 171 0 0,-1 0-1 0 0,1 0 1 0 0,0 1-1 0 0,-1 0 1 0 0,1 0-1 0 0,0 1 1 0 0,-1 0 0 0 0,1 0-1 0 0,-1 0 1 0 0,1 1-1 0 0,-1 0 1 0 0,0 0 0 0 0,0 1-1 0 0,0 0 1 0 0,0 0-1 0 0,0 0 1 0 0,0 1 0 0 0,-1 0-1 0 0,1 0 1 0 0,0 1-171 0 0,-3-1 89 0 0,1 1 1 0 0,0 0 0 0 0,-1 0-1 0 0,0 0 1 0 0,0 0-1 0 0,-1 1 1 0 0,1-1 0 0 0,-1 1-1 0 0,0 0 1 0 0,-1-1-1 0 0,1 1 1 0 0,-1 0 0 0 0,0 0-1 0 0,-1 0 1 0 0,0 0-90 0 0,1 21 116 0 0,-1-1-1 0 0,-4 26-115 0 0,1 7-450 0 0,-2-10-2036 0 0,-2-16-4914 0 0,5-29 5233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1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5169 0 0,'-8'14'4319'0'0,"3"24"-2959"0"0,4-34-1024 0 0,-8 102 6 0 0,5 0 1 0 0,5 1 0 0 0,6 35-343 0 0,-5-120-492 0 0,1 41-1694 0 0,-12-27-3618 0 0,9-33 2082 0 0</inkml:trace>
  <inkml:trace contextRef="#ctx0" brushRef="#br0" timeOffset="1">39 381 3201 0 0,'6'-6'495'0'0,"1"0"0"0"0,0 1 0 0 0,0 0 0 0 0,1 0 0 0 0,-1 1 0 0 0,8-3-495 0 0,54-20-534 0 0,-11 5-1626 0 0,-46 15-709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1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32 5521 0 0,'-2'0'166'0'0,"-1"0"0"0"0,1 0-1 0 0,0 0 1 0 0,0 1 0 0 0,-1-1 0 0 0,1 0-1 0 0,0 1 1 0 0,0 0 0 0 0,0-1 0 0 0,0 1-1 0 0,0 0 1 0 0,0 0 0 0 0,0 0 0 0 0,0 0 0 0 0,0 1-1 0 0,0-1 1 0 0,0 0 0 0 0,1 1 0 0 0,-1 0-1 0 0,1-1 1 0 0,-1 1 0 0 0,1 0 0 0 0,-1 0-1 0 0,1-1 1 0 0,0 1 0 0 0,0 0 0 0 0,0 0-1 0 0,0 1-165 0 0,0-1 12 0 0,1 0 0 0 0,-1 1 0 0 0,1-1 0 0 0,0 0 1 0 0,-1 0-1 0 0,1 0 0 0 0,0 1 0 0 0,0-1 0 0 0,1 0 0 0 0,-1 0 0 0 0,0 1 0 0 0,1-1 0 0 0,-1 0 0 0 0,1 0 0 0 0,0 0 0 0 0,0 0 0 0 0,0 0 0 0 0,0 0 0 0 0,0 0 0 0 0,0 0 0 0 0,0 0 0 0 0,1 0 0 0 0,-1-1 0 0 0,1 1 0 0 0,-1 0 0 0 0,1-1 0 0 0,0 1 0 0 0,-1-1 0 0 0,1 0 0 0 0,0 0 0 0 0,0 1 0 0 0,0-1 0 0 0,0 0 0 0 0,0-1 0 0 0,0 1 0 0 0,1 0 0 0 0,-1-1 1 0 0,0 1-1 0 0,0-1 0 0 0,0 1 0 0 0,2-1-12 0 0,7 0 39 0 0,0 1 1 0 0,0-2 0 0 0,-1 1 0 0 0,1-2-1 0 0,0 1 1 0 0,-1-2 0 0 0,1 1-1 0 0,9-5-39 0 0,-13 5 65 0 0,-1 0-1 0 0,0 0 1 0 0,-1-1-1 0 0,1 0 1 0 0,0 0-1 0 0,-1-1 0 0 0,1 1 1 0 0,-1-1-1 0 0,0 0 1 0 0,-1-1-1 0 0,1 1 1 0 0,-1-1-1 0 0,1 0 0 0 0,-2 0 1 0 0,4-4-65 0 0,-6 8 50 0 0,0-1 0 0 0,0 1 0 0 0,-1 0 0 0 0,1 0 0 0 0,0 0-1 0 0,-1-1 1 0 0,1 1 0 0 0,-1 0 0 0 0,0-1 0 0 0,1 1 0 0 0,-1 0 0 0 0,0-1 0 0 0,0 1 0 0 0,1-1 0 0 0,-1 1 0 0 0,0 0 0 0 0,-1-1 0 0 0,1 1 0 0 0,0-1 0 0 0,0 1-1 0 0,0 0 1 0 0,-1-1 0 0 0,1 1 0 0 0,-1 0 0 0 0,1-1 0 0 0,-1 1 0 0 0,0 0 0 0 0,1 0 0 0 0,-1 0 0 0 0,0-1 0 0 0,0 1 0 0 0,0 0 0 0 0,0 0 0 0 0,0 0 0 0 0,0 0-1 0 0,0 1 1 0 0,0-1 0 0 0,0 0 0 0 0,0 0 0 0 0,-1 0 0 0 0,1 1 0 0 0,0-1 0 0 0,0 1 0 0 0,-1-1 0 0 0,1 1 0 0 0,0 0 0 0 0,-1-1 0 0 0,1 1 0 0 0,-1 0-1 0 0,1 0 1 0 0,0 0 0 0 0,-2 0-50 0 0,-3-1-300 0 0,0 1 0 0 0,0 0 0 0 0,0 0 0 0 0,0 1 0 0 0,0-1-1 0 0,0 1 1 0 0,0 0 0 0 0,1 1 0 0 0,-1 0 0 0 0,0 0-1 0 0,1 0 1 0 0,-3 1 300 0 0,-24 23-6132 0 0,25-21 1842 0 0</inkml:trace>
  <inkml:trace contextRef="#ctx0" brushRef="#br0" timeOffset="1">1 352 4809 0 0,'81'-10'5110'0'0,"4"1"-4081"0"0,47 3-570 0 0,1 0-3324 0 0,-133 6 2790 0 0,0 0 0 0 0,1 0 1 0 0,-1 0-1 0 0,0 0 0 0 0,0 0 1 0 0,0 0-1 0 0,0 0 0 0 0,0 0 1 0 0,0-1-1 0 0,0 1 0 0 0,1 0 0 0 0,-1 0 1 0 0,0 0-1 0 0,0 0 0 0 0,0 0 1 0 0,0 0-1 0 0,0 0 0 0 0,1 0 0 0 0,-1 0 1 0 0,0 0-1 0 0,0 0 0 0 0,0 0 1 0 0,0 0-1 0 0,0 0 0 0 0,1 0 1 0 0,-1 0-1 0 0,0 1 0 0 0,0-1 0 0 0,0 0 1 0 0,0 0-1 0 0,0 0 0 0 0,0 0 1 0 0,0 0-1 0 0,1 0 0 0 0,-1 0 1 0 0,0 0-1 0 0,0 0 0 0 0,0 0 0 0 0,0 1 1 0 0,0-1-1 0 0,0 0 0 0 0,0 0 1 0 0,0 0-1 0 0,0 0 0 0 0,0 0 1 0 0,0 0-1 0 0,1 1 0 0 0,-1-1 0 0 0,0 0 1 0 0,0 0-1 0 0,0 0 0 0 0,0 0 1 0 0,0 0-1 0 0,0 1 0 0 0,0-1 1 0 0,0 0-1 0 0,0 0 0 0 0,0 0 0 0 0,0 0 1 0 0,0 0-1 0 0,-1 0 0 0 0,1 1 1 0 0,0-1-1 0 0,0 0 0 0 0,0 0 1 0 0,0 0-1 0 0,0 0 0 0 0,0 0 0 0 0,0 0 75 0 0,-2 1-3379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62 2841 0 0,'-5'15'543'0'0,"1"0"1"0"0,1 1-1 0 0,0 0 1 0 0,1 0-1 0 0,1 0 1 0 0,0 0-1 0 0,1 0 1 0 0,1 0-1 0 0,1 0 1 0 0,0-1-1 0 0,1 5-543 0 0,-2-18 19 0 0,-1 0 0 0 0,1-1-1 0 0,-1 1 1 0 0,1 0 0 0 0,0 0 0 0 0,0 0-1 0 0,-1-1 1 0 0,1 1 0 0 0,0 0-1 0 0,1-1 1 0 0,-1 1 0 0 0,0-1 0 0 0,0 0-1 0 0,1 1 1 0 0,-1-1 0 0 0,1 0-1 0 0,-1 0 1 0 0,1 1 0 0 0,-1-1 0 0 0,2 0-19 0 0,-1-1 0 0 0,-1 1 1 0 0,1-1-1 0 0,-1 0 1 0 0,1 0-1 0 0,-1 0 1 0 0,1 0 0 0 0,-1 0-1 0 0,1 0 1 0 0,-1-1-1 0 0,1 1 1 0 0,-1 0-1 0 0,1-1 1 0 0,-1 1-1 0 0,1-1 1 0 0,-1 0 0 0 0,0 1-1 0 0,1-1 1 0 0,-1 0-1 0 0,0 0 1 0 0,0 0-1 0 0,5-3-9 0 0,-1-1 0 0 0,0 0 0 0 0,0 0 0 0 0,0 0 0 0 0,0-1-1 0 0,-1 1 1 0 0,0-1 0 0 0,0 0 0 0 0,2-6 9 0 0,-2 1 24 0 0,0 1 0 0 0,-1-1-1 0 0,0 0 1 0 0,-1 0 0 0 0,0 0-1 0 0,-1 0 1 0 0,0-11-24 0 0,-1 15 128 0 0,0-1-1 0 0,0 1 0 0 0,-1 0 1 0 0,0-1-1 0 0,0 1 1 0 0,0 0-1 0 0,-1-1 1 0 0,-1 1-1 0 0,1 0 0 0 0,-1 0 1 0 0,0 0-1 0 0,-2-1-127 0 0,4 6 133 0 0,-1 0 1 0 0,1 0-1 0 0,-1 0 0 0 0,0 0 0 0 0,0 0 0 0 0,0 0 0 0 0,0 1 0 0 0,-1-1 1 0 0,1 1-1 0 0,0-1 0 0 0,-1 1 0 0 0,1 0 0 0 0,-1 0 0 0 0,1 0 0 0 0,-1 0 1 0 0,1 1-1 0 0,-1-1 0 0 0,0 1 0 0 0,1-1 0 0 0,-1 1 0 0 0,0 0 0 0 0,1 0 1 0 0,-1 0-1 0 0,0 0 0 0 0,1 1 0 0 0,-1-1 0 0 0,0 1 0 0 0,1-1 0 0 0,-1 1 1 0 0,-1 1-134 0 0,-1 0 5 0 0,0 0 0 0 0,1 0 0 0 0,-1 0 1 0 0,1 1-1 0 0,-1-1 0 0 0,1 1 0 0 0,-3 2-5 0 0,4-2-502 0 0,-1 1 0 0 0,1-1 0 0 0,0 0 0 0 0,0 1 0 0 0,1-1 0 0 0,-1 1 0 0 0,0 0 0 0 0,0 1 502 0 0,3-5-143 0 0,0 0 1 0 0,0 1-1 0 0,0-1 0 0 0,0 0 1 0 0,0 0-1 0 0,0 0 0 0 0,0 0 1 0 0,-1 0-1 0 0,1 0 1 0 0,0 1-1 0 0,0-1 0 0 0,0 0 1 0 0,0 0-1 0 0,0 0 0 0 0,0 0 1 0 0,0 1-1 0 0,0-1 0 0 0,0 0 1 0 0,0 0-1 0 0,0 0 1 0 0,0 0-1 0 0,0 1 0 0 0,0-1 1 0 0,0 0-1 0 0,0 0 0 0 0,0 0 1 0 0,0 0-1 0 0,0 1 0 0 0,0-1 1 0 0,0 0-1 0 0,0 0 0 0 0,0 0 1 0 0,1 0-1 0 0,-1 1 1 0 0,0-1-1 0 0,0 0 0 0 0,0 0 1 0 0,0 0-1 0 0,0 0 0 0 0,0 0 1 0 0,1 0-1 0 0,-1 0 0 0 0,0 1 1 0 0,0-1-1 0 0,0 0 0 0 0,0 0 1 0 0,0 0-1 0 0,1 0 143 0 0,1 0-3978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2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0 4265 0 0,'-5'3'746'0'0,"0"0"1"0"0,0 1 0 0 0,0-1-1 0 0,1 1 1 0 0,-1 0-1 0 0,1 1 1 0 0,0-1-1 0 0,-2 3-746 0 0,-29 49 1984 0 0,28-42-1933 0 0,1 1 0 0 0,1-1 0 0 0,0 1 1 0 0,1 0-1 0 0,0 0 0 0 0,2 0 0 0 0,0 1-51 0 0,-3 110-621 0 0,11-75-5121 0 0,-5-46 3955 0 0,1-3-2634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2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1 487 3473 0 0,'7'-6'279'0'0,"1"0"1"0"0,1 1 0 0 0,-1 0 0 0 0,1 0 0 0 0,-1 1-1 0 0,1 0 1 0 0,1 1 0 0 0,-1 0 0 0 0,4-1-280 0 0,41-16 209 0 0,-40 12-272 0 0,-1-1-1 0 0,-1 0 1 0 0,1-1-1 0 0,-2 0 1 0 0,1-1 0 0 0,-1 0-1 0 0,-1-1 1 0 0,0 0 0 0 0,-1 0-1 0 0,0-1 1 0 0,-1-1-1 0 0,6-11 64 0 0,4-11-88 0 0,-2-2-1 0 0,-1 0 1 0 0,-2-1-1 0 0,2-13 89 0 0,-15 52 11 0 0,7-34 541 0 0,-6 33-384 0 0,-1 0 1 0 0,1-1-1 0 0,-1 1 1 0 0,0 0-1 0 0,0-1 1 0 0,0 1-1 0 0,0 0 1 0 0,0-1-1 0 0,0 1 1 0 0,0 0-1 0 0,0-1 1 0 0,0 1-1 0 0,-1-1 1 0 0,1 1-1 0 0,-1 0 1 0 0,1 0-1 0 0,-1-1 0 0 0,1 1 1 0 0,-1 0-1 0 0,0 0 1 0 0,0-1-169 0 0,-2 6 494 0 0,0 1 0 0 0,1 0 0 0 0,-1-1 0 0 0,1 1 0 0 0,0 0-1 0 0,0 0 1 0 0,1 0 0 0 0,-1 3-494 0 0,1-5 210 0 0,-27 78 804 0 0,3 1 1 0 0,4 1 0 0 0,4 1-1 0 0,-6 78-1014 0 0,23-149-181 0 0,-1 87 507 0 0,11-51-1932 0 0,-9-43 882 0 0,1-1 0 0 0,1 0 0 0 0,-1 1 0 0 0,1-1 0 0 0,0 0 0 0 0,0-1 0 0 0,1 2 724 0 0,-3-5-170 0 0,-1-1 0 0 0,0 1 0 0 0,1-1 0 0 0,-1 1 0 0 0,1-1 0 0 0,-1 1 0 0 0,1-1 0 0 0,-1 0 0 0 0,1 1 0 0 0,-1-1 0 0 0,1 0 0 0 0,-1 1 1 0 0,1-1-1 0 0,0 0 0 0 0,-1 0 0 0 0,1 0 0 0 0,-1 0 0 0 0,1 1 0 0 0,0-1 0 0 0,-1 0 0 0 0,1 0 0 0 0,0 0 0 0 0,-1 0 0 0 0,1 0 0 0 0,-1 0 0 0 0,1 0 0 0 0,0-1 0 0 0,-1 1 1 0 0,1 0-1 0 0,-1 0 0 0 0,1 0 0 0 0,0-1 0 0 0,-1 1 170 0 0,9-4-5260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3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54 3465 0 0,'-1'0'132'0'0,"1"0"0"0"0,-1 0 0 0 0,0 0 0 0 0,0 0 0 0 0,1 0-1 0 0,-1 0 1 0 0,0 0 0 0 0,1-1 0 0 0,-1 1 0 0 0,0 0 0 0 0,1-1 0 0 0,-1 1 0 0 0,1 0 0 0 0,-1-1 0 0 0,0 1 0 0 0,1-1 0 0 0,-1 1 0 0 0,1-1 0 0 0,-1 1 0 0 0,1-1 0 0 0,0 1 0 0 0,-1-1 0 0 0,1 0 0 0 0,-1 1 0 0 0,1-1 0 0 0,0 1 0 0 0,0-1 0 0 0,-1 0 0 0 0,1 0-132 0 0,16-11 1564 0 0,52-6-1302 0 0,-50 13 209 0 0,-11 3-374 0 0,1 1 0 0 0,-1-1 1 0 0,0 1-1 0 0,0 1 1 0 0,1-1-1 0 0,-1 1 0 0 0,0 1 1 0 0,5 0-98 0 0,-11-1 45 0 0,1 0 1 0 0,-1 0 0 0 0,1 0 0 0 0,-1 1-1 0 0,1-1 1 0 0,-1 0 0 0 0,0 1-1 0 0,1-1 1 0 0,-1 1 0 0 0,0 0 0 0 0,1-1-1 0 0,-1 1 1 0 0,0 0 0 0 0,0 0 0 0 0,1 0-1 0 0,-1 0 1 0 0,0 0 0 0 0,0 0-1 0 0,0 0 1 0 0,0 0 0 0 0,0 0 0 0 0,-1 1-1 0 0,1-1 1 0 0,0 0 0 0 0,-1 1 0 0 0,1-1-1 0 0,0 0 1 0 0,-1 1 0 0 0,0-1-1 0 0,1 1 1 0 0,-1-1 0 0 0,0 1 0 0 0,0-1-1 0 0,1 0 1 0 0,-1 1 0 0 0,-1-1 0 0 0,1 1-1 0 0,0-1 1 0 0,0 1 0 0 0,0-1-1 0 0,-1 1 1 0 0,1-1 0 0 0,-1 1 0 0 0,1-1-1 0 0,-1 1-45 0 0,-16 48 599 0 0,-2 0 0 0 0,-2-2 0 0 0,-17 28-599 0 0,-87 134-29 0 0,122-205 24 0 0,-5 9 699 0 0,0 1-4237 0 0,8-13-703 0 0,9-19 1642 0 0,-4 8 1056 0 0,1 0-1385 0 0</inkml:trace>
  <inkml:trace contextRef="#ctx0" brushRef="#br0" timeOffset="1">160 292 3137 0 0,'1'-1'241'0'0,"0"-1"1"0"0,-1 0 0 0 0,1 1 0 0 0,0-1-1 0 0,0 1 1 0 0,0 0 0 0 0,0-1-1 0 0,0 1 1 0 0,0 0 0 0 0,0-1-1 0 0,1 1 1 0 0,-1 0 0 0 0,0 0 0 0 0,1 0-1 0 0,-1 0 1 0 0,1 0 0 0 0,-1 1-1 0 0,1-1 1 0 0,0 0-242 0 0,-1 1 127 0 0,0 0 0 0 0,1 0 0 0 0,-1 0 0 0 0,0 0 0 0 0,0 0 0 0 0,1 0 0 0 0,-1 1 0 0 0,0-1 0 0 0,0 0 0 0 0,0 1 0 0 0,1-1 0 0 0,-1 1 0 0 0,0-1 0 0 0,0 1 0 0 0,0 0 0 0 0,0-1-1 0 0,0 1 1 0 0,0 0 0 0 0,0 0 0 0 0,0 0-127 0 0,7 8 265 0 0,-1 0 1 0 0,0 0-1 0 0,0 1 0 0 0,-1 0 0 0 0,3 7-265 0 0,8 11 2 0 0,-11-21-337 0 0,0-1 0 0 0,0 0 1 0 0,1 0-1 0 0,-1 0 1 0 0,8 3 334 0 0,-11-6-516 0 0,1-1 0 0 0,0 0 0 0 0,1 0 0 0 0,-1 0 0 0 0,0 0 0 0 0,0-1 0 0 0,1 0 0 0 0,-1 0 0 0 0,1 0 0 0 0,-1 0 0 0 0,1-1 0 0 0,0 0 516 0 0,0 0-3723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3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0 6505 0 0,'-7'7'645'0'0,"2"1"0"0"0,-1-1 0 0 0,1 1-1 0 0,0 0 1 0 0,1 1 0 0 0,0-1-1 0 0,0 1 1 0 0,1-1 0 0 0,-2 9-645 0 0,-19 91 1176 0 0,17-67-586 0 0,-5 10-466 0 0,1-2 379 0 0,2 0 0 0 0,-1 28-503 0 0,9-64-241 0 0,0 0 0 0 0,1-1 0 0 0,1 1-1 0 0,0 0 1 0 0,0-1 0 0 0,1 1 0 0 0,1-1-1 0 0,0 0 1 0 0,1 0 0 0 0,0 0 0 0 0,1 0-1 0 0,3 4 242 0 0,-7-14-495 0 0,0 0 1 0 0,0 0-1 0 0,0 0 0 0 0,0 0 0 0 0,0 0 0 0 0,1 0 0 0 0,-1-1 0 0 0,1 1 0 0 0,-1-1 1 0 0,1 1-1 0 0,0-1 0 0 0,0 1 0 0 0,0-1 0 0 0,1 1 495 0 0,2-2-5373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7 6465 0 0,'-3'2'262'0'0,"0"0"0"0"0,1 0-1 0 0,-1 0 1 0 0,1 1-1 0 0,0-1 1 0 0,0 1 0 0 0,0-1-1 0 0,0 1 1 0 0,0 0-1 0 0,0 0 1 0 0,1 0 0 0 0,-1 0-1 0 0,1 0 1 0 0,-1 1-262 0 0,-15 51 1348 0 0,13-40-1167 0 0,0 1-98 0 0,0 1 1 0 0,1-1-1 0 0,0 1 0 0 0,1 6-83 0 0,2-19 9 0 0,-1 0 0 0 0,1 0-1 0 0,0 0 1 0 0,0 0 0 0 0,1 0-1 0 0,-1 0 1 0 0,1 0 0 0 0,0 0-1 0 0,0 0 1 0 0,0 0 0 0 0,1 0-1 0 0,-1-1 1 0 0,1 1 0 0 0,0 0-1 0 0,0-1 1 0 0,0 0 0 0 0,1 1 0 0 0,-1-1-1 0 0,1 0 1 0 0,2 3-9 0 0,-3-5 2 0 0,1 0 0 0 0,-1 1 1 0 0,1-1-1 0 0,0 0 0 0 0,-1 0 0 0 0,1-1 1 0 0,0 1-1 0 0,0 0 0 0 0,0-1 0 0 0,-1 0 0 0 0,1 0 1 0 0,0 1-1 0 0,0-2 0 0 0,0 1 0 0 0,0 0 1 0 0,1-1-3 0 0,53-13 0 0 0,-15 3 21 0 0,-11 5-229 0 0,-1-1 0 0 0,0-2 0 0 0,4-2 208 0 0,-31 10-87 0 0,23-14-1936 0 0,-26 14 1830 0 0,1 1 0 0 0,0-1 1 0 0,-1 1-1 0 0,1-1 1 0 0,-1 0-1 0 0,1 0 0 0 0,-1 1 1 0 0,1-1-1 0 0,-1 0 1 0 0,0 0-1 0 0,1 0 0 0 0,-1 1 1 0 0,0-1-1 0 0,0 0 1 0 0,1 0-1 0 0,-1 0 0 0 0,0 0 1 0 0,0 0-1 0 0,0 0 1 0 0,0 1-1 0 0,0-1 1 0 0,0 0-1 0 0,-1 0 0 0 0,1 0 1 0 0,0 0-1 0 0,0 0 1 0 0,-1 1-1 0 0,1-1 0 0 0,0 0 1 0 0,-1 0 192 0 0,-1-4-3701 0 0</inkml:trace>
  <inkml:trace contextRef="#ctx0" brushRef="#br0" timeOffset="1">171 5 4617 0 0,'0'0'639'0'0,"34"-4"2413"0"0,-21 6-2593 0 0,1 0-1 0 0,-1 1 1 0 0,0 1-1 0 0,0 1 1 0 0,0-1-1 0 0,4 4-458 0 0,-13-6 66 0 0,0 0 0 0 0,0 0 0 0 0,-1 1 0 0 0,1-1 1 0 0,-1 1-1 0 0,0 0 0 0 0,1 0 0 0 0,-2 0 0 0 0,1 1 0 0 0,0-1 0 0 0,0 1 0 0 0,-1-1 0 0 0,0 1 0 0 0,0 0 1 0 0,0 0-1 0 0,0 0 0 0 0,-1 0 0 0 0,1 0 0 0 0,-1 0 0 0 0,0 0 0 0 0,0 1 0 0 0,-1-1-66 0 0,5 89 837 0 0,-5-53-2898 0 0,0-26 265 0 0,-7 12-5951 0 0,3-21 6009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4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3281 0 0,'47'-3'1730'0'0,"0"-2"1"0"0,-1-1 0 0 0,22-8-1731 0 0,-10 3 966 0 0,55-4-966 0 0,-80 13-35 0 0,37-3-9 0 0,-24-2-2947 0 0,-36 2 385 0 0,-5 3-1149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4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64 2641 0 0,'0'-2'147'0'0,"0"1"1"0"0,0-1 0 0 0,0 0-1 0 0,1 1 1 0 0,-1-1-1 0 0,0 0 1 0 0,1 1 0 0 0,-1-1-1 0 0,1 1 1 0 0,-1-1 0 0 0,1 1-1 0 0,0-1 1 0 0,0 1 0 0 0,0-1-1 0 0,0 1 1 0 0,0 0 0 0 0,0-1-1 0 0,0 1 1 0 0,0 0 0 0 0,0 0-1 0 0,1 0 1 0 0,-1 0 0 0 0,0 0-1 0 0,1 0 1 0 0,-1 0-1 0 0,1 0 1 0 0,-1 1 0 0 0,1-1-1 0 0,0 1 1 0 0,-1-1 0 0 0,1 1-148 0 0,52-19 1632 0 0,-49 17-1497 0 0,0 1-1 0 0,0 0 1 0 0,0 1 0 0 0,0-1-1 0 0,0 1 1 0 0,0 0-1 0 0,0 0 1 0 0,0 1 0 0 0,0-1-1 0 0,0 1 1 0 0,0 0 0 0 0,0 1-1 0 0,0-1 1 0 0,0 1 0 0 0,-1 0-1 0 0,1 0 1 0 0,-1 0 0 0 0,3 2-135 0 0,-4-2 56 0 0,0 1 0 0 0,-1-1 0 0 0,1 0 0 0 0,-1 1 0 0 0,0 0 0 0 0,0-1 0 0 0,0 1 0 0 0,0 0 0 0 0,0 0 0 0 0,-1 0 0 0 0,1 0 0 0 0,-1 1 0 0 0,0-1 0 0 0,0 0 0 0 0,0 1 0 0 0,0-1-1 0 0,-1 0 1 0 0,1 1 0 0 0,-1-1 0 0 0,0 1 0 0 0,0-1 0 0 0,0 1 0 0 0,0-1 0 0 0,-1 0 0 0 0,0 1 0 0 0,1-1 0 0 0,-1 1-56 0 0,-1 3 41 0 0,-1 1-1 0 0,1-1 0 0 0,-1-1 0 0 0,0 1 1 0 0,0 0-1 0 0,-1-1 0 0 0,0 1 0 0 0,0-1 1 0 0,-1 0-1 0 0,0-1 0 0 0,0 1-40 0 0,-64 55-267 0 0,59-54 180 0 0,0 1 0 0 0,0 0 0 0 0,0 0 0 0 0,1 1 0 0 0,0 0 0 0 0,0 1 0 0 0,1 0 0 0 0,1 1 0 0 0,0-1 0 0 0,0 1 0 0 0,1 0 0 0 0,-2 6 87 0 0,8-16-19 0 0,-1-1 0 0 0,1 1 1 0 0,-1 0-1 0 0,1-1 0 0 0,0 1 0 0 0,-1 0 0 0 0,1-1 0 0 0,0 1 0 0 0,0 0 0 0 0,0 0 1 0 0,0-1-1 0 0,-1 1 0 0 0,1 0 0 0 0,0 0 0 0 0,0-1 0 0 0,0 1 0 0 0,1 0 0 0 0,-1 0 1 0 0,0 0-1 0 0,0-1 0 0 0,0 1 0 0 0,0 0 0 0 0,1-1 0 0 0,-1 1 0 0 0,0 0 0 0 0,1 0 1 0 0,-1-1-1 0 0,1 1 0 0 0,-1-1 0 0 0,1 1 0 0 0,-1 0 0 0 0,1-1 0 0 0,-1 1 0 0 0,1-1 1 0 0,-1 1-1 0 0,1-1 0 0 0,0 1 0 0 0,-1-1 0 0 0,1 0 0 0 0,0 1 0 0 0,-1-1 0 0 0,1 0 0 0 0,0 1 1 0 0,0-1-1 0 0,-1 0 0 0 0,1 0 0 0 0,0 0 0 0 0,0 0 0 0 0,-1 0 0 0 0,2 0 19 0 0,51-8-212 0 0,-16 2 323 0 0,3 3-71 0 0,-29 2-24 0 0,0 0 0 0 0,0 1 0 0 0,0 0-1 0 0,0 0 1 0 0,0 1 0 0 0,0 1 0 0 0,0 0-16 0 0,-8-1 16 0 0,0 0 1 0 0,0 0 0 0 0,0 0-1 0 0,-1 0 1 0 0,1 1 0 0 0,0-1-1 0 0,-1 1 1 0 0,0 0 0 0 0,1 0-1 0 0,-1 0 1 0 0,0 0-1 0 0,0 0 1 0 0,0 1 0 0 0,0-1-1 0 0,0 0 1 0 0,0 1 0 0 0,-1-1-1 0 0,1 1 1 0 0,-1 0 0 0 0,0 0-1 0 0,0-1 1 0 0,0 1 0 0 0,0 0-1 0 0,0 0 1 0 0,-1 0 0 0 0,1 0-1 0 0,-1 0 1 0 0,0 1-17 0 0,1 6 18 0 0,-1 0-1 0 0,0-1 0 0 0,-1 1 1 0 0,0 0-1 0 0,0-1 1 0 0,-1 1-1 0 0,0-1 1 0 0,-1 1-1 0 0,0-1 0 0 0,0 0 1 0 0,-1 0-1 0 0,-1 0 1 0 0,1-1-1 0 0,-1 0 1 0 0,-1 1-1 0 0,1-2 0 0 0,-1 1 1 0 0,-1-1-1 0 0,1 1 1 0 0,-1-2-1 0 0,-1 1 0 0 0,1-1 1 0 0,-1 0-1 0 0,0-1 1 0 0,0 0-1 0 0,-1 0 1 0 0,1-1-1 0 0,-1 0 0 0 0,0 0 1 0 0,-3 0-18 0 0,-116 32-555 0 0,125-38-85 0 0,8-5 316 0 0,-4 6 304 0 0,1 0 0 0 0,-1 0-1 0 0,0 0 1 0 0,0 0 0 0 0,0 0 0 0 0,1 0 0 0 0,-1 0-1 0 0,1 1 1 0 0,-1-1 0 0 0,0 0 0 0 0,1 1 0 0 0,-1-1-1 0 0,1 1 1 0 0,0 0 20 0 0,67 3 946 0 0,-1 4-1 0 0,0 2 0 0 0,15 7-945 0 0,100 14-106 0 0,-149-25-864 0 0,-21-3-530 0 0,0 0 0 0 0,1-1-1 0 0,-1 0 1 0 0,13-1 1500 0 0,-1-4-5841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9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49 4017 0 0,'1'-2'96'0'0,"-1"1"0"0"0,0-1 0 0 0,0 0 0 0 0,0 0 0 0 0,0 1 0 0 0,0-1 0 0 0,0 0 0 0 0,0 0 0 0 0,0 1 0 0 0,-1-1 0 0 0,1 0 1 0 0,-1 1-1 0 0,1-1 0 0 0,-1 0 0 0 0,0 1 0 0 0,0-1 0 0 0,0 1 0 0 0,1-1 0 0 0,-2 1 0 0 0,1 0 0 0 0,0-1 0 0 0,0 1 0 0 0,0 0 0 0 0,0 0 0 0 0,-1 0 0 0 0,1 0 0 0 0,-1 0 0 0 0,1 0 0 0 0,-1 0 0 0 0,1 0 1 0 0,-1 0-1 0 0,1 1 0 0 0,-1-1 0 0 0,0 1 0 0 0,1-1 0 0 0,-1 1 0 0 0,-1-1-96 0 0,-3 2 67 0 0,0-1 1 0 0,0 1-1 0 0,0 0 1 0 0,-1 0-1 0 0,1 1 1 0 0,1 0-1 0 0,-1 0 1 0 0,0 0-1 0 0,0 1 1 0 0,-3 1-68 0 0,-28 17 109 0 0,0 2 1 0 0,2 1-1 0 0,0 1 0 0 0,2 2 1 0 0,1 2-1 0 0,1 0 0 0 0,2 3 1 0 0,-9 12-110 0 0,-5 10 101 0 0,3 3-1 0 0,2 1 1 0 0,2 1-1 0 0,-21 53-100 0 0,51-99 4 0 0,1-1 1 0 0,0 1-1 0 0,1 1 0 0 0,1-1 0 0 0,0 1 0 0 0,0-1 0 0 0,1 1 0 0 0,1 0 0 0 0,1 0 0 0 0,0-1 0 0 0,0 1 0 0 0,2 4-4 0 0,0-8 1 0 0,0-1 0 0 0,0 0-1 0 0,1 0 1 0 0,0 0 0 0 0,0 0-1 0 0,1 0 1 0 0,0-1-1 0 0,1 1 1 0 0,0-1 0 0 0,0 0-1 0 0,1-1 1 0 0,0 1-1 0 0,1-1 1 0 0,-1 0 0 0 0,1-1-1 0 0,0 1 1 0 0,1-2-1 0 0,2 3 0 0 0,3 0 35 0 0,0 1 0 0 0,0-2 0 0 0,1 0 0 0 0,0 0 0 0 0,0-2 1 0 0,1 0-1 0 0,0 0 0 0 0,0-1 0 0 0,0-1 0 0 0,12 1-35 0 0,-7-3-183 0 0,0-1 1 0 0,0 0 0 0 0,-1-2 0 0 0,1 0 0 0 0,0-2 0 0 0,-1 0 0 0 0,1-1-1 0 0,2-1 183 0 0,-16 4-95 0 0,11-2-395 0 0,1-1-1 0 0,-1-1 1 0 0,-1 0 0 0 0,1-2 0 0 0,-1 1 0 0 0,0-2 0 0 0,-1 0 0 0 0,0-1 0 0 0,0-1-1 0 0,3-3 491 0 0,-9 5-2919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9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4561 0 0,'3'17'3686'0'0,"6"64"-3163"0"0,-5-12-337 0 0,13 138 589 0 0,-15-190-823 0 0,2 5 703 0 0,8-46 196 0 0,-1-1-665 0 0,0 0-1 0 0,2 0 1 0 0,0 2-1 0 0,2-1 1 0 0,0 2 0 0 0,2 0-1 0 0,0 1 1 0 0,8-6-186 0 0,-8 10-361 0 0,1 1 1 0 0,0 1-1 0 0,1 1 0 0 0,9-5 361 0 0,-12 9-1210 0 0,1 1 0 0 0,0 0-1 0 0,0 2 1 0 0,0 0 0 0 0,14-3 1210 0 0,-17 7-1401 0 0,0 1-2370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09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45 184 2200 0 0,'10'-10'945'0'0,"16"-17"-12"0"0,0 0-1 0 0,2 3 1 0 0,1 0 0 0 0,0 2 0 0 0,2 1 0 0 0,8-3-933 0 0,-38 23 10 0 0,0 0 1 0 0,0 1-1 0 0,1-1 0 0 0,-1 1 1 0 0,0 0-1 0 0,0-1 0 0 0,0 1 1 0 0,0 0-1 0 0,1 0 0 0 0,-1-1 0 0 0,0 1 1 0 0,0 0-1 0 0,0 0 0 0 0,1 0 1 0 0,-1 1-1 0 0,0-1 0 0 0,0 0 1 0 0,0 0-1 0 0,1 1 0 0 0,-1-1 1 0 0,0 1-1 0 0,0-1 0 0 0,0 1 1 0 0,0-1-1 0 0,0 1 0 0 0,0 0 1 0 0,0-1-1 0 0,0 1 0 0 0,0 0 1 0 0,0 0-1 0 0,0 0 0 0 0,-1-1 1 0 0,1 1-1 0 0,0 0 0 0 0,0 0 1 0 0,-1 1-1 0 0,1-1 0 0 0,-1 0 1 0 0,1 0-1 0 0,-1 0 0 0 0,1 0 1 0 0,-1 0-1 0 0,0 0 0 0 0,0 1 1 0 0,1-1-1 0 0,-1 0 0 0 0,0 0 1 0 0,0 0-1 0 0,0 2-10 0 0,1 4 48 0 0,0-1 0 0 0,-1 1 0 0 0,0 0 0 0 0,0 0 0 0 0,0 0 1 0 0,-1 0-1 0 0,0-1 0 0 0,-1 5-48 0 0,-10 21 88 0 0,0-1 0 0 0,-2 0 0 0 0,-2-1 0 0 0,0-1 1 0 0,-2 0-1 0 0,-2-2 0 0 0,0 0 0 0 0,-1-1 0 0 0,-21 19-88 0 0,40-43 38 0 0,1 0-1 0 0,-1 0 0 0 0,0 0 1 0 0,0 0-1 0 0,0-1 1 0 0,0 1-1 0 0,0 0 1 0 0,-1-1-1 0 0,1 0 0 0 0,0 1 1 0 0,-1-1-1 0 0,1 0 1 0 0,-1 0-1 0 0,1 0 1 0 0,-1-1-1 0 0,1 1 0 0 0,-1 0 1 0 0,0-1-1 0 0,1 0 1 0 0,-1 0-1 0 0,1 0 1 0 0,-1 0-1 0 0,0 0 0 0 0,1 0 1 0 0,-1-1-1 0 0,0 1 1 0 0,1-1-1 0 0,-1 0 0 0 0,1 1 1 0 0,-1-1-1 0 0,1-1 1 0 0,-1 1-1 0 0,1 0 1 0 0,0-1-38 0 0,-1 0 33 0 0,0-1 0 0 0,0 0 0 0 0,1 0 0 0 0,0 0 1 0 0,0 0-1 0 0,-1-1 0 0 0,2 1 0 0 0,-1 0 1 0 0,0-1-1 0 0,1 0 0 0 0,0 1 0 0 0,-1-1 0 0 0,1 0 1 0 0,1 0-1 0 0,-1 1 0 0 0,1-1 0 0 0,-1 0 1 0 0,1 0-1 0 0,0 0 0 0 0,1 0 0 0 0,-1 0 0 0 0,0 0 1 0 0,2-2-34 0 0,-1 0-178 0 0,0 0 0 0 0,1 0 0 0 0,0 0 0 0 0,0 1 1 0 0,0-1-1 0 0,1 1 0 0 0,-1 0 0 0 0,1 0 0 0 0,1-1 178 0 0,0 1-803 0 0,0 0-1 0 0,0 1 1 0 0,0-1-1 0 0,1 1 1 0 0,0 0-1 0 0,-1 1 1 0 0,1-1-1 0 0,6-2 804 0 0,3-3-4426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7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6153 0 0,'-2'7'326'0'0,"0"1"0"0"0,1-1 0 0 0,0 1 0 0 0,0-1 0 0 0,1 1 0 0 0,0 0 0 0 0,0-1 0 0 0,1 1 0 0 0,0-1 0 0 0,0 1 0 0 0,1-1 0 0 0,1 6-326 0 0,4 9 219 0 0,0-1 0 0 0,1 1 0 0 0,8 12-219 0 0,-6-16-479 0 0,-7-13-464 0 0,0 0 0 0 0,-1 0-1 0 0,1 0 1 0 0,-1 0 0 0 0,0 0-1 0 0,0 1 1 0 0,-1-1 0 0 0,1 2 943 0 0,-2-1-2689 0 0</inkml:trace>
  <inkml:trace contextRef="#ctx0" brushRef="#br0" timeOffset="1">1 365 4801 0 0,'38'-23'4405'0'0,"-21"14"-4174"0"0,0-1 0 0 0,0 0 0 0 0,-1-2-1 0 0,0 0 1 0 0,-1 0 0 0 0,4-6-231 0 0,45-51-3033 0 0,-63 69 2859 0 0,-1-1 1 0 0,1 1 0 0 0,-1-1-1 0 0,1 1 1 0 0,-1-1 0 0 0,0 1-1 0 0,1-1 1 0 0,-1 1 0 0 0,0-1-1 0 0,1 1 1 0 0,-1-1 0 0 0,0 0-1 0 0,0 1 1 0 0,0-1 0 0 0,1 1-1 0 0,-1-1 1 0 0,0 0 0 0 0,0 1-1 0 0,0-1 1 0 0,0 0 0 0 0,0 1-1 0 0,0-1 1 0 0,0 1 0 0 0,0-1 0 0 0,-1 0-1 0 0,1 1 1 0 0,0-1 0 0 0,0 0-1 0 0,0 1 174 0 0,-2-2-2523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14 5729 0 0,'0'-1'94'0'0,"0"1"1"0"0,-1-1-1 0 0,1 0 0 0 0,-1 0 0 0 0,1 1 1 0 0,-1-1-1 0 0,1 0 0 0 0,-1 0 0 0 0,1 1 1 0 0,-1-1-1 0 0,0 1 0 0 0,1-1 0 0 0,-1 1 1 0 0,0-1-1 0 0,0 1 0 0 0,1-1 0 0 0,-1 1 1 0 0,0-1-1 0 0,0 1 0 0 0,0 0 0 0 0,0 0 0 0 0,1-1 1 0 0,-1 1-1 0 0,0 0 0 0 0,0 0 0 0 0,0 0 1 0 0,0 0-1 0 0,0 0 0 0 0,0 0 0 0 0,1 0 1 0 0,-1 0-1 0 0,0 0-94 0 0,-3 1 74 0 0,1 1 0 0 0,0-1 0 0 0,0 0 0 0 0,0 1 0 0 0,1-1 0 0 0,-1 1-1 0 0,0 0 1 0 0,0 0 0 0 0,1 0 0 0 0,-1 1-74 0 0,-6 5-24 0 0,0 1 0 0 0,1 1 0 0 0,0-1-1 0 0,-5 9 25 0 0,9-11 1 0 0,0 0 1 0 0,0 0-1 0 0,1 0 0 0 0,0 0 0 0 0,0 0 0 0 0,0 1 0 0 0,1 0 0 0 0,0 1-1 0 0,2-6-3 0 0,-1 0 0 0 0,1 0 0 0 0,0 0 0 0 0,0 0 1 0 0,0 0-1 0 0,1 0 0 0 0,-1 0 0 0 0,1 0 0 0 0,-1 0 0 0 0,1 0 0 0 0,0 0 0 0 0,0 0 0 0 0,1-1 0 0 0,-1 1 0 0 0,0 0 0 0 0,1-1 0 0 0,0 1 0 0 0,-1-1 0 0 0,1 1 0 0 0,0-1 0 0 0,1 1 3 0 0,5 4-10 0 0,0-1 0 0 0,0-1-1 0 0,1 1 1 0 0,-1-1 0 0 0,1-1 0 0 0,0 0-1 0 0,0 0 1 0 0,4 0 10 0 0,49 26-62 0 0,-27-13 3 0 0,-29-15 59 0 0,0 1 0 0 0,0-1 0 0 0,0 2 0 0 0,0-1 0 0 0,0 1 0 0 0,-1-1-1 0 0,3 4 1 0 0,-6-6 5 0 0,-1 0 0 0 0,0 1-1 0 0,0-1 1 0 0,-1 1-1 0 0,1-1 1 0 0,0 1-1 0 0,0-1 1 0 0,-1 1 0 0 0,1-1-1 0 0,-1 1 1 0 0,1-1-1 0 0,-1 1 1 0 0,1 0-1 0 0,-1-1 1 0 0,0 1 0 0 0,0 0-1 0 0,0-1 1 0 0,0 1-1 0 0,0 0 1 0 0,-1-1-1 0 0,1 1 1 0 0,0 0 0 0 0,-1-1-1 0 0,1 1 1 0 0,-1-1-1 0 0,1 1 1 0 0,-1-1-1 0 0,0 1 1 0 0,0-1 0 0 0,0 1-1 0 0,0-1 1 0 0,0 1-5 0 0,-11 15 123 0 0,-1 0-1 0 0,-1-1 1 0 0,-1 0 0 0 0,0-1 0 0 0,-1 0 0 0 0,-1-2 0 0 0,-14 10-123 0 0,-52 47-208 0 0,54-38-667 0 0,4-4-3882 0 0,28-30 3461 0 0,1 0-1697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0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1 3457 0 0,'-25'19'3580'0'0,"-117"104"-2967"0"0,123-107-583 0 0,0 1 1 0 0,2 1-1 0 0,0 0 1 0 0,1 1-1 0 0,1 1 1 0 0,1 0-1 0 0,1 1 1 0 0,-4 9-31 0 0,17-29-11 0 0,-1-1 1 0 0,1 1-1 0 0,0-1 1 0 0,0 1-1 0 0,-1-1 1 0 0,1 1-1 0 0,0-1 0 0 0,0 1 1 0 0,0-1-1 0 0,0 1 1 0 0,0 0-1 0 0,0-1 1 0 0,0 1-1 0 0,0-1 1 0 0,0 1-1 0 0,0 0 1 0 0,0-1-1 0 0,0 1 1 0 0,0-1-1 0 0,0 1 1 0 0,0-1-1 0 0,1 1 1 0 0,-1-1-1 0 0,0 1 1 0 0,0-1-1 0 0,1 1 0 0 0,-1-1 1 0 0,0 1-1 0 0,1-1 1 0 0,-1 1-1 0 0,0-1 1 0 0,1 1-1 0 0,-1-1 1 0 0,1 0-1 0 0,-1 1 11 0 0,24 1-231 0 0,26-13-44 0 0,-27 2 265 0 0,0 2 1 0 0,1 1 0 0 0,0 1-1 0 0,0 1 1 0 0,0 1 0 0 0,0 1-1 0 0,1 1 1 0 0,4 1 9 0 0,-27 0 27 0 0,-1 0 1 0 0,1 0-1 0 0,-1 0 0 0 0,1 0 1 0 0,-1 1-1 0 0,1-1 0 0 0,-1 0 1 0 0,1 1-1 0 0,-1-1 0 0 0,0 1 1 0 0,1 0-1 0 0,-1-1 0 0 0,0 1 1 0 0,1 0-1 0 0,-1 0 0 0 0,0 0 1 0 0,0 0-1 0 0,0 0 0 0 0,0 0 1 0 0,0 0-1 0 0,0 0 0 0 0,0 0 1 0 0,0 1-1 0 0,0-1 0 0 0,0 0 1 0 0,-1 0-1 0 0,1 1 0 0 0,0 0-27 0 0,-1 1 38 0 0,0 0-1 0 0,1 0 0 0 0,-1-1 1 0 0,-1 1-1 0 0,1 0 0 0 0,0 0 0 0 0,-1 0 1 0 0,1 0-1 0 0,-1 0 0 0 0,0-1 1 0 0,0 1-1 0 0,0 0 0 0 0,-1 0 1 0 0,1 0-38 0 0,-6 9 81 0 0,0 0 1 0 0,-1 0 0 0 0,-1 0 0 0 0,1-1 0 0 0,-10 9-82 0 0,-26 20 37 0 0,28-26-29 0 0,0 1-1 0 0,1 0 0 0 0,0 0 1 0 0,2 2-1 0 0,-5 6-7 0 0,16-19-153 0 0,0-1 1 0 0,1 1-1 0 0,-1 0 0 0 0,1 0 1 0 0,0 0-1 0 0,0 0 0 0 0,0 0 1 0 0,0 4 152 0 0,2 19-3903 0 0,0-21 320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1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2825 0 0,'28'-16'2794'0'0,"78"-12"-418"0"0,6-1-49 0 0,81-10-2327 0 0,-107 30-1892 0 0,-140 35-3111 0 0,38-17 3331 0 0,-3-2-75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1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0 432 0 0,'-10'2'477'0'0,"1"0"0"0"0,-1 1 1 0 0,1 0-1 0 0,0 0 0 0 0,0 1 0 0 0,0 0 0 0 0,0 1 1 0 0,1 0-1 0 0,0 0 0 0 0,0 1 0 0 0,0 0 1 0 0,1 0-1 0 0,-1 1 0 0 0,-3 4-477 0 0,4-1 157 0 0,0 1 0 0 0,0-1 0 0 0,1 1 0 0 0,0 0 0 0 0,0 1 0 0 0,2 0-1 0 0,-1 0 1 0 0,2 0 0 0 0,-1 0 0 0 0,2 0 0 0 0,-1 2-157 0 0,-14 70 162 0 0,2-12-84 0 0,-3 43-78 0 0,16-93 13 0 0,1 0-1 0 0,0 0 0 0 0,2 1 0 0 0,1-1 0 0 0,0 0 0 0 0,2 0 1 0 0,2 8-13 0 0,-5-27 24 0 0,0 0 0 0 0,-1 0 0 0 0,1 1 0 0 0,0-1 0 0 0,0 0 1 0 0,1 0-1 0 0,-1 0 0 0 0,1-1 0 0 0,-1 1 0 0 0,1 0 0 0 0,0 0 0 0 0,0-1 1 0 0,0 1-1 0 0,1-1 0 0 0,-1 0 0 0 0,0 1 0 0 0,1-1 0 0 0,-1 0 1 0 0,1-1-1 0 0,0 1 0 0 0,0 0 0 0 0,1 0-24 0 0,1-1 51 0 0,0-1 0 0 0,-1 1 1 0 0,1-1-1 0 0,0 0 0 0 0,0-1 0 0 0,0 1 0 0 0,0-1 1 0 0,-1 0-1 0 0,1 0 0 0 0,0 0 0 0 0,-1 0 0 0 0,1-1 1 0 0,-1 0-1 0 0,5-2-51 0 0,-1 0-10 0 0,70-28-346 0 0,-1-4 0 0 0,-2-4 0 0 0,9-9 356 0 0,-83 49-96 0 0,0-1-1 0 0,-1 1 1 0 0,1-1-1 0 0,0 1 1 0 0,0-1-1 0 0,0 0 1 0 0,0 1-1 0 0,-1-1 1 0 0,1 0-1 0 0,0 0 0 0 0,-1 1 1 0 0,1-1-1 0 0,-1 0 1 0 0,1 0-1 0 0,0 0 1 0 0,-1 0-1 0 0,0 0 1 0 0,1 0-1 0 0,-1 1 1 0 0,0-1-1 0 0,1 0 1 0 0,-1-1 96 0 0,0 1-83 0 0,-1 1 1 0 0,1-1 0 0 0,0 0 0 0 0,-1 1-1 0 0,1-1 1 0 0,0 0 0 0 0,-1 1-1 0 0,1-1 1 0 0,-1 1 0 0 0,1-1 0 0 0,-1 1-1 0 0,1-1 1 0 0,-1 1 0 0 0,0-1 0 0 0,1 1-1 0 0,-1 0 1 0 0,0-1 0 0 0,1 1-1 0 0,-1 0 1 0 0,0-1 0 0 0,1 1 0 0 0,-2 0 82 0 0,-44-9-3888 0 0,28 7 2382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2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1 237 2304 0 0,'5'-7'265'0'0,"1"1"-1"0"0,0 1 1 0 0,1-1-1 0 0,0 1 1 0 0,-1 0-1 0 0,2 0 1 0 0,-1 1-1 0 0,0 0 1 0 0,1 0-1 0 0,0 1 1 0 0,0 0-1 0 0,3-1-264 0 0,11-5 410 0 0,26-10-544 0 0,2 2-1 0 0,0 2 1 0 0,48-8 134 0 0,-40 11-1157 0 0,0-3-1 0 0,39-17 1158 0 0,-82 26-354 0 0,-13 4 533 0 0,1 1-1 0 0,-1 0 0 0 0,1 0 0 0 0,0 0 1 0 0,0 0-1 0 0,-1 0 0 0 0,1 0 0 0 0,0 1 0 0 0,0 0 1 0 0,0-1-1 0 0,1 1-178 0 0,5 10 1480 0 0,-11 17-545 0 0,-2-4-460 0 0,-3 10-213 0 0,1 1 0 0 0,1 0 0 0 0,2 0 0 0 0,2 0 0 0 0,1 0 0 0 0,3 24-262 0 0,-2-54 36 0 0,6 31 22 0 0,-7-34-38 0 0,0 0 0 0 0,1 0 1 0 0,-1 0-1 0 0,0 1 0 0 0,0-1 0 0 0,1 0 0 0 0,-1 0 0 0 0,1 0 1 0 0,-1 0-1 0 0,1 0 0 0 0,0 0 0 0 0,-1 0 0 0 0,1 0 1 0 0,0 0-1 0 0,0 0 0 0 0,-1 0 0 0 0,1 0 0 0 0,0 0 0 0 0,0-1 1 0 0,0 1-1 0 0,0 0-20 0 0,1-5 44 0 0,0 1 0 0 0,-1-1 1 0 0,0 0-1 0 0,0 0 0 0 0,0 0 1 0 0,0 0-1 0 0,-1 0 0 0 0,1 0 0 0 0,-1 0-44 0 0,2-9 45 0 0,4-12-29 0 0,2 0 0 0 0,1 0 0 0 0,1 1 0 0 0,1 0 0 0 0,1 0 0 0 0,12-16-16 0 0,-14 24 1 0 0,1 0-1 0 0,1 1 0 0 0,0 0 0 0 0,2 0 0 0 0,-1 2 1 0 0,1 0-1 0 0,1 0 0 0 0,1 1 0 0 0,8-5 0 0 0,-21 15 45 0 0,0 0-1 0 0,1 1 0 0 0,-1-1 1 0 0,0 0-1 0 0,1 1 1 0 0,-1 0-1 0 0,1 0 1 0 0,0 0-1 0 0,-1 0 0 0 0,1 0 1 0 0,0 1-1 0 0,-1-1 1 0 0,1 1-1 0 0,0 0 1 0 0,-1 0-1 0 0,1 1 0 0 0,2 0-44 0 0,-3 0 36 0 0,-1 0-1 0 0,1 1 1 0 0,-1-1-1 0 0,0 1 1 0 0,0-1-1 0 0,0 1 1 0 0,0 0 0 0 0,0 0-1 0 0,0 0 1 0 0,-1 0-1 0 0,1 0 1 0 0,0 0-1 0 0,-1 0 1 0 0,0 1-1 0 0,1-1 1 0 0,-1 0-1 0 0,0 1 1 0 0,0-1-1 0 0,-1 1 1 0 0,1 0-1 0 0,0-1 1 0 0,-1 1-1 0 0,0-1 1 0 0,1 1-1 0 0,-1 1-35 0 0,3 21 82 0 0,-1 0-1 0 0,-1 0 1 0 0,-1 0 0 0 0,-1 0-1 0 0,-1 0 1 0 0,-1 0 0 0 0,-2 0-1 0 0,0 0 1 0 0,-2-1-1 0 0,-2 6-81 0 0,3-15-89 0 0,2-5-214 0 0,1 0 0 0 0,-1 1 0 0 0,2-1 0 0 0,-2 9 303 0 0,4-15-651 0 0,-1 0 1 0 0,1 0-1 0 0,0 0 0 0 0,1 1 0 0 0,-1-1 0 0 0,1 0 0 0 0,0 0 0 0 0,0 0 1 0 0,0 0 650 0 0,-1-4-37 0 0,0 0 1 0 0,0 0-1 0 0,0 0 1 0 0,0 1-1 0 0,0-1 1 0 0,0 0-1 0 0,0 0 1 0 0,0 0-1 0 0,0 0 1 0 0,0 0-1 0 0,0 0 1 0 0,0 0 0 0 0,0 0-1 0 0,0 1 1 0 0,0-1-1 0 0,0 0 1 0 0,0 0-1 0 0,0 0 1 0 0,0 0-1 0 0,0 0 1 0 0,0 0-1 0 0,0 0 1 0 0,0 0 0 0 0,0 0-1 0 0,0 0 1 0 0,0 0-1 0 0,0 1 1 0 0,-1-1-1 0 0,1 0 1 0 0,0 0-1 0 0,0 0 1 0 0,0 0-1 0 0,0 0 1 0 0,0 0-1 0 0,0 0 1 0 0,0 0 0 0 0,0 0-1 0 0,0 0 1 0 0,0 0-1 0 0,-1 0 1 0 0,1 0-1 0 0,0 0 1 0 0,0 0-1 0 0,0 0 1 0 0,0 0-1 0 0,0 0 1 0 0,0 0 0 0 0,0 0-1 0 0,0 0 1 0 0,0 0-1 0 0,-1 0 1 0 0,1 0-1 0 0,0 0 1 0 0,0 0-1 0 0,0 0 1 0 0,0 0-1 0 0,0 0 1 0 0,0 0-1 0 0,0 0 1 0 0,0 0 0 0 0,0 0-1 0 0,0 0 1 0 0,-1-1-1 0 0,1 1 1 0 0,0 0-1 0 0,0 0 1 0 0,0 0-1 0 0,0 0 37 0 0,0-4-3111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2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0 308 4257 0 0,'1'-2'146'0'0,"1"0"-1"0"0,0-1 1 0 0,-1 1 0 0 0,1 0 0 0 0,0 0 0 0 0,0 0-1 0 0,0 0 1 0 0,0 0 0 0 0,0 1 0 0 0,0-1-1 0 0,1 1 1 0 0,-1-1 0 0 0,1 1 0 0 0,-1 0 0 0 0,1 0-1 0 0,-1 0 1 0 0,1 0-146 0 0,52-16 1727 0 0,-43 13-1382 0 0,27-5-206 0 0,0 2 0 0 0,0 1 0 0 0,1 2 0 0 0,-1 2 0 0 0,16 2-139 0 0,-52 0 0 0 0,36-3-1206 0 0,-38 3 1081 0 0,-1 0 1 0 0,1 0-1 0 0,-1 0 1 0 0,1-1-1 0 0,-1 1 1 0 0,1 0-1 0 0,0 0 1 0 0,-1 0-1 0 0,1-1 1 0 0,-1 1-1 0 0,1 0 1 0 0,-1-1-1 0 0,1 1 0 0 0,-1 0 1 0 0,1-1-1 0 0,-1 1 1 0 0,0-1-1 0 0,1 1 1 0 0,-1 0-1 0 0,0-1 1 0 0,1 1-1 0 0,-1-1 1 0 0,0 1-1 0 0,1-1 1 0 0,-1 1-1 0 0,0-1 1 0 0,0 0-1 0 0,0 1 1 0 0,1-1-1 0 0,-1 1 1 0 0,0-1-1 0 0,0 1 1 0 0,0-1-1 0 0,0 0 0 0 0,0 1 1 0 0,0-1-1 0 0,0 1 1 0 0,0-1-1 0 0,0 0 1 0 0,0 1-1 0 0,-1-1 1 0 0,1 1-1 0 0,0-1 1 0 0,0 1-1 0 0,-1-1 1 0 0,1 1-1 0 0,0-1 1 0 0,0 1-1 0 0,-1-1 1 0 0,1 1-1 0 0,-1-1 1 0 0,1 1-1 0 0,0-1 1 0 0,-1 1-1 0 0,0-1 125 0 0,-3-3-1439 0 0</inkml:trace>
  <inkml:trace contextRef="#ctx0" brushRef="#br0" timeOffset="1">352 1 2929 0 0,'-1'0'113'0'0,"0"0"1"0"0,-1 0 0 0 0,1 0-1 0 0,0 0 1 0 0,0 0 0 0 0,-1 0-1 0 0,1 1 1 0 0,0-1-1 0 0,0 1 1 0 0,-1-1 0 0 0,1 1-1 0 0,0-1 1 0 0,0 1 0 0 0,0-1-1 0 0,0 1 1 0 0,0 0 0 0 0,0 0-1 0 0,0 0 1 0 0,0-1 0 0 0,0 1-1 0 0,1 0 1 0 0,-1 0 0 0 0,0 0-1 0 0,0 0 1 0 0,1 0-1 0 0,-1 1 1 0 0,1-1 0 0 0,-1 0-1 0 0,1 0 1 0 0,-1 1-114 0 0,-21 43 1305 0 0,20-40-1097 0 0,-7 17 41 0 0,1 0 1 0 0,1 1-1 0 0,2 0 0 0 0,0 1 1 0 0,1 0-1 0 0,1-1 0 0 0,1 1 0 0 0,1 0 1 0 0,1 0-1 0 0,3 16-249 0 0,-2-25 52 0 0,1-1 0 0 0,1 0 0 0 0,0 0 0 0 0,1-1 0 0 0,1 1 0 0 0,0-1 0 0 0,1 0 1 0 0,0 0-1 0 0,1 0 0 0 0,0-1 0 0 0,1 0 0 0 0,0 0 0 0 0,1-1 0 0 0,0 0 0 0 0,1-1 0 0 0,0 0 0 0 0,1-1 0 0 0,5 4-52 0 0,-14-11-104 0 0,1 0-1 0 0,0 0 1 0 0,0 0 0 0 0,-1 0-1 0 0,1-1 1 0 0,1 0-1 0 0,-1 1 1 0 0,0-1 0 0 0,0 0-1 0 0,0 0 1 0 0,1 0 0 0 0,-1-1-1 0 0,0 1 1 0 0,1-1-1 0 0,-1 0 1 0 0,0 0 0 0 0,1 0-1 0 0,-1 0 1 0 0,1-1 0 0 0,-1 1-1 0 0,0-1 1 0 0,0 0-1 0 0,1 0 1 0 0,-1 0 0 0 0,0-1-1 0 0,0 1 1 0 0,0-1 0 0 0,0 1-1 0 0,0-1 1 0 0,0 0-1 0 0,-1 0 1 0 0,1 0 0 0 0,-1 0-1 0 0,1-1 1 0 0,-1 1 0 0 0,0-1-1 0 0,1-1 105 0 0,6-8-743 0 0,0-1-1 0 0,-1 0 0 0 0,-1 0 1 0 0,0 0-1 0 0,-1-1 0 0 0,0 0 1 0 0,2-13 743 0 0,-2 6-2206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3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59 3505 0 0,'0'0'117'0'0,"-1"1"1"0"0,0-1 0 0 0,1 1 0 0 0,-1-1-1 0 0,1 0 1 0 0,-1 1 0 0 0,0 0 0 0 0,1-1-1 0 0,-1 1 1 0 0,1-1 0 0 0,-1 1-1 0 0,1 0 1 0 0,0-1 0 0 0,-1 1 0 0 0,1 0-1 0 0,-1-1 1 0 0,1 1 0 0 0,0 0 0 0 0,0 0-1 0 0,0-1 1 0 0,-1 1 0 0 0,1 0-1 0 0,0 0 1 0 0,0-1 0 0 0,0 1 0 0 0,0 0-1 0 0,0 0 1 0 0,0 0 0 0 0,0-1 0 0 0,1 1-118 0 0,-6 31 1213 0 0,10 97 777 0 0,10 42-1990 0 0,-16-131 251 0 0,1-38-222 0 0,0-1-1 0 0,0 0 0 0 0,0 0 1 0 0,0 0-1 0 0,0 1 0 0 0,0-1 1 0 0,0 0-1 0 0,-1 0 1 0 0,1 0-1 0 0,0 0 0 0 0,-1 0 1 0 0,1 1-1 0 0,-1-1 0 0 0,1 0 1 0 0,-1 0-1 0 0,0 0 1 0 0,1 0-1 0 0,-1 0 0 0 0,0-1 1 0 0,0 1-1 0 0,0 0 0 0 0,0 0 1 0 0,1 0-1 0 0,-1-1 1 0 0,0 1-1 0 0,0 0 0 0 0,0-1 1 0 0,-1 1-1 0 0,1-1 0 0 0,-1 1-28 0 0,1-2 27 0 0,0 0 0 0 0,0 0-1 0 0,0 0 1 0 0,0 0-1 0 0,0 0 1 0 0,0 0-1 0 0,0 0 1 0 0,0 0-1 0 0,0 0 1 0 0,0-1-1 0 0,0 1 1 0 0,1 0 0 0 0,-1-1-1 0 0,0 1 1 0 0,1 0-1 0 0,0-1 1 0 0,-1 1-1 0 0,1-1 1 0 0,0 1-1 0 0,-1-1 1 0 0,1 1 0 0 0,0-2-27 0 0,-5-35 180 0 0,6 28-240 0 0,-1 0 1 0 0,1 0 0 0 0,0 0 0 0 0,1 0 0 0 0,0 1 0 0 0,1-1 0 0 0,0 1-1 0 0,0-1 1 0 0,1 1 0 0 0,0 0 0 0 0,1 0 0 0 0,0 0 0 0 0,0 1-1 0 0,1 0 1 0 0,0 0 0 0 0,1 0 0 0 0,-1 1 0 0 0,2 0 0 0 0,5-5 59 0 0,0 2-630 0 0,0 1-1 0 0,1 1 1 0 0,0 0 0 0 0,0 1 0 0 0,1 0 0 0 0,0 1 0 0 0,0 1 0 0 0,0 0 0 0 0,1 1 0 0 0,0 1 0 0 0,15-2 630 0 0,22-6-294 0 0,-31-15 5070 0 0,-15 21-4358 0 0,-2 2-164 0 0,0 0 1 0 0,0 0-1 0 0,1 0 0 0 0,-1 0 1 0 0,1 1-1 0 0,0 0 0 0 0,5-1-254 0 0,-11 3 21 0 0,1 0-1 0 0,0 0 0 0 0,0 0 1 0 0,0 0-1 0 0,0 0 1 0 0,0 0-1 0 0,0 0 0 0 0,0 0 1 0 0,0 0-1 0 0,0 1 0 0 0,0-1 1 0 0,0 0-1 0 0,0 1 1 0 0,0-1-1 0 0,-1 1 0 0 0,1-1 1 0 0,0 1-1 0 0,0-1 0 0 0,0 1 1 0 0,0 0-21 0 0,0 1 5 0 0,0-1 1 0 0,0 1-1 0 0,0 0 1 0 0,0-1-1 0 0,0 1 0 0 0,0 0 1 0 0,0 0-1 0 0,-1 0 1 0 0,1 0-1 0 0,-1 0 0 0 0,0 0 1 0 0,1 0-1 0 0,-1 0 1 0 0,0 1-6 0 0,0 13 43 0 0,0 1 0 0 0,-1 0 1 0 0,-1-1-1 0 0,0 1 0 0 0,-1-1 0 0 0,-1 1 1 0 0,-1-1-1 0 0,0 0 0 0 0,-1-1 0 0 0,-1 1 1 0 0,-1 0-44 0 0,-20 37 200 0 0,-3 0 1 0 0,-15 16-201 0 0,45-67 6 0 0,1-1 8 0 0,0 0 0 0 0,-1-1 0 0 0,1 1 0 0 0,0 0 0 0 0,-1 0 0 0 0,1-1 0 0 0,-1 1 0 0 0,1 0 0 0 0,-1-1 0 0 0,1 1 0 0 0,-1 0 0 0 0,1-1 1 0 0,-1 1-1 0 0,0-1 0 0 0,1 1 0 0 0,-1-1 0 0 0,0 0 0 0 0,1 1 0 0 0,-1-1 0 0 0,0 1 0 0 0,1-1 0 0 0,-1 0 0 0 0,0 0 0 0 0,0 0 0 0 0,0 1 1 0 0,1-1-1 0 0,-1 0 0 0 0,0 0 0 0 0,0 0 0 0 0,0 0-14 0 0,0-1 28 0 0,0 0 0 0 0,0 0 1 0 0,0 0-1 0 0,0 0 0 0 0,1 0 1 0 0,-1 0-1 0 0,0 0 0 0 0,1 0 1 0 0,-1 0-1 0 0,1-1 0 0 0,-1 1 1 0 0,1 0-1 0 0,-1 0 0 0 0,1-1 0 0 0,0 1 1 0 0,0 0-1 0 0,0 0-28 0 0,-4-56 388 0 0,7 21-601 0 0,2 1 1 0 0,1-1-1 0 0,1 1 1 0 0,2 1-1 0 0,4-7 213 0 0,-8 26-676 0 0,1 1 0 0 0,1-1 0 0 0,1 1 0 0 0,0 0 0 0 0,0 1 0 0 0,2 0 0 0 0,0 0 0 0 0,0 1-1 0 0,1 0 1 0 0,0 1 0 0 0,1 0 0 0 0,9-6 676 0 0,-16 13 42 0 0,45-27-3306 0 0,-48 30 3261 0 0,0 0-1 0 0,0 0 1 0 0,1 0-1 0 0,-1 0 1 0 0,0 1-1 0 0,0-1 1 0 0,1 1-1 0 0,-1-1 1 0 0,0 1-1 0 0,1 0 1 0 0,-1 0-1 0 0,0 0 1 0 0,1 0-1 0 0,-1 0 1 0 0,0 1-1 0 0,1-1 0 0 0,-1 1 1 0 0,0 0-1 0 0,0-1 1 0 0,0 1-1 0 0,1 0 1 0 0,0 1 3 0 0,0 2 505 0 0,0 0 1 0 0,0 0-1 0 0,0 0 0 0 0,-1 0 1 0 0,1 1-1 0 0,-1 0 0 0 0,0-1 1 0 0,0 1-1 0 0,-1 0 0 0 0,1 0 1 0 0,-1 0-1 0 0,0 0 0 0 0,-1 0 1 0 0,1 1-506 0 0,0 1 344 0 0,4 22 363 0 0,-2 1 0 0 0,-2 0 1 0 0,-1 15-708 0 0,0-16 152 0 0,1-1 0 0 0,1 0 0 0 0,1-1 0 0 0,3 9-152 0 0,5 7 94 0 0,-3-13-6 0 0,-1 0 0 0 0,-1 1 0 0 0,-2 0 0 0 0,0 13-88 0 0,-5-31-79 0 0,0 0 0 0 0,-1 0 0 0 0,-1 0-1 0 0,0 0 1 0 0,-1 1 79 0 0,0-2-405 0 0,1 0-1 0 0,1 0 1 0 0,0 1 0 0 0,1-1-1 0 0,0 2 406 0 0,1-14-21 0 0,0 0 0 0 0,0 0-1 0 0,0 0 1 0 0,0 0 0 0 0,0 0-1 0 0,0 0 1 0 0,0 0 0 0 0,0-1-1 0 0,1 1 1 0 0,-1 0 0 0 0,0 0-1 0 0,0 0 1 0 0,0 0 0 0 0,0 0 0 0 0,0 0-1 0 0,0 0 1 0 0,0 0 0 0 0,0 0-1 0 0,1 0 1 0 0,-1 0 0 0 0,0 0-1 0 0,0 0 1 0 0,0 1 0 0 0,0-1-1 0 0,0 0 1 0 0,0 0 0 0 0,0 0-1 0 0,0 0 1 0 0,0 0 0 0 0,1 0-1 0 0,-1 0 1 0 0,0 0 0 0 0,0 0-1 0 0,0 0 1 0 0,0 0 0 0 0,0 0-1 0 0,0 0 1 0 0,0 0 0 0 0,0 1 0 0 0,0-1-1 0 0,0 0 1 0 0,0 0 0 0 0,0 0-1 0 0,0 0 1 0 0,0 0 0 0 0,0 0-1 0 0,0 0 1 0 0,0 0 0 0 0,0 1-1 0 0,0-1 1 0 0,0 0 0 0 0,0 0-1 0 0,0 0 1 0 0,0 0 0 0 0,0 0-1 0 0,0 0 1 0 0,0 0 0 0 0,0 0-1 0 0,0 1 1 0 0,0-1 0 0 0,0 0 0 0 0,0 0-1 0 0,0 0 1 0 0,0 0 0 0 0,0 0-1 0 0,0 0 1 0 0,0 0 0 0 0,0 0-1 0 0,0 0 22 0 0,6-10-699 0 0,4-20-70 0 0,-25-108 53 0 0,15 115 702 0 0,-1-80 1158 0 0,5 1 1 0 0,14-80-1145 0 0,-18 179 39 0 0,0 0 0 0 0,0 0-1 0 0,1 1 1 0 0,-1-1 0 0 0,1 0 0 0 0,0 0 0 0 0,0 0-1 0 0,0 1 1 0 0,0-1 0 0 0,0 0 0 0 0,1 1 0 0 0,-1-1-1 0 0,1 1 1 0 0,0-1 0 0 0,0 1 0 0 0,0 0-1 0 0,0 0 1 0 0,0 0 0 0 0,0 0 0 0 0,0 0 0 0 0,1 1-1 0 0,-1-1 1 0 0,1 0 0 0 0,-1 1 0 0 0,1 0 0 0 0,0 0-1 0 0,-1 0 1 0 0,1 0 0 0 0,0 0 0 0 0,0 0-39 0 0,2 1 22 0 0,-1 0 0 0 0,1 1 0 0 0,-1-1 1 0 0,1 1-1 0 0,-1 0 0 0 0,1 0 0 0 0,-1 0 0 0 0,0 1 1 0 0,0-1-1 0 0,0 1 0 0 0,0 0 0 0 0,0 1 0 0 0,0-1 1 0 0,0 0-1 0 0,0 1 0 0 0,-1 0 0 0 0,0 0 0 0 0,1 0 1 0 0,-1 1-23 0 0,6 5 61 0 0,-1-1 0 0 0,0 1 0 0 0,0 1 0 0 0,-1-1 0 0 0,-1 1 0 0 0,0 1 0 0 0,0-1 0 0 0,4 11-61 0 0,-10-18 30 0 0,0-1 0 0 0,-1 0 0 0 0,1 0 0 0 0,-1 0 0 0 0,1 0 0 0 0,-1 0 0 0 0,0 0 0 0 0,0 0 1 0 0,0 0-1 0 0,0-1 0 0 0,0 1 0 0 0,0 0 0 0 0,0 0 0 0 0,0-1 0 0 0,-1 1 0 0 0,1-1 0 0 0,-1 1 0 0 0,1-1 0 0 0,-1 1 1 0 0,0-1-1 0 0,1 0 0 0 0,-1 0 0 0 0,0 0 0 0 0,0 0 0 0 0,0 0 0 0 0,-1 0-30 0 0,-57 24 196 0 0,55-23-177 0 0,-25 11-31 0 0,23-10-193 0 0,0 1 1 0 0,0-1 0 0 0,-1 0-1 0 0,1 0 1 0 0,-1-1 0 0 0,0 0-1 0 0,0-1 1 0 0,0 0 0 0 0,0 0-1 0 0,0 0 1 0 0,-1-1 204 0 0,8 0-106 0 0,1-1 1 0 0,-1 1-1 0 0,1 0 0 0 0,-1 0 1 0 0,1 0-1 0 0,-1 0 1 0 0,1-1-1 0 0,-1 1 0 0 0,1 0 1 0 0,-1-1-1 0 0,1 1 0 0 0,-1 0 1 0 0,1-1-1 0 0,-1 1 1 0 0,1 0-1 0 0,-1-1 0 0 0,1 1 1 0 0,0-1-1 0 0,-1 1 0 0 0,1-1 1 0 0,0 1-1 0 0,0-1 1 0 0,-1 1-1 0 0,1-1 0 0 0,0 1 1 0 0,0-1-1 0 0,0 1 1 0 0,-1-1-1 0 0,1 0 0 0 0,0 1 1 0 0,0-1-1 0 0,0 1 0 0 0,0-1 1 0 0,0 1-1 0 0,0-1 1 0 0,0 0-1 0 0,1 1 0 0 0,-1-1 1 0 0,0 1-1 0 0,0-1 1 0 0,0 1-1 0 0,0-1 0 0 0,1 1 1 0 0,-1-1-1 0 0,0 1 0 0 0,1-1 106 0 0,1-6-3651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3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38 5681 0 0,'-2'3'185'0'0,"-1"0"0"0"0,1 1 0 0 0,0-1 0 0 0,1 1 1 0 0,-1-1-1 0 0,1 1 0 0 0,-1 0 0 0 0,1 0 0 0 0,0-1 0 0 0,0 1 0 0 0,1 0 0 0 0,-1 0 0 0 0,1 0 0 0 0,0 0 0 0 0,0 0 0 0 0,0 0 0 0 0,1 0 0 0 0,-1 0 0 0 0,1 0 0 0 0,0 0 0 0 0,0-1 0 0 0,0 1 1 0 0,1 0-1 0 0,-1-1 0 0 0,1 1 0 0 0,1 1-185 0 0,4 10 63 0 0,0-1 0 0 0,1-1 1 0 0,0 1-1 0 0,2-1 1 0 0,-1-1-1 0 0,2 0-63 0 0,2 3 11 0 0,2-1-1 0 0,0 0 1 0 0,0-2 0 0 0,2 0-1 0 0,5 3-10 0 0,-14-6-3442 0 0,-8-9 2340 0 0,-2-7-1694 0 0,1 3-782 0 0</inkml:trace>
  <inkml:trace contextRef="#ctx0" brushRef="#br0" timeOffset="1">318 1 5137 0 0,'-40'103'3707'0'0,"-32"75"-1866"0"0,33-65-1587 0 0,27-75-904 0 0,-1-1 0 0 0,-14 27 650 0 0,19-49-1248 0 0,0-1 1 0 0,-1 0-1 0 0,-1 0 0 0 0,0-1 1 0 0,-2 1 1247 0 0,2-2-3393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4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1216 0 0,'6'-5'298'0'0,"1"0"-1"0"0,0 0 0 0 0,1 1 0 0 0,-1-1 1 0 0,1 2-1 0 0,0-1 0 0 0,0 1 1 0 0,0 0-1 0 0,0 1 0 0 0,5-1-297 0 0,-5 1 296 0 0,5-2 6 0 0,2 1 0 0 0,-1 0 0 0 0,0 1 1 0 0,0 1-1 0 0,10 0-302 0 0,-21 1 35 0 0,1-1 1 0 0,0 1-1 0 0,-1 0 1 0 0,1 1-1 0 0,-1-1 0 0 0,1 0 1 0 0,-1 1-1 0 0,1 0 1 0 0,-1 0-1 0 0,0 0 1 0 0,1 0-1 0 0,-1 1 0 0 0,0-1 1 0 0,0 1-1 0 0,0 0 1 0 0,0 0-1 0 0,0 0 0 0 0,0 0 1 0 0,0 0-1 0 0,-1 1 1 0 0,1-1-1 0 0,-1 1 1 0 0,0 0-1 0 0,0 0 0 0 0,1 0-35 0 0,-2 1 69 0 0,-1 0 0 0 0,1 0 0 0 0,-1 1 0 0 0,0-1 0 0 0,0 0 0 0 0,0 1 0 0 0,0-1 0 0 0,-1 0-1 0 0,1 0 1 0 0,-1 1 0 0 0,0-1 0 0 0,-1 0 0 0 0,1 0 0 0 0,-1 0 0 0 0,1 0 0 0 0,-1 0-1 0 0,-1-1 1 0 0,1 1 0 0 0,0-1 0 0 0,-1 1 0 0 0,-1 0-69 0 0,-8 12 98 0 0,-1 0 1 0 0,0-1-1 0 0,-15 12-98 0 0,-7 1 112 0 0,-18 16-197 0 0,49-40 49 0 0,1-1-1 0 0,0 0 1 0 0,0 1-1 0 0,0 0 0 0 0,0 0 1 0 0,1 0-1 0 0,0 0 1 0 0,-1 0-1 0 0,2 0 0 0 0,-1 0 1 0 0,0 1-1 0 0,1 0 37 0 0,0-3 16 0 0,0 0 0 0 0,1 1 1 0 0,0-1-1 0 0,-1 0 0 0 0,1 0 0 0 0,0 0 0 0 0,0 0 0 0 0,0 0 0 0 0,0 1 1 0 0,1-1-1 0 0,-1 0 0 0 0,0 0 0 0 0,1 0 0 0 0,0 0 0 0 0,-1 0 0 0 0,1 0 1 0 0,0 0-1 0 0,0 0 0 0 0,0 0 0 0 0,0 0 0 0 0,1 0 0 0 0,-1-1 0 0 0,0 1 1 0 0,1 0-17 0 0,1 0 16 0 0,0 0-1 0 0,0-1 1 0 0,-1 1 0 0 0,1-1 0 0 0,0 0 0 0 0,1 0 0 0 0,-1 0 0 0 0,0 0 0 0 0,0 0 0 0 0,0-1 0 0 0,1 1 0 0 0,-1-1 0 0 0,0 0 0 0 0,3 0-16 0 0,14-1 7 0 0,-1-2 1 0 0,1 0-1 0 0,-1 0 0 0 0,19-8-7 0 0,-30 9-22 0 0,80-21-4758 0 0,-79 20 739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4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3385 0 0,'34'-2'4026'0'0,"25"-9"-2831"0"0,22-3-1358 0 0,8-1 265 0 0,-72 11-558 0 0,0 0 0 0 0,0 2 0 0 0,0-1 0 0 0,1 2 0 0 0,-1 1 0 0 0,1 0 0 0 0,-1 1 0 0 0,5 1 456 0 0,-12 5-1871 0 0,-10-3-1147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17 2977 0 0,'-5'12'922'0'0,"1"0"1"0"0,-1 0 0 0 0,2 0 0 0 0,0 1-1 0 0,0-1 1 0 0,1 8-923 0 0,1-14 146 0 0,0-1 1 0 0,1 1-1 0 0,-1 0 0 0 0,1-1 1 0 0,1 1-1 0 0,-1 0 0 0 0,1 0 1 0 0,0-1-1 0 0,1 1 0 0 0,-1-1 0 0 0,1 1 1 0 0,0-1-1 0 0,0 0 0 0 0,1 1 1 0 0,1 2-147 0 0,-2-6-5 0 0,-1 0 1 0 0,1 0-1 0 0,0 0 1 0 0,0-1-1 0 0,0 1 1 0 0,0 0 0 0 0,1-1-1 0 0,-1 1 1 0 0,0-1-1 0 0,0 0 1 0 0,1 0-1 0 0,-1 0 1 0 0,1 0 0 0 0,-1 0-1 0 0,1 0 1 0 0,0-1-1 0 0,-1 1 1 0 0,1-1-1 0 0,0 0 1 0 0,-1 0 0 0 0,1 0-1 0 0,0 0 1 0 0,-1 0-1 0 0,1-1 1 0 0,0 1-1 0 0,-1-1 1 0 0,1 1 0 0 0,-1-1-1 0 0,1 0 1 0 0,-1 0-1 0 0,1 0 1 0 0,-1-1-1 0 0,0 1 1 0 0,1 0 0 0 0,-1-1-1 0 0,0 0 1 0 0,1 0 4 0 0,3-3-6 0 0,0 0 0 0 0,0 0 0 0 0,0 0 0 0 0,0-1 0 0 0,-1 0 0 0 0,0 0 0 0 0,0-1 0 0 0,-1 1 0 0 0,0-1 0 0 0,0 0 0 0 0,0 0 0 0 0,-1-1 6 0 0,-1 0 112 0 0,1-1 1 0 0,-2 1-1 0 0,1-1 1 0 0,-1 0-1 0 0,-1 0 1 0 0,1 0-1 0 0,-2 1 1 0 0,1-1-1 0 0,-1-1-112 0 0,1 8 58 0 0,0 0 1 0 0,0 1-1 0 0,-1-1 0 0 0,1 0 1 0 0,0 0-1 0 0,-1 1 0 0 0,1-1 0 0 0,-1 1 1 0 0,1-1-1 0 0,-1 0 0 0 0,0 1 0 0 0,1-1 1 0 0,-1 1-1 0 0,0-1 0 0 0,0 1 1 0 0,0 0-1 0 0,0-1 0 0 0,-1 1 0 0 0,1 0 1 0 0,0 0-1 0 0,-1 0 0 0 0,1 0 0 0 0,0 0 1 0 0,-1 0-1 0 0,1 0 0 0 0,-1 0 0 0 0,1 1 1 0 0,-1-1-1 0 0,0 1 0 0 0,1-1 1 0 0,-1 1-1 0 0,0-1 0 0 0,1 1 0 0 0,-1 0 1 0 0,0 0-1 0 0,1 0 0 0 0,-1 0 0 0 0,0 0 1 0 0,1 0-1 0 0,-1 0 0 0 0,0 1 1 0 0,1-1-1 0 0,-1 1 0 0 0,0-1 0 0 0,1 1 1 0 0,-1-1-1 0 0,1 1 0 0 0,-1 0 0 0 0,1 0 1 0 0,-1 0-59 0 0,-32 18-631 0 0,17-8-1985 0 0,-1-2-5066 0 0,15-8 4221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5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2785 0 0,'2'-3'258'0'0,"0"0"1"0"0,0 1-1 0 0,1-1 1 0 0,-1 0-1 0 0,1 1 1 0 0,-1 0-1 0 0,1 0 1 0 0,0 0-1 0 0,0 0 1 0 0,0 0-1 0 0,0 0 1 0 0,3 0-259 0 0,46-19 822 0 0,-27 11-535 0 0,-19 8-195 0 0,0-1-1 0 0,0 1 1 0 0,0 0 0 0 0,0 0-1 0 0,0 1 1 0 0,0-1-1 0 0,0 2 1 0 0,1-1 0 0 0,4 0-92 0 0,-10 2 23 0 0,0-1 1 0 0,0 0 0 0 0,0 0-1 0 0,0 0 1 0 0,0 1 0 0 0,0-1 0 0 0,0 0-1 0 0,-1 1 1 0 0,1-1 0 0 0,0 1-1 0 0,0-1 1 0 0,0 1 0 0 0,0-1 0 0 0,-1 1-1 0 0,1 0 1 0 0,0-1 0 0 0,-1 1-1 0 0,1 0 1 0 0,0-1 0 0 0,-1 1-1 0 0,1 0 1 0 0,-1 0 0 0 0,1 0 0 0 0,-1 0-24 0 0,1 1 29 0 0,-1 1-1 0 0,1-1 1 0 0,-1 1 0 0 0,1 0 0 0 0,-1-1 0 0 0,0 1 0 0 0,0-1 0 0 0,-1 1 0 0 0,1 0 0 0 0,0-1 0 0 0,-1 1 0 0 0,0-1 0 0 0,0 3-29 0 0,-15 57 111 0 0,8-29-41 0 0,0 0-1 0 0,-3 0 1 0 0,0-1 0 0 0,-3-1 0 0 0,-2 3-70 0 0,12-26 8 0 0,-22 47 45 0 0,25-54-50 0 0,1 1-1 0 0,-1-1 1 0 0,0 1-1 0 0,1 0 1 0 0,-1-1-1 0 0,1 1 1 0 0,0 0-1 0 0,0-1 1 0 0,-1 1 0 0 0,1 0-1 0 0,0-1 1 0 0,1 1-1 0 0,-1 0 1 0 0,0-1-1 0 0,0 1 1 0 0,1 0-1 0 0,-1-1 1 0 0,1 1-1 0 0,-1 0 1 0 0,1-1-1 0 0,0 1 1 0 0,-1-1 0 0 0,1 1-1 0 0,0-1 1 0 0,0 1-1 0 0,0-1 1 0 0,0 0-1 0 0,0 0 1 0 0,1 1-1 0 0,0-1-2 0 0,1 1 3 0 0,-1-1 0 0 0,1-1 0 0 0,0 1-1 0 0,0 0 1 0 0,0-1 0 0 0,0 1 0 0 0,0-1-1 0 0,0 0 1 0 0,-1 0 0 0 0,1 0 0 0 0,0 0 0 0 0,0-1-1 0 0,0 1 1 0 0,0-1 0 0 0,0 0 0 0 0,1 0-3 0 0,52-20 14 0 0,-37 13-38 0 0,71-34-1617 0 0,-33 9-3885 0 0,-43 22 3303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6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3737 0 0,'0'-2'150'0'0,"0"0"1"0"0,0-1-1 0 0,0 1 1 0 0,0 0-1 0 0,1 0 1 0 0,-1-1-1 0 0,0 1 1 0 0,1 0-1 0 0,0 0 1 0 0,0 0-1 0 0,-1 0 1 0 0,1 0-1 0 0,0 0 1 0 0,1 0-1 0 0,-1 0 1 0 0,1-2-151 0 0,0 3 90 0 0,-1 0-1 0 0,0 1 1 0 0,1-1 0 0 0,0 0 0 0 0,-1 0 0 0 0,1 1 0 0 0,-1-1 0 0 0,1 1 0 0 0,0-1 0 0 0,-1 1 0 0 0,1 0-1 0 0,0 0 1 0 0,-1 0 0 0 0,1 0 0 0 0,0 0 0 0 0,0 0 0 0 0,-1 0 0 0 0,1 0 0 0 0,0 1 0 0 0,-1-1 0 0 0,1 1 0 0 0,0-1-1 0 0,0 1-89 0 0,4 2 8 0 0,0 0-1 0 0,-1 0 0 0 0,1 0 1 0 0,-1 1-1 0 0,0 0 0 0 0,0 0 1 0 0,0 0-1 0 0,-1 1 0 0 0,0-1 1 0 0,1 1-1 0 0,-1 0 0 0 0,0 1-7 0 0,1 1 10 0 0,1 0 0 0 0,0-1 0 0 0,0 1 0 0 0,1-1 0 0 0,0-1 0 0 0,2 2-10 0 0,8 2-658 0 0,0 0 0 0 0,0-2 0 0 0,1 0 0 0 0,-1-1 0 0 0,16 3 658 0 0,-10 5-1797 0 0,-18-10-1468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7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17 139 3881 0 0,'0'-1'69'0'0,"-1"1"-1"0"0,0 0 1 0 0,0 0 0 0 0,0 0 0 0 0,1 0-1 0 0,-1-1 1 0 0,0 1 0 0 0,0 0 0 0 0,1-1 0 0 0,-1 1-1 0 0,0-1 1 0 0,1 1 0 0 0,-1-1 0 0 0,0 1-1 0 0,1-1 1 0 0,-1 1 0 0 0,1-1 0 0 0,-1 0 0 0 0,1 1-1 0 0,-1-1 1 0 0,1 0 0 0 0,0 1 0 0 0,-1-1-1 0 0,1 0 1 0 0,0 1 0 0 0,-1-1 0 0 0,1 0-1 0 0,0 0 1 0 0,0 0 0 0 0,0 1 0 0 0,0-1 0 0 0,-1 0-1 0 0,1 0 1 0 0,0 0 0 0 0,1 1 0 0 0,-1-1-1 0 0,0 0 1 0 0,0 0 0 0 0,0 1 0 0 0,0-1 0 0 0,1 0-1 0 0,-1 0 1 0 0,0 1 0 0 0,1-1 0 0 0,-1 0-1 0 0,0 0 1 0 0,1 1 0 0 0,-1-1 0 0 0,1 0-1 0 0,-1 1 1 0 0,1-1 0 0 0,-1 1 0 0 0,1-1 0 0 0,0 1-1 0 0,-1-1 1 0 0,1 1 0 0 0,0-1 0 0 0,-1 1-1 0 0,1 0 1 0 0,0-1 0 0 0,-1 1 0 0 0,1 0 0 0 0,0-1-1 0 0,0 1 1 0 0,0 0-69 0 0,13-7 56 0 0,0 0 1 0 0,1 1-1 0 0,11-3-56 0 0,-2 0 366 0 0,4-3-324 0 0,0 1 0 0 0,1 2-1 0 0,0 1 1 0 0,0 1 0 0 0,1 1 0 0 0,-1 1 0 0 0,1 2 0 0 0,7 1-42 0 0,-36 2 9 0 0,1 0 1 0 0,-1 0 0 0 0,1 0-1 0 0,-1 0 1 0 0,0 0 0 0 0,1 0-1 0 0,-1 0 1 0 0,1 1-1 0 0,-1-1 1 0 0,0 1 0 0 0,1-1-1 0 0,-1 1 1 0 0,0-1 0 0 0,1 1-1 0 0,-1 0 1 0 0,0-1 0 0 0,0 1-1 0 0,0 0 1 0 0,0 0 0 0 0,0 0-1 0 0,0 0 1 0 0,0 0 0 0 0,0 0-1 0 0,0 0 1 0 0,0 1-10 0 0,0 1 13 0 0,0-1 1 0 0,0 0-1 0 0,-1 1 1 0 0,1-1-1 0 0,-1 0 0 0 0,0 1 1 0 0,0-1-1 0 0,0 1 1 0 0,0-1-1 0 0,0 0 1 0 0,0 1-1 0 0,-1-1 0 0 0,1 1 1 0 0,-1 0-14 0 0,-4 11 55 0 0,1-1-1 0 0,-2 1 1 0 0,0-1 0 0 0,-6 9-55 0 0,9-17 12 0 0,-13 21 47 0 0,-1-1 0 0 0,-2 0 0 0 0,-1-2 0 0 0,0 0 1 0 0,-14 10-60 0 0,-28 33 81 0 0,41-39-2387 0 0,22-23 636 0 0,16-13 730 0 0,23-24-2479 0 0,-29 23 1504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7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4049 0 0,'0'-3'238'0'0,"0"0"1"0"0,0 0-1 0 0,0 0 1 0 0,0 0-1 0 0,0 0 1 0 0,1 0-1 0 0,-1 0 1 0 0,1 0-1 0 0,0 0 1 0 0,0 0-1 0 0,0 0 1 0 0,1 0-1 0 0,-1 1 1 0 0,0-1-1 0 0,1 0 1 0 0,0 1-1 0 0,0-1 0 0 0,0 1 1 0 0,0 0-1 0 0,0 0 1 0 0,2-2-239 0 0,-1 3 70 0 0,-1-1 0 0 0,1 1 0 0 0,0 0 0 0 0,-1 1 1 0 0,1-1-1 0 0,0 0 0 0 0,0 1 0 0 0,0 0 0 0 0,0-1 0 0 0,0 1 0 0 0,-1 0 0 0 0,1 1 0 0 0,0-1 1 0 0,0 0-1 0 0,0 1 0 0 0,0 0 0 0 0,0-1 0 0 0,-1 1 0 0 0,1 0 0 0 0,0 0 0 0 0,-1 1 1 0 0,1-1-71 0 0,10 5 21 0 0,0 0 1 0 0,0 0 0 0 0,-1 1 0 0 0,0 1 0 0 0,-1 0-1 0 0,1 0 1 0 0,4 6-22 0 0,-13-11-120 0 0,0 0 0 0 0,0 1 0 0 0,-1-1 0 0 0,0 0 0 0 0,1 1 0 0 0,-1-1 0 0 0,-1 1 1 0 0,1 0-1 0 0,0-1 0 0 0,-1 1 0 0 0,0 0 0 0 0,0 0 0 0 0,0 0 0 0 0,0 0 0 0 0,-1 0 0 0 0,0 0 0 0 0,1 0 0 0 0,-1 0 0 0 0,-1 0 0 0 0,1 1 0 0 0,-1-1 0 0 0,1 0 0 0 0,-1 0 0 0 0,0 0 0 0 0,-1-1 0 0 0,1 1 1 0 0,-1 0-1 0 0,0 0 120 0 0,-30 65-4216 0 0,25-59 1046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20 3937 0 0,'5'-19'2041'0'0,"-5"20"-1961"0"0,1-1 0 0 0,0 1-1 0 0,-1 0 1 0 0,1-1-1 0 0,-1 1 1 0 0,0 0 0 0 0,1 0-1 0 0,-1 0 1 0 0,0 0-1 0 0,1-1 1 0 0,-1 1 0 0 0,0 0-1 0 0,0 0 1 0 0,0 0-1 0 0,0 0 1 0 0,0 0 0 0 0,0 0-1 0 0,0-1 1 0 0,0 1-1 0 0,0 0 1 0 0,0 0 0 0 0,0 0-80 0 0,0 7 64 0 0,1-1 1 0 0,0 1 0 0 0,1-1 0 0 0,-1 0-1 0 0,1 1 1 0 0,1-1 0 0 0,0 0-1 0 0,0 0 1 0 0,0 0 0 0 0,1-1 0 0 0,0 1-65 0 0,20 47 161 0 0,-22-49-291 0 0,-1 1 0 0 0,0-1 0 0 0,0 0 0 0 0,0 1 0 0 0,0-1 0 0 0,-1 1 0 0 0,0-1 0 0 0,0 1 0 0 0,-1-1 0 0 0,1 0 0 0 0,-1 1 0 0 0,0-1 0 0 0,-1 0 0 0 0,1 1 1 0 0,-1-1-1 0 0,0 0 0 0 0,0 0 0 0 0,-1 0 0 0 0,0 0 130 0 0,-4 5-252 0 0,-1-1 1 0 0,1-1-1 0 0,-1 1 1 0 0,-1-1-1 0 0,0 0 1 0 0,0-1 0 0 0,-1 0-1 0 0,-5 3 252 0 0,1-1 209 0 0,0-1-1 0 0,-1 0 1 0 0,0 0-1 0 0,0-2 1 0 0,0 0-1 0 0,-1 0 1 0 0,0-2-1 0 0,0 0 1 0 0,0-1 0 0 0,-1 0-1 0 0,-10-1-208 0 0,15-3 1327 0 0,12-4 266 0 0,21 0-416 0 0,32 5-830 0 0,-20 2-334 0 0,-1-2-1 0 0,1-1 1 0 0,0-2-1 0 0,-1-1 1 0 0,1-1 0 0 0,14-6-13 0 0,-39 9-473 0 0,0-1 0 0 0,0 0 0 0 0,0 0 0 0 0,-1-1 0 0 0,1 0 0 0 0,-1-1 0 0 0,0 0 0 0 0,0 0 0 0 0,0 0-1 0 0,-1-1 1 0 0,0 0 0 0 0,0 0 0 0 0,0 0 0 0 0,-1-1 0 0 0,0 0 0 0 0,3-4 473 0 0,-1-3-3359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8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38 106 4137 0 0,'-1'-1'175'0'0,"0"0"1"0"0,0 1-1 0 0,1-1 1 0 0,-1 0-1 0 0,0 1 0 0 0,0-1 1 0 0,0 1-1 0 0,0-1 1 0 0,0 1-1 0 0,1 0 1 0 0,-1-1-1 0 0,0 1 0 0 0,0 0 1 0 0,0-1-1 0 0,0 1 1 0 0,0 0-1 0 0,0 0 1 0 0,0 0-1 0 0,0 0 0 0 0,0 0 1 0 0,0 0-1 0 0,0 0 1 0 0,0 1-1 0 0,0-1 1 0 0,0 0-1 0 0,0 0 0 0 0,0 1 1 0 0,0-1-176 0 0,0 2 65 0 0,-1-1 0 0 0,1 1 0 0 0,0 0 0 0 0,0 0 0 0 0,1 0 0 0 0,-1 0 0 0 0,0 0 0 0 0,0 0 0 0 0,1 0 0 0 0,-1 0 0 0 0,1 0 0 0 0,0 0 0 0 0,0 0-1 0 0,0 0 1 0 0,0 1-65 0 0,-1 19 44 0 0,2-1 0 0 0,0 1 1 0 0,1 0-1 0 0,1-1 0 0 0,2 1 0 0 0,0-1 0 0 0,1 0 0 0 0,1 0 0 0 0,1-1 0 0 0,0 0 0 0 0,2 0 0 0 0,0-1 0 0 0,13 16-44 0 0,-17-23-127 0 0,0 1 0 0 0,-1-1 1 0 0,0 1-1 0 0,-1 0 1 0 0,2 8 126 0 0,-3-9-785 0 0,1 1-1 0 0,0-1 1 0 0,1 0 0 0 0,0-1 0 0 0,0 1 0 0 0,2 0 785 0 0,2-1-2071 0 0,-6-8-1102 0 0</inkml:trace>
  <inkml:trace contextRef="#ctx0" brushRef="#br0" timeOffset="1">350 1 5481 0 0,'-2'0'125'0'0,"-1"0"-1"0"0,1 1 1 0 0,0 0-1 0 0,0-1 1 0 0,0 1-1 0 0,0 0 0 0 0,0 0 1 0 0,0 0-1 0 0,0 0 1 0 0,0 0-1 0 0,0 1 1 0 0,0-1-1 0 0,0 0 1 0 0,1 1-1 0 0,-1-1 1 0 0,1 1-1 0 0,-1 0 1 0 0,1 0-1 0 0,-1 0 1 0 0,1-1-1 0 0,0 1 1 0 0,0 0-1 0 0,0 0 1 0 0,0 1-1 0 0,0 0-124 0 0,-21 68 700 0 0,13-38-704 0 0,-40 120 217 0 0,28-50-789 0 0,21-102 432 0 0,-1 0-1 0 0,1 0 1 0 0,0 0-1 0 0,0 0 1 0 0,0 0 0 0 0,0 0-1 0 0,0 0 1 0 0,0 0 0 0 0,0 1-1 0 0,0-1 1 0 0,0 0-1 0 0,0 0 1 0 0,0 0 0 0 0,1 0-1 0 0,-1 0 1 0 0,0 0 0 0 0,1 0-1 0 0,-1 0 1 0 0,1 0-1 0 0,-1 0 1 0 0,1-1 0 0 0,-1 1-1 0 0,1 0 1 0 0,0 0 0 0 0,0 0-1 0 0,-1-1 1 0 0,1 1-1 0 0,0 0 1 0 0,0-1 0 0 0,0 1-1 0 0,0 0 1 0 0,-1-1 0 0 0,1 1-1 0 0,0-1 1 0 0,0 0-1 0 0,0 1 1 0 0,0-1 0 0 0,0 0-1 0 0,1 1 145 0 0,5-1-3287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8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 4673 0 0,'4'-1'332'0'0,"0"0"1"0"0,0 1-1 0 0,0-1 0 0 0,0 1 0 0 0,0 0 1 0 0,0 1-1 0 0,0-1 0 0 0,0 1 0 0 0,3 0-332 0 0,-6-1 99 0 0,9 3-103 0 0,-1 1 1 0 0,0 0-1 0 0,0 0 1 0 0,0 1-1 0 0,0 0 1 0 0,-1 1-1 0 0,0 0 1 0 0,0 0-1 0 0,0 1 1 0 0,5 6 3 0 0,11 8-1406 0 0,-1 0-1288 0 0,-21-14-925 0 0</inkml:trace>
  <inkml:trace contextRef="#ctx0" brushRef="#br0" timeOffset="1">24 101 5345 0 0,'-4'8'210'0'0,"0"1"1"0"0,1 1-1 0 0,0-1 1 0 0,0 0-1 0 0,1 1 0 0 0,0 0 1 0 0,1-1-1 0 0,0 1 0 0 0,0 0 1 0 0,1 0-1 0 0,1-1 0 0 0,0 1 1 0 0,1 7-211 0 0,2 3 26 0 0,2 0 0 0 0,0 0 1 0 0,1 0-1 0 0,1-1 0 0 0,9 17-26 0 0,-12-25-136 0 0,0 0 0 0 0,0 1 0 0 0,-1 0 0 0 0,-1-1 0 0 0,0 2 0 0 0,0-1 0 0 0,-1 6 136 0 0,-1-13-214 0 0,-1 0 0 0 0,0 0 0 0 0,0 0 0 0 0,0 0 0 0 0,0 0 0 0 0,-1 0 0 0 0,0 0 0 0 0,0 0 0 0 0,-1 0 0 0 0,1 0 0 0 0,-1 0 0 0 0,0-1 0 0 0,0 1 0 0 0,-1-1 0 0 0,1 1 0 0 0,-1-1 0 0 0,0 0 0 0 0,0 0 0 0 0,-2 1 214 0 0,-4 5-2182 0 0,-1 1 1179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9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3 760 3921 0 0,'0'0'65'0'0,"0"0"1"0"0,0 0 0 0 0,0 1-1 0 0,1-1 1 0 0,-1 0 0 0 0,0 0-1 0 0,0 0 1 0 0,0 0 0 0 0,0 0-1 0 0,0 0 1 0 0,0 1-1 0 0,0-1 1 0 0,0 0 0 0 0,0 0-1 0 0,0 0 1 0 0,0 0 0 0 0,0 1-1 0 0,0-1 1 0 0,0 0 0 0 0,0 0-1 0 0,0 0 1 0 0,0 0-1 0 0,0 0 1 0 0,0 1 0 0 0,0-1-1 0 0,0 0 1 0 0,0 0 0 0 0,0 0-1 0 0,0 0 1 0 0,-1 0 0 0 0,1 0-1 0 0,0 1 1 0 0,0-1 0 0 0,0 0-1 0 0,0 0 1 0 0,0 0-1 0 0,0 0 1 0 0,0 0 0 0 0,-1 0-1 0 0,1 0 1 0 0,0 0 0 0 0,0 1-1 0 0,0-1 1 0 0,0 0 0 0 0,0 0-1 0 0,0 0 1 0 0,-1 0-1 0 0,1 0 1 0 0,0 0 0 0 0,0 0-1 0 0,0 0 1 0 0,0 0 0 0 0,-1 0-1 0 0,1 0 1 0 0,0 0-66 0 0,18 6 484 0 0,3-7-278 0 0,0-1-1 0 0,0-1 1 0 0,10-4-206 0 0,-16 4 41 0 0,0 0 1 0 0,1 1 0 0 0,-1 0 0 0 0,1 1 0 0 0,-1 1 0 0 0,0 0 0 0 0,13 3-42 0 0,25 5-895 0 0,0-5-3316 0 0,-42-3 496 0 0</inkml:trace>
  <inkml:trace contextRef="#ctx0" brushRef="#br0" timeOffset="1">280 159 6265 0 0,'0'-2'45'0'0,"0"-1"0"0"0,-1 1 0 0 0,1 0 0 0 0,0 0 0 0 0,0 0-1 0 0,0 0 1 0 0,1 0 0 0 0,-1-1 0 0 0,0 1 0 0 0,1 0 0 0 0,0 0 0 0 0,-1 0-1 0 0,1 0 1 0 0,0 0 0 0 0,0 0 0 0 0,0 0 0 0 0,0 0 0 0 0,0 1-1 0 0,0-1 1 0 0,1 0 0 0 0,-1 1 0 0 0,1-1 0 0 0,-1 1 0 0 0,1-1 0 0 0,-1 1-1 0 0,1 0 1 0 0,0-1 0 0 0,0 1 0 0 0,0 0 0 0 0,0 0 0 0 0,0 0-1 0 0,0 1 1 0 0,1-2-45 0 0,14-5 551 0 0,0 0 0 0 0,0 1 1 0 0,18-4-552 0 0,-9 3 208 0 0,40-14-2733 0 0,34-6 2525 0 0,-77 22-573 0 0,0 1-1 0 0,1 1 1 0 0,-1 2 0 0 0,0 0 0 0 0,1 1 0 0 0,8 2 573 0 0,-22 0-2341 0 0,-1 0 1047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9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68 1504 0 0,'-22'6'3032'0'0,"6"-2"-843"0"0,36-12-908 0 0,26-10-943 0 0,54-20-93 0 0,-88 35-232 0 0,-1 0 0 0 0,1 0 1 0 0,-1 1-1 0 0,1 1 0 0 0,0 0 1 0 0,0 1-1 0 0,6 0-13 0 0,-16 0 2 0 0,0 0 0 0 0,0 0 0 0 0,0 0 0 0 0,1 1 0 0 0,-1-1 0 0 0,0 1 0 0 0,0-1 0 0 0,0 1 0 0 0,0 0 0 0 0,0 0 0 0 0,0 0 0 0 0,0 0 0 0 0,0 0 0 0 0,0 0 0 0 0,-1 0 0 0 0,1 1 0 0 0,0-1 0 0 0,-1 1 0 0 0,1-1 0 0 0,-1 1 0 0 0,1 0 0 0 0,-1 0 0 0 0,0-1 0 0 0,0 1 0 0 0,0 0 0 0 0,0 0 0 0 0,0 0 0 0 0,0 0 0 0 0,0 0 0 0 0,-1 0 0 0 0,1 0 0 0 0,-1 1 0 0 0,0-1 0 0 0,1 0 0 0 0,-1 0-1 0 0,0 0 1 0 0,0 1 0 0 0,0-1 0 0 0,-1 1-2 0 0,-1 12 11 0 0,-1 1-1 0 0,0-1 0 0 0,-1 0 1 0 0,-1 0-1 0 0,-4 10-10 0 0,-7 20-14 0 0,16-42 20 0 0,-1-1 1 0 0,0 0 0 0 0,0 1 0 0 0,1-1-1 0 0,-1 1 1 0 0,1-1 0 0 0,0 1 0 0 0,0-1-1 0 0,0 1 1 0 0,0-1 0 0 0,0 1 0 0 0,1-1-1 0 0,-1 1 1 0 0,1-1 0 0 0,-1 1 0 0 0,1-1-1 0 0,0 0 1 0 0,0 1 0 0 0,0-1 0 0 0,0 0-1 0 0,0 0 1 0 0,1 1 0 0 0,-1-1 0 0 0,1 0-1 0 0,-1-1 1 0 0,1 1 0 0 0,1 1-7 0 0,1-1 41 0 0,-1-1 0 0 0,1 0 0 0 0,0 1 0 0 0,-1-2 0 0 0,1 1 0 0 0,0 0 0 0 0,0-1 0 0 0,-1 1 0 0 0,1-1 0 0 0,0 0 0 0 0,0-1 0 0 0,0 1 0 0 0,-1 0-1 0 0,1-1 1 0 0,0 0 0 0 0,0 0 0 0 0,2-1-41 0 0,6-1 101 0 0,-1-1-1 0 0,1 0 1 0 0,-1 0-1 0 0,0-1 1 0 0,0 0 0 0 0,0-1-1 0 0,-1-1 1 0 0,3-1-101 0 0,-11 6 33 0 0,0 0 0 0 0,0 0 1 0 0,0 0-1 0 0,0 0 0 0 0,0 0 1 0 0,0 0-1 0 0,-1-1 0 0 0,1 1 1 0 0,-1 0-1 0 0,0-1 0 0 0,0 1 1 0 0,0-1-1 0 0,0 0 0 0 0,0 1 1 0 0,0-1-1 0 0,-1 0 0 0 0,1 0 1 0 0,-1 1-1 0 0,0-1 0 0 0,1 0 1 0 0,-1 0-1 0 0,-1 0 0 0 0,1 1 1 0 0,0-1-1 0 0,-1 0 0 0 0,1 0 1 0 0,-1 1-1 0 0,0-1 0 0 0,0 0 1 0 0,0 1-1 0 0,0-1 0 0 0,-1 1 1 0 0,1-1-1 0 0,-1 1 1 0 0,1 0-1 0 0,-1 0 0 0 0,0 0 1 0 0,0-1-34 0 0,-3-3 26 0 0,1 0 0 0 0,-1 0 1 0 0,-1 0-1 0 0,1 1 0 0 0,0 0 1 0 0,-1 0-1 0 0,0 1 0 0 0,-1-1 1 0 0,-5-2-27 0 0,10 6-169 0 0,-1 0 1 0 0,0-1-1 0 0,0 1 1 0 0,0 0-1 0 0,-1 1 1 0 0,1-1-1 0 0,0 1 1 0 0,0-1-1 0 0,0 1 1 0 0,-4 0 168 0 0,5 0-429 0 0,-1 1 0 0 0,0-1 0 0 0,0 1 0 0 0,1 0 1 0 0,-1 0-1 0 0,0 0 0 0 0,1 0 0 0 0,-1 0 0 0 0,1 0 0 0 0,-1 1 0 0 0,1-1 1 0 0,-1 1-1 0 0,0 1 429 0 0,-4 2-4716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19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 5393 0 0,'-3'3'175'0'0,"-1"0"-1"0"0,1 1 1 0 0,0-1 0 0 0,0 1-1 0 0,0 0 1 0 0,0 0 0 0 0,1 0-1 0 0,-1 0 1 0 0,1 1-1 0 0,0-1 1 0 0,0 0 0 0 0,1 1-1 0 0,0 0 1 0 0,-1-1 0 0 0,1 1-1 0 0,1 0 1 0 0,-1-1-1 0 0,1 1 1 0 0,0 0 0 0 0,0 0-175 0 0,0 20 19 0 0,1 0 0 0 0,1-1 0 0 0,2 10-19 0 0,-2-18 103 0 0,1 8-116 0 0,-1-13-130 0 0,0 0 1 0 0,-1 0-1 0 0,0-1 1 0 0,-1 1-1 0 0,0 0 1 0 0,-1 0-1 0 0,-1 3 143 0 0,1-11-151 0 0,0 1 1 0 0,0 0-1 0 0,-1-1 0 0 0,1 1 0 0 0,-1-1 0 0 0,0 1 1 0 0,0-1-1 0 0,0 0 0 0 0,-1 0 0 0 0,1 0 1 0 0,-1 0-1 0 0,1 0 0 0 0,-1-1 0 0 0,0 1 1 0 0,0-1-1 0 0,0 0 0 0 0,-1 0 0 0 0,1 0 1 0 0,0 0-1 0 0,-1 0 0 0 0,1-1 0 0 0,-1 0 1 0 0,-1 1 150 0 0,-5 1-552 0 0,0-1-1 0 0,0 1 1 0 0,-1-2 0 0 0,1 0 0 0 0,0 0 0 0 0,-1-1 0 0 0,1 0 0 0 0,-3-1 552 0 0,-13 1 5409 0 0,65-10-1153 0 0,-6 1-3987 0 0,33 1 428 0 0,32 1-697 0 0,-44 4-1313 0 0,0-2-1 0 0,37-9 1314 0 0,-86 13-382 0 0,0 0 0 0 0,-1-1 0 0 0,1 1 0 0 0,-1-1 0 0 0,1 0 0 0 0,-1 0 0 0 0,0 0-1 0 0,0-1 1 0 0,0 1 0 0 0,0-1 0 0 0,0 0 0 0 0,3-4 382 0 0,-2 0-3562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7682 0 0,'0'12'728'0'0,"0"0"0"0"0,0 0 1 0 0,1-1-1 0 0,1 1 0 0 0,0 0 1 0 0,1-1-1 0 0,0 0 0 0 0,1 2-728 0 0,3 15 939 0 0,7 28-657 0 0,3 0 1 0 0,2-2-1 0 0,13 24-282 0 0,-19-42-1396 0 0,-9-15-1593 0 0,-4-20 2742 0 0,0-1-1 0 0,0 0 1 0 0,0 1-1 0 0,0-1 1 0 0,0 1-1 0 0,0-1 1 0 0,0 1-1 0 0,0-1 1 0 0,0 0-1 0 0,0 1 1 0 0,0-1-1 0 0,0 1 1 0 0,0-1-1 0 0,0 0 1 0 0,-1 1 0 0 0,1-1-1 0 0,0 0 1 0 0,0 1-1 0 0,0-1 1 0 0,-1 0-1 0 0,1 1 1 0 0,0-1-1 0 0,0 0 1 0 0,-1 1-1 0 0,1-1 1 0 0,0 0-1 0 0,-1 0 1 0 0,1 1-1 0 0,0-1 1 0 0,-1 0 247 0 0,-2 0-3477 0 0</inkml:trace>
  <inkml:trace contextRef="#ctx0" brushRef="#br0" timeOffset="1">40 297 4577 0 0,'31'-27'5823'0'0,"21"-11"-3731"0"0,14-13-2684 0 0,-50 37-1443 0 0,-14 11-4859 0 0,-4 5 3931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0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6313 0 0,'-1'0'141'0'0,"-1"1"1"0"0,1-1-1 0 0,0 1 0 0 0,-1-1 0 0 0,1 1 0 0 0,0-1 0 0 0,-1 1 0 0 0,1 0 0 0 0,0 0 0 0 0,0 0 1 0 0,0 0-1 0 0,0 0 0 0 0,0 0 0 0 0,0 0 0 0 0,0 0 0 0 0,0 0 0 0 0,0 0 0 0 0,0 0 0 0 0,0 1 1 0 0,1-1-1 0 0,-1 0 0 0 0,0 1 0 0 0,1-1 0 0 0,-1 0 0 0 0,1 1 0 0 0,0-1 0 0 0,0 1 0 0 0,-1-1 1 0 0,1 1-1 0 0,0-1 0 0 0,0 1 0 0 0,0-1 0 0 0,0 0 0 0 0,0 1-141 0 0,2 64 104 0 0,0-51 137 0 0,0 11-318 0 0,2 0-1 0 0,1 0 1 0 0,1 0 0 0 0,1-1 0 0 0,1 0 0 0 0,1 0 0 0 0,1-1-1 0 0,2 0 1 0 0,0 0 0 0 0,1-2 0 0 0,2 0 0 0 0,0 0 0 0 0,1-1-1 0 0,2-1 1 0 0,2 2 77 0 0,34 50-5964 0 0,-54-72 5690 0 0,-5-3-1728 0 0,3-1-48 0 0</inkml:trace>
  <inkml:trace contextRef="#ctx0" brushRef="#br0" timeOffset="1">97 481 1808 0 0,'-6'-4'767'0'0,"-1"0"0"0"0,1 0-1 0 0,0-1 1 0 0,0 0-1 0 0,1 0 1 0 0,-1-1 0 0 0,1 1-1 0 0,0-1 1 0 0,1 0-1 0 0,-1-1 1 0 0,-1-3-767 0 0,6 9 21 0 0,0 0-1 0 0,0 0 1 0 0,1 0 0 0 0,-1 0-1 0 0,0 0 1 0 0,0 0 0 0 0,1 1-1 0 0,-1-1 1 0 0,1 0 0 0 0,-1 0-1 0 0,1 0 1 0 0,-1 0 0 0 0,1 1-1 0 0,-1-1 1 0 0,1 0 0 0 0,-1 1-1 0 0,1-1 1 0 0,0 0 0 0 0,0 1-1 0 0,-1-1 1 0 0,1 1 0 0 0,0-1-1 0 0,0 1 1 0 0,0-1 0 0 0,0 1-1 0 0,-1 0 1 0 0,1-1 0 0 0,0 1-1 0 0,0 0 1 0 0,0 0 0 0 0,0-1-1 0 0,1 1-20 0 0,35-9-45 0 0,-34 8 88 0 0,124-28-1705 0 0,-1-5-3793 0 0,-105 27 1680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0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5769 0 0,'134'-29'2928'0'0,"-29"4"-2996"0"0,-58 15-231 0 0,-9 1-1933 0 0,0 2 0 0 0,26-1 2232 0 0,-47 7-3730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0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6 248 5449 0 0,'-6'-2'2404'0'0,"24"-3"-1884"0"0,31-2-623 0 0,1 3 82 0 0,-40 3 2 0 0,0-1 0 0 0,0 1 0 0 0,0 1 0 0 0,0 0 0 0 0,0 0 0 0 0,-1 1-1 0 0,1 0 1 0 0,0 1 0 0 0,0 0 0 0 0,-1 1 0 0 0,3 1 19 0 0,-11-3-1 0 0,1 0-1 0 0,-1 1 1 0 0,0-1-1 0 0,0 1 1 0 0,0-1-1 0 0,0 1 1 0 0,0-1-1 0 0,0 1 1 0 0,0 0-1 0 0,-1-1 1 0 0,1 1 0 0 0,0 0-1 0 0,-1 0 1 0 0,0 0-1 0 0,1-1 1 0 0,-1 1-1 0 0,0 0 1 0 0,0 0-1 0 0,0 0 1 0 0,0 0-1 0 0,0 0 1 0 0,-1 0 0 0 0,1-1-1 0 0,0 1 1 0 0,-1 0-1 0 0,1 0 1 0 0,-1 0-1 0 0,0 0 2 0 0,-19 53-4 0 0,6-27 30 0 0,-2-1 1 0 0,-1-1 0 0 0,-6 6-27 0 0,10-15 19 0 0,0 1 0 0 0,1 0 0 0 0,2 1 0 0 0,-1 0 0 0 0,2 0 0 0 0,1 1 0 0 0,-6 20-19 0 0,13-38 14 0 0,0 0 0 0 0,1 0 0 0 0,-1 0 0 0 0,1 0 0 0 0,0-1 0 0 0,-1 1 0 0 0,1 0 0 0 0,0 0 0 0 0,0 0 0 0 0,0 0 0 0 0,0 0 0 0 0,1 0 0 0 0,-1 0 0 0 0,1-1 0 0 0,-1 1 0 0 0,1 0 0 0 0,-1 0 0 0 0,1 0 0 0 0,0-1 0 0 0,0 1 0 0 0,0 0 0 0 0,1 1-14 0 0,-1-3 33 0 0,0 1 0 0 0,1 0 0 0 0,-1-1 0 0 0,1 1 0 0 0,-1-1 0 0 0,1 1 0 0 0,-1-1 0 0 0,1 0 0 0 0,-1 1 0 0 0,1-1 1 0 0,0 0-1 0 0,-1 0 0 0 0,1 0 0 0 0,-1 0 0 0 0,1 0 0 0 0,-1-1 0 0 0,1 1 0 0 0,0 0 0 0 0,-1-1 0 0 0,1 1 0 0 0,-1-1-33 0 0,13-5 295 0 0,0 0 0 0 0,0 0-1 0 0,0-2 1 0 0,11-7-295 0 0,-23 13 16 0 0,10-6 214 0 0,-1 0 0 0 0,0-1 0 0 0,0 0 0 0 0,-1-1 0 0 0,0 0 0 0 0,2-5-230 0 0,-7 10 98 0 0,-1-1 0 0 0,0 1 0 0 0,-1-1 0 0 0,1 0-1 0 0,-1 0 1 0 0,0 0 0 0 0,-1 0 0 0 0,1-1 0 0 0,-1 1 0 0 0,0-1 0 0 0,-1 0 0 0 0,0 1 0 0 0,0-1 0 0 0,0-1-98 0 0,-2 3 59 0 0,0 1 1 0 0,0-1-1 0 0,0 1 1 0 0,0-1-1 0 0,-1 1 1 0 0,0 0-1 0 0,0 0 0 0 0,0 0 1 0 0,0 0-1 0 0,-1 0 1 0 0,0 0-1 0 0,1 0 1 0 0,-1 1-1 0 0,-1-1 1 0 0,1 1-1 0 0,-3-2-59 0 0,-13-17-2089 0 0,6-2-4720 0 0,12 21 1609 0 0</inkml:trace>
  <inkml:trace contextRef="#ctx0" brushRef="#br0" timeOffset="1">512 1 8178 0 0,'-2'0'126'0'0,"0"1"0"0"0,0 0-1 0 0,0-1 1 0 0,0 1 0 0 0,0 0 0 0 0,1 0 0 0 0,-1 0 0 0 0,0 1 0 0 0,1-1 0 0 0,-1 0 0 0 0,1 1-1 0 0,-1-1 1 0 0,1 1 0 0 0,-1-1 0 0 0,1 1 0 0 0,0-1 0 0 0,0 1 0 0 0,0 0 0 0 0,0 0 0 0 0,0 0-1 0 0,0 0 1 0 0,0 0 0 0 0,1 0 0 0 0,-1 0 0 0 0,1 0 0 0 0,-1 0 0 0 0,1 0 0 0 0,0 0 0 0 0,0 1-126 0 0,-6 63 515 0 0,7-36-539 0 0,2 0-1 0 0,1 0 1 0 0,1 0 0 0 0,1-1 0 0 0,2 0-1 0 0,1 0 1 0 0,2 0 24 0 0,28 68-3655 0 0,-27-63-1165 0 0,-10-28 1129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1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2 192 4249 0 0,'0'-8'664'0'0,"-1"5"-476"0"0,1-1 0 0 0,-1 0 1 0 0,1 1-1 0 0,0-1 0 0 0,0 0 0 0 0,1 1 0 0 0,-1-1 1 0 0,1 0-1 0 0,-1 1 0 0 0,1-1 0 0 0,0 1 0 0 0,1-1 1 0 0,-1 1-1 0 0,1-1 0 0 0,-1 1 0 0 0,1 0 0 0 0,0 0 0 0 0,0 0 1 0 0,0 0-1 0 0,1 0 0 0 0,-1 0 0 0 0,1 1 0 0 0,-1-1 1 0 0,1 1-1 0 0,0-1 0 0 0,0 1 0 0 0,2-1-188 0 0,9-5-235 0 0,1 1-1 0 0,0 0 1 0 0,0 1-1 0 0,0 1 0 0 0,1 0 1 0 0,13-2 235 0 0,-11 3-1049 0 0,0-1 0 0 0,-1 0 0 0 0,0-1 1 0 0,0-2-1 0 0,7-3 1049 0 0,-10 2-3329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5097 0 0,'-2'1'113'0'0,"0"-1"-1"0"0,1 1 1 0 0,-1 0-1 0 0,1-1 1 0 0,-1 1-1 0 0,1 0 1 0 0,0 0-1 0 0,-1 0 1 0 0,1 0-1 0 0,0 1 1 0 0,-1-1-1 0 0,1 0 1 0 0,0 0-1 0 0,0 1 1 0 0,0-1-1 0 0,0 1 0 0 0,1-1 1 0 0,-1 1-1 0 0,0-1 1 0 0,0 1-1 0 0,1-1 1 0 0,-1 1-1 0 0,1 0 1 0 0,0-1-1 0 0,-1 1 1 0 0,1 0-1 0 0,0-1 1 0 0,0 1-1 0 0,0 0 1 0 0,0 1-113 0 0,-1 55 355 0 0,2-50-338 0 0,-1-1 0 0 0,2 0 0 0 0,-1 0 0 0 0,1 0 0 0 0,0 0 0 0 0,0 0 0 0 0,0 0 0 0 0,1-1 0 0 0,0 1 0 0 0,1-1 0 0 0,0 1 0 0 0,0-1 0 0 0,2 2-17 0 0,-2-4 47 0 0,-1 0 1 0 0,1-1 0 0 0,0 0-1 0 0,0 0 1 0 0,1 0 0 0 0,-1 0-1 0 0,0-1 1 0 0,1 1-1 0 0,0-1 1 0 0,-1 0 0 0 0,1-1-1 0 0,0 1 1 0 0,0-1 0 0 0,0 0-1 0 0,0 0 1 0 0,0-1 0 0 0,0 1-1 0 0,1-1 1 0 0,0 0-48 0 0,38-2 48 0 0,1-2 0 0 0,37-7-48 0 0,31-11-3945 0 0,-76 14 1012 0 0,-20 6-230 0 0</inkml:trace>
  <inkml:trace contextRef="#ctx0" brushRef="#br0" timeOffset="1">52 506 6641 0 0,'35'-3'1092'0'0,"0"-1"0"0"0,0-1 0 0 0,31-10-1092 0 0,70-11-411 0 0,-131 25 535 0 0,33-1-2795 0 0,-38 2 2623 0 0,1 0 1 0 0,-1 0 0 0 0,0 0-1 0 0,0 0 1 0 0,0 0 0 0 0,0 0 0 0 0,1 0-1 0 0,-1 0 1 0 0,0 0 0 0 0,0 0-1 0 0,0 0 1 0 0,0 1 0 0 0,0-1-1 0 0,1 0 1 0 0,-1 0 0 0 0,0 0 0 0 0,0 0-1 0 0,0 0 1 0 0,0 0 0 0 0,0 0-1 0 0,0 0 1 0 0,0 0 0 0 0,1 0-1 0 0,-1 1 1 0 0,0-1 0 0 0,0 0-1 0 0,0 0 1 0 0,0 0 0 0 0,0 0 0 0 0,0 0-1 0 0,0 1 1 0 0,0-1 0 0 0,0 0-1 0 0,0 0 1 0 0,0 0 0 0 0,0 0-1 0 0,0 0 1 0 0,0 1 0 0 0,0-1 0 0 0,0 0-1 0 0,0 0 1 0 0,0 0 0 0 0,0 0-1 0 0,0 0 1 0 0,0 1 0 0 0,0-1-1 0 0,0 0 1 0 0,0 0 0 0 0,0 0-1 0 0,0 0 1 0 0,0 0 0 0 0,0 1 0 0 0,0-1 47 0 0,-17 13-1957 0 0,6-7-59 0 0,-3-1 1545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1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158 371 1416 0 0,'-5'4'522'0'0,"-82"59"4485"0"0,81-57-4739 0 0,-1 0 0 0 0,1 1 0 0 0,0-1-1 0 0,0 1 1 0 0,1 1 0 0 0,-1-1 0 0 0,2 1 0 0 0,-1-1 0 0 0,1 1-1 0 0,-2 7-267 0 0,5-12 54 0 0,0-1-1 0 0,0 1 1 0 0,1 0-1 0 0,-1-1 1 0 0,1 1-1 0 0,0 0 1 0 0,0 0-1 0 0,0-1 1 0 0,0 1-1 0 0,0 0 1 0 0,1 0-1 0 0,-1-1 1 0 0,1 1-1 0 0,0 0 1 0 0,0-1-1 0 0,0 1 1 0 0,0-1-1 0 0,0 1 1 0 0,0-1-1 0 0,1 2-53 0 0,2 0 65 0 0,0 1 0 0 0,-1-1-1 0 0,1 0 1 0 0,1 0-1 0 0,-1 0 1 0 0,0-1 0 0 0,1 1-1 0 0,0-1 1 0 0,5 3-65 0 0,6 1 68 0 0,0 0 0 0 0,0 0 0 0 0,1-2 0 0 0,0 0 0 0 0,0-1-1 0 0,4 0-67 0 0,86 7-1458 0 0,-86-11-237 0 0,-1 0 1 0 0,0-2-1 0 0,0 0 0 0 0,7-3 1695 0 0,-11 1-3437 0 0</inkml:trace>
  <inkml:trace contextRef="#ctx0" brushRef="#br0" timeOffset="0.17">431 66 4289 0 0,'0'-3'111'0'0,"1"0"-1"0"0,0 0 1 0 0,0 1 0 0 0,0-1-1 0 0,0 0 1 0 0,0 1 0 0 0,1-1-1 0 0,-1 1 1 0 0,1-1 0 0 0,0 1-1 0 0,0 0 1 0 0,-1-1 0 0 0,1 1-1 0 0,1 0 1 0 0,-1 0 0 0 0,0 0-1 0 0,0 1 1 0 0,1-1 0 0 0,-1 1 0 0 0,1-1-1 0 0,-1 1 1 0 0,1 0 0 0 0,0 0-1 0 0,0 0 1 0 0,-1 0 0 0 0,1 0-1 0 0,0 1 1 0 0,0-1-111 0 0,8-2 221 0 0,1 1-1 0 0,-1-1 1 0 0,0 2-1 0 0,1 0 1 0 0,-1 0-1 0 0,8 1-220 0 0,-7 1 173 0 0,0 1 0 0 0,0 1 0 0 0,-1-1 1 0 0,1 2-1 0 0,-1-1 0 0 0,0 2 0 0 0,0 0 0 0 0,0 0 0 0 0,0 1 0 0 0,-1 0 0 0 0,0 0 0 0 0,0 1 0 0 0,2 3-173 0 0,-6-4 27 0 0,1-1-1 0 0,-1 1 1 0 0,-1 1-1 0 0,1-1 0 0 0,-1 1 1 0 0,0 0-1 0 0,0 0 0 0 0,-1 1 1 0 0,0-1-1 0 0,-1 1 0 0 0,1 0 1 0 0,-1 0-1 0 0,-1 0 0 0 0,0 0 1 0 0,0 1-1 0 0,0-1 0 0 0,-1 1 1 0 0,0 7-27 0 0,-1-5-117 0 0,0-8-290 0 0,1 0 1 0 0,-1 1-1 0 0,0 0 1 0 0,0-1-1 0 0,0 1 1 0 0,-1-1-1 0 0,1 0 0 0 0,-1 1 1 0 0,0-1-1 0 0,0 1 1 0 0,0-1-1 0 0,0 0 1 0 0,-1 0-1 0 0,0 1 0 0 0,1-1 1 0 0,-1 0-1 0 0,0-1 1 0 0,0 1-1 0 0,-3 3 407 0 0,0-1-3586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2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5561 0 0,'3'-5'268'0'0,"0"1"0"0"0,0-1-1 0 0,0 1 1 0 0,0 0 0 0 0,1 0 0 0 0,0 0-1 0 0,0 1 1 0 0,0-1 0 0 0,0 1-1 0 0,0 0 1 0 0,1 0 0 0 0,-1 0 0 0 0,5-1-268 0 0,65-31 699 0 0,159-59-1866 0 0,-213 88 513 0 0,-8 3 166 0 0,0 0 0 0 0,0-1-1 0 0,-1-1 1 0 0,5-2 488 0 0,-15 6-35 0 0,0 1-1 0 0,1-1 1 0 0,-1 1-1 0 0,0-1 1 0 0,0 0-1 0 0,0 0 1 0 0,1 1-1 0 0,-1-1 1 0 0,0 0-1 0 0,0 0 0 0 0,0 0 1 0 0,0 0-1 0 0,0 0 1 0 0,-1 0-1 0 0,1 0 1 0 0,0-1-1 0 0,0 1 1 0 0,-1 0-1 0 0,1 0 1 0 0,-1-1-1 0 0,1 1 1 0 0,-1 0-1 0 0,0-1 0 0 0,1 1 1 0 0,-1 0-1 0 0,0-1 1 0 0,0 1-1 0 0,0-1 1 0 0,0 1-1 0 0,0 0 1 0 0,0-1-1 0 0,0 1 1 0 0,0-1-1 0 0,-1 1 1 0 0,1 0-1 0 0,-1-1 1 0 0,1 1-1 0 0,-1 0 36 0 0,0 0 57 0 0,0-1 0 0 0,0 1 0 0 0,0 0 0 0 0,0 0 0 0 0,0 0 0 0 0,-1 0 0 0 0,1 0 0 0 0,0 0 0 0 0,-1 1 0 0 0,1-1 1 0 0,-1 0-1 0 0,1 1 0 0 0,-1-1 0 0 0,1 1 0 0 0,-1-1 0 0 0,0 1 0 0 0,1 0 0 0 0,-1 0 0 0 0,1-1 0 0 0,-1 1 0 0 0,0 0 0 0 0,1 1 0 0 0,-1-1 0 0 0,1 0 0 0 0,-1 0 0 0 0,1 1 0 0 0,-1-1-57 0 0,0 0 158 0 0,0 1 0 0 0,0-1-1 0 0,0 0 1 0 0,0 1-1 0 0,0 0 1 0 0,0-1 0 0 0,0 1-1 0 0,0 0 1 0 0,0 0 0 0 0,1 0-1 0 0,-1 0 1 0 0,0 0 0 0 0,1 0-1 0 0,-1 1 1 0 0,1-1-1 0 0,-1 1 1 0 0,1-1 0 0 0,0 1-1 0 0,-1-1 1 0 0,0 2-158 0 0,-7 28 260 0 0,2 1 0 0 0,0 0 0 0 0,2 0 0 0 0,2 0 0 0 0,1 1 0 0 0,1-1 0 0 0,2 1 0 0 0,1-1 0 0 0,1 1 1 0 0,2-1-1 0 0,4 10-260 0 0,-6-26-669 0 0,-1 1 1 0 0,0-1 0 0 0,-2 1 0 0 0,0 13 668 0 0,-9 32-7664 0 0,7-52 5838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7394 0 0,'-6'3'190'0'0,"0"-1"1"0"0,0 1-1 0 0,0 1 1 0 0,0-1 0 0 0,1 1-1 0 0,0 0 1 0 0,0 1-1 0 0,0-1 1 0 0,0 1 0 0 0,1 0-1 0 0,-1 0 1 0 0,1 0-1 0 0,1 0 1 0 0,-1 1 0 0 0,1 0-1 0 0,-2 2-190 0 0,-2 11 95 0 0,0 1 0 0 0,0-1 0 0 0,2 1-1 0 0,-2 12-94 0 0,3-9-763 0 0,-2-1 1 0 0,0 0-1 0 0,-4 6 763 0 0,6-3-1958 0 0,5-14 386 0 0,6-12-873 0 0,-5-4-106 0 0</inkml:trace>
  <inkml:trace contextRef="#ctx0" brushRef="#br0" timeOffset="1">233 37 4529 0 0,'9'-4'730'0'0,"0"0"0"0"0,0 0 0 0 0,0 0-1 0 0,1 1 1 0 0,-1 1 0 0 0,1 0 0 0 0,7-1-730 0 0,-10 3 79 0 0,0 0 0 0 0,0 0 0 0 0,0 1 1 0 0,0-1-1 0 0,1 2 0 0 0,-1-1 0 0 0,-1 1 0 0 0,1 0 1 0 0,0 1-1 0 0,0-1 0 0 0,0 2-79 0 0,109 45-651 0 0,-37-24-5142 0 0,-74-25 4598 0 0,0-2-1667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3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62 4601 0 0,'-1'0'56'0'0,"-1"1"0"0"0,1 0-1 0 0,-1-1 1 0 0,1 1 0 0 0,-1 0 0 0 0,1 0 0 0 0,0 0 0 0 0,-1 0-1 0 0,1 0 1 0 0,0 0 0 0 0,0 0 0 0 0,0 1 0 0 0,0-1 0 0 0,0 0-1 0 0,0 0 1 0 0,0 1 0 0 0,0-1 0 0 0,1 1 0 0 0,-1-1-1 0 0,0 1 1 0 0,1-1 0 0 0,-1 1 0 0 0,1 0 0 0 0,0-1 0 0 0,-1 1-1 0 0,1-1 1 0 0,0 1 0 0 0,0 0 0 0 0,0-1 0 0 0,0 1 0 0 0,1 0-1 0 0,-1-1 1 0 0,0 1 0 0 0,1-1 0 0 0,-1 1 0 0 0,1-1-1 0 0,-1 1 1 0 0,1-1 0 0 0,0 1 0 0 0,-1-1 0 0 0,1 1 0 0 0,0-1-1 0 0,0 0 1 0 0,0 1 0 0 0,0-1 0 0 0,0 0 0 0 0,1 0 0 0 0,-1 1-56 0 0,4 3 41 0 0,-1 0 0 0 0,1 0 0 0 0,1-1 0 0 0,-1 0 0 0 0,0 1 0 0 0,1-2 0 0 0,0 1 0 0 0,0-1 0 0 0,0 0 0 0 0,6 2-41 0 0,-5-3 162 0 0,0-1 1 0 0,0-1-1 0 0,1 1 1 0 0,-1-1-1 0 0,0-1 1 0 0,1 1-1 0 0,-1-1 1 0 0,0 0-1 0 0,0-1 1 0 0,0 0-1 0 0,0 0 1 0 0,0-1-1 0 0,3-1-162 0 0,7-3 351 0 0,0-1 0 0 0,0-1 1 0 0,0-1-1 0 0,7-6-351 0 0,-22 15 46 0 0,0 0 1 0 0,-1 0-1 0 0,1 0 0 0 0,-1 0 1 0 0,1-1-1 0 0,-1 1 1 0 0,1 0-1 0 0,-1-1 0 0 0,0 1 1 0 0,0-1-1 0 0,0 0 1 0 0,0 1-1 0 0,0-1 0 0 0,0 0 1 0 0,0 0-1 0 0,-1 1 1 0 0,1-1-1 0 0,0 0 0 0 0,-1 0 1 0 0,0 0-1 0 0,1 0 1 0 0,-1 0-1 0 0,0 0 0 0 0,0 0 1 0 0,0 0-1 0 0,0 0 1 0 0,0 0-1 0 0,-1 0 1 0 0,1 0-1 0 0,-1 1 0 0 0,1-1 1 0 0,-1 0-1 0 0,0 0 1 0 0,1 0-1 0 0,-1 1 0 0 0,0-1 1 0 0,0 0-1 0 0,0 1 1 0 0,0-1-1 0 0,-2-1-46 0 0,0 0 37 0 0,0-1 0 0 0,0 1 1 0 0,-1-1-1 0 0,1 1 0 0 0,-1 0 0 0 0,0 1 0 0 0,0-1 0 0 0,0 1 1 0 0,-1-1-1 0 0,1 1 0 0 0,0 0 0 0 0,-1 1 0 0 0,1-1 1 0 0,-1 1-1 0 0,0 0 0 0 0,-1 0-37 0 0,-53 2 188 0 0,57-1-334 0 0,0 0 1 0 0,-1 0-1 0 0,1 0 0 0 0,-1 1 0 0 0,1-1 0 0 0,0 1 0 0 0,-1-1 0 0 0,1 1 0 0 0,0 0 0 0 0,0 0 0 0 0,0 0 0 0 0,-1 0 0 0 0,1 1 0 0 0,0-1 0 0 0,1 0 1 0 0,-1 1-1 0 0,0 0 0 0 0,0-1 0 0 0,0 1 0 0 0,1 0 0 0 0,-1 0 0 0 0,1 0 146 0 0,5 8-6479 0 0,-2-8 2329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8106 0 0,'-1'0'87'0'0,"0"1"1"0"0,0-1 0 0 0,0 1 0 0 0,0-1-1 0 0,0 1 1 0 0,0 0 0 0 0,0-1 0 0 0,0 1-1 0 0,0 0 1 0 0,1 0 0 0 0,-1 0 0 0 0,0 0-1 0 0,0 0 1 0 0,1 0 0 0 0,-1 0 0 0 0,1 0-1 0 0,-1 0 1 0 0,1 0 0 0 0,0 0 0 0 0,-1 0-1 0 0,1 0 1 0 0,0 0 0 0 0,-1 0 0 0 0,1 0-1 0 0,0 0 1 0 0,0 1 0 0 0,0 0-88 0 0,-4 40 1055 0 0,4-35-884 0 0,-4 63 41 0 0,4 0 0 0 0,2 0 0 0 0,4 0 0 0 0,3 0 0 0 0,9 32-212 0 0,9-10-981 0 0,-24-82-324 0 0,2-1-1 0 0,-1 0 1 0 0,1-1-1 0 0,0 1 1 0 0,4 2 1305 0 0,0-1-5245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87 7786 0 0,'-4'11'602'0'0,"1"0"0"0"0,1 1 0 0 0,0-1 1 0 0,0 1-1 0 0,1 0 0 0 0,1 0 0 0 0,0-1 0 0 0,0 1 1 0 0,1 0-1 0 0,2 8-602 0 0,2 7 315 0 0,1 0 1 0 0,1 0-1 0 0,11 25-315 0 0,-13-39 19 0 0,1 0 1 0 0,1-1-1 0 0,0 1 0 0 0,0-2 1 0 0,4 4-20 0 0,-9-11 64 0 0,0-1 0 0 0,0 0-1 0 0,1 0 1 0 0,-1-1 0 0 0,1 1 0 0 0,-1 0 0 0 0,1-1 0 0 0,0 0 0 0 0,0 1 0 0 0,0-1 0 0 0,0-1 0 0 0,1 1 0 0 0,-1 0 0 0 0,0-1-1 0 0,1 1 1 0 0,-1-1 0 0 0,1 0 0 0 0,-1 0 0 0 0,1 0 0 0 0,0-1 0 0 0,-1 0 0 0 0,2 1-64 0 0,-1-2-52 0 0,-1-1 1 0 0,1 1-1 0 0,-1 0 1 0 0,1-1-1 0 0,-1 0 0 0 0,1 0 1 0 0,-1 0-1 0 0,0 0 1 0 0,0-1-1 0 0,0 1 0 0 0,0-1 1 0 0,-1 0-1 0 0,1 0 1 0 0,-1 0-1 0 0,1 0 1 0 0,-1 0-1 0 0,0 0 0 0 0,0-1 1 0 0,0 1-1 0 0,-1-1 1 0 0,1 1-1 0 0,-1-1 1 0 0,0 1-1 0 0,0-1 0 0 0,0 0 1 0 0,0-3 51 0 0,2-8-1467 0 0,-1 0 0 0 0,0-1 0 0 0,-1 1-1 0 0,-1-1 1 0 0,0 1 0 0 0,-1-2 1467 0 0,-3-17-2942 0 0,3 16-221 0 0</inkml:trace>
  <inkml:trace contextRef="#ctx0" brushRef="#br0" timeOffset="1">205 0 1880 0 0,'1'17'2378'0'0,"0"-1"-1"0"0,1 0 1 0 0,0 0-1 0 0,5 14-2377 0 0,7 14 982 0 0,1-1 0 0 0,6 6-982 0 0,16 46-1082 0 0,-36-92 522 0 0,0 0 0 0 0,0 0 0 0 0,0 0 0 0 0,-1 0 1 0 0,1 0-1 0 0,-1 0 0 0 0,1 1 0 0 0,-1-1 0 0 0,0 0 0 0 0,0 0 0 0 0,-1 0 1 0 0,1 0-1 0 0,-1 0 0 0 0,1 0 0 0 0,-1 0 0 0 0,-1 2 560 0 0,-1 1-3306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3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4273 0 0,'0'-2'129'0'0,"0"0"-1"0"0,0-1 1 0 0,1 1-1 0 0,-1 0 1 0 0,0 0 0 0 0,1 0-1 0 0,0 0 1 0 0,-1 0-1 0 0,1 0 1 0 0,0 1 0 0 0,0-1-1 0 0,0 0 1 0 0,1 0-1 0 0,-1 1 1 0 0,0-1 0 0 0,1 0-1 0 0,-1 1 1 0 0,1-1-1 0 0,1 0-128 0 0,1-1 145 0 0,1 0-1 0 0,-1 0 0 0 0,1 0 1 0 0,0 1-1 0 0,0-1 1 0 0,0 1-1 0 0,0 1 0 0 0,1-1-144 0 0,14-3 436 0 0,-1 2 1 0 0,1 0-1 0 0,17 0-436 0 0,-36 3 30 0 0,11-1 66 0 0,0 0 0 0 0,-1 2 0 0 0,1-1-1 0 0,0 2 1 0 0,-1-1 0 0 0,1 1 0 0 0,-1 1 0 0 0,1 0 0 0 0,-1 1-1 0 0,9 4-95 0 0,-17-6 23 0 0,0-1 0 0 0,0 1-1 0 0,0 0 1 0 0,0 0-1 0 0,0 1 1 0 0,0-1-1 0 0,0 1 1 0 0,-1-1-1 0 0,1 1 1 0 0,-1 0-1 0 0,0 0 1 0 0,0 0-1 0 0,0 0 1 0 0,0 0-1 0 0,-1 1 1 0 0,1-1-1 0 0,-1 0 1 0 0,0 1 0 0 0,0-1-1 0 0,0 1 1 0 0,0-1-1 0 0,0 1 1 0 0,-1 0-1 0 0,0-1 1 0 0,0 1-1 0 0,0 0 1 0 0,0-1-1 0 0,0 1 1 0 0,-1 0-1 0 0,0-1 1 0 0,1 1-1 0 0,-1-1 1 0 0,-1 1-1 0 0,1-1 1 0 0,-2 4-23 0 0,-4 10 114 0 0,-1 0 0 0 0,-1 0 0 0 0,0-1 0 0 0,-1 0 0 0 0,-1-1 0 0 0,-10 11-114 0 0,-80 82 59 0 0,89-96-134 0 0,-27 22-1767 0 0,13-21-2612 0 0,25-16 1315 0 0,1-1 957 0 0</inkml:trace>
  <inkml:trace contextRef="#ctx0" brushRef="#br0" timeOffset="1">299 150 4657 0 0,'38'0'2219'0'0,"-6"-1"-785"0"0,1 2 0 0 0,21 4-1434 0 0,-42-4-513 0 0,-1 2-1 0 0,1-1 1 0 0,-1 2-1 0 0,0 0 1 0 0,0 0 0 0 0,0 1-1 0 0,-1 0 1 0 0,1 1 0 0 0,3 2 513 0 0,-4 0-1782 0 0,-9-2-1552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4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4881 0 0,'7'-2'496'0'0,"0"0"-1"0"0,0 1 1 0 0,1-1 0 0 0,-1 1-1 0 0,0 1 1 0 0,4-1-496 0 0,14-1 469 0 0,106-16 183 0 0,-39 6-163 0 0,13-7-489 0 0,160-31-175 0 0,-152 34-5625 0 0,-103 14 2318 0 0</inkml:trace>
  <inkml:trace contextRef="#ctx0" brushRef="#br0" timeOffset="1">693 65 5641 0 0,'-4'4'234'0'0,"0"-1"-1"0"0,1 1 0 0 0,-1 0 1 0 0,1 0-1 0 0,0 0 0 0 0,0 0 1 0 0,0 0-1 0 0,0 1 1 0 0,1 0-1 0 0,0-1 0 0 0,0 1 1 0 0,0 0-1 0 0,1 0 1 0 0,-1 0-1 0 0,1 0 0 0 0,0 0 1 0 0,1 0-1 0 0,-1 0 0 0 0,1 1 1 0 0,0-1-1 0 0,1 5-233 0 0,-1 4-50 0 0,2 0-1 0 0,0 1 0 0 0,0-1 1 0 0,1 0-1 0 0,1-1 0 0 0,0 1 1 0 0,4 6 50 0 0,-1-5-699 0 0,-5-12 110 0 0,0 0-1 0 0,0 1 0 0 0,-1-1 0 0 0,1 1 0 0 0,-1-1 0 0 0,0 1 0 0 0,0-1 0 0 0,0 1 0 0 0,-1 0 0 0 0,1 0 590 0 0,-1 0-3582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4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 6753 0 0,'-5'2'83'0'0,"0"0"-1"0"0,0 0 0 0 0,1 0 1 0 0,-1 1-1 0 0,0 0 0 0 0,1 0 1 0 0,0 0-1 0 0,0 1 0 0 0,0-1 1 0 0,0 1-1 0 0,0 0 0 0 0,1 0 0 0 0,0 0 1 0 0,0 0-1 0 0,0 1 0 0 0,0-1 1 0 0,1 1-1 0 0,-1 0 0 0 0,1 0 1 0 0,0 0-1 0 0,1 0 0 0 0,-1 0 1 0 0,1 0-1 0 0,0 0 0 0 0,1 1 0 0 0,-1-1 1 0 0,1 0-1 0 0,0 1 0 0 0,0-1 1 0 0,0 0-1 0 0,1 1 0 0 0,0-1 1 0 0,0 0-1 0 0,0 0 0 0 0,1 0 1 0 0,0 0-1 0 0,0 0 0 0 0,0 0 0 0 0,0 0 1 0 0,1-1-1 0 0,0 1 0 0 0,0-1 1 0 0,0 0-1 0 0,1 1 0 0 0,-1-1 1 0 0,3 1-83 0 0,1 1-27 0 0,0-1 0 0 0,0 0 0 0 0,0-1 1 0 0,1 0-1 0 0,0 0 0 0 0,0-1 1 0 0,0 0-1 0 0,0 0 0 0 0,0-1 0 0 0,1 0 1 0 0,-1 0-1 0 0,1-1 0 0 0,-1 0 1 0 0,1 0-1 0 0,-1-1 0 0 0,1 0 1 0 0,6-2 26 0 0,0 1-120 0 0,0-1 1 0 0,0 0-1 0 0,0-1 1 0 0,-1-1 0 0 0,1 0-1 0 0,-1-1 1 0 0,0 0 0 0 0,-1-1-1 0 0,13-8 120 0 0,-20 11 23 0 0,-1-1 0 0 0,0 0 0 0 0,0-1 0 0 0,0 1-1 0 0,-1-1 1 0 0,1 0 0 0 0,-1 0 0 0 0,0 0 0 0 0,-1-1-1 0 0,1 1 1 0 0,-1-1 0 0 0,0 0 0 0 0,1-4-23 0 0,-3 8 24 0 0,0 0 0 0 0,0-1 0 0 0,-1 1 1 0 0,1-1-1 0 0,-1 1 0 0 0,0-1 0 0 0,0 0 0 0 0,0 1 1 0 0,0-1-1 0 0,0 1 0 0 0,0-1 0 0 0,-1 1 0 0 0,1-1 0 0 0,-1 1 1 0 0,0-1-1 0 0,0 1 0 0 0,0-1 0 0 0,0 1 0 0 0,0 0 1 0 0,0 0-1 0 0,-1-1 0 0 0,1 1 0 0 0,-1 0 0 0 0,1 0 0 0 0,-1 0 1 0 0,0 0-1 0 0,0 1 0 0 0,0-1 0 0 0,0 1 0 0 0,0-1 0 0 0,0 1 1 0 0,0-1-1 0 0,-1 1 0 0 0,1 0 0 0 0,-2 0-24 0 0,-8-5 86 0 0,-1 1-1 0 0,0 1 1 0 0,0 0-1 0 0,0 1 1 0 0,0 1-1 0 0,-1 0 1 0 0,1 1-1 0 0,-1 0 1 0 0,0 1-1 0 0,1 0 1 0 0,-1 1-1 0 0,1 1 1 0 0,-1 0-1 0 0,1 1 1 0 0,0 0-1 0 0,-10 4-85 0 0,23-7-54 0 0,-1 0-1 0 0,1 1 0 0 0,-1-1 1 0 0,1 0-1 0 0,-1 0 0 0 0,1 0 0 0 0,0 0 1 0 0,-1 1-1 0 0,1-1 0 0 0,-1 0 0 0 0,1 1 1 0 0,0-1-1 0 0,-1 0 0 0 0,1 1 0 0 0,-1-1 1 0 0,1 0-1 0 0,0 1 0 0 0,0-1 1 0 0,-1 1-1 0 0,1-1 0 0 0,0 0 0 0 0,0 1 1 0 0,-1-1-1 0 0,1 1 0 0 0,0-1 0 0 0,0 1 1 0 0,0-1-1 0 0,0 1 0 0 0,0-1 0 0 0,0 1 1 0 0,0-1-1 0 0,0 1 0 0 0,0-1 0 0 0,0 1 1 0 0,0-1-1 0 0,0 1 0 0 0,0-1 55 0 0,14 14-5627 0 0,-9-11 1765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80 5857 0 0,'-7'3'220'0'0,"1"1"1"0"0,0 0-1 0 0,0 1 0 0 0,0-1 0 0 0,0 1 0 0 0,1 1 0 0 0,0-1 0 0 0,0 1 1 0 0,0-1-1 0 0,1 1 0 0 0,0 1 0 0 0,0-1 0 0 0,0 1 0 0 0,1-1 0 0 0,-2 7-220 0 0,4-10 24 0 0,0 0 0 0 0,0 0 0 0 0,0 0 0 0 0,1 0 0 0 0,-1 0-1 0 0,1 0 1 0 0,0 0 0 0 0,0 0 0 0 0,0 0 0 0 0,0 0 0 0 0,1 0-1 0 0,-1 0 1 0 0,1 0 0 0 0,0 0 0 0 0,0-1 0 0 0,0 1 0 0 0,0 0-1 0 0,0 0 1 0 0,0-1 0 0 0,1 1 0 0 0,0 0 0 0 0,-1-1 0 0 0,1 1-1 0 0,0-1 1 0 0,0 0 0 0 0,0 0 0 0 0,0 0 0 0 0,1 0 0 0 0,-1 0-1 0 0,1 0 1 0 0,-1-1 0 0 0,1 1 0 0 0,-1-1 0 0 0,1 1 0 0 0,0-1-1 0 0,0 0 1 0 0,0 0 0 0 0,0 0 0 0 0,2 0-24 0 0,1 0 85 0 0,1 0 0 0 0,0 0 0 0 0,0 0-1 0 0,0-1 1 0 0,0 0 0 0 0,0 0 0 0 0,0-1 0 0 0,-1 1 0 0 0,1-2 0 0 0,0 1 0 0 0,0-1 0 0 0,-1 0 0 0 0,1 0 0 0 0,-1-1 0 0 0,1 0-1 0 0,1-2-84 0 0,7-2 263 0 0,-1-2 0 0 0,0 1-1 0 0,-1-2 1 0 0,0 0-1 0 0,0-1 1 0 0,3-3-263 0 0,-13 11 8 0 0,0-1 1 0 0,0 1-1 0 0,0-1 1 0 0,-1 1-1 0 0,1-1 1 0 0,-1 0-1 0 0,0 0 1 0 0,0 0-1 0 0,0 0 1 0 0,0 0-1 0 0,-1-1 1 0 0,0 1-1 0 0,0 0 1 0 0,0-1-1 0 0,0 1 1 0 0,-1-1-1 0 0,1 1 1 0 0,-1-1-1 0 0,0 1 1 0 0,-1-1-1 0 0,1 1 1 0 0,-1-1-1 0 0,0 1 1 0 0,0-1-1 0 0,0 1 1 0 0,-1 0-1 0 0,1-1 1 0 0,-1 1-1 0 0,0 0 1 0 0,0 0-1 0 0,-1 0 1 0 0,1 1-1 0 0,-1-1 1 0 0,0 1-1 0 0,0-1 1 0 0,0 1-1 0 0,0 0 1 0 0,-1 0-1 0 0,1 0 1 0 0,-1 0-1 0 0,0 1 1 0 0,0 0-1 0 0,0-1 1 0 0,0 1-1 0 0,0 1 1 0 0,0-1-1 0 0,0 1 1 0 0,-1-1-1 0 0,1 1 1 0 0,-1 0-1 0 0,1 1 1 0 0,-1-1-1 0 0,1 1 1 0 0,-1 0-1 0 0,1 0 1 0 0,-3 1-9 0 0,4-1 0 0 0,0 1 0 0 0,-1 0-1 0 0,1 0 1 0 0,0 1 0 0 0,0-1 0 0 0,0 1 0 0 0,0-1-1 0 0,0 1 1 0 0,0 0 0 0 0,0 0 0 0 0,1 0 0 0 0,-1 0-1 0 0,1 1 1 0 0,-1-1 0 0 0,1 1 0 0 0,0 0 0 0 0,0-1-1 0 0,0 1 1 0 0,0 0 0 0 0,1 0 0 0 0,-2 3 0 0 0,-4 9 22 0 0,1 0 1 0 0,1 1-1 0 0,0-1 1 0 0,1 3-23 0 0,-2 7 30 0 0,-2 3 1 0 0,1 0 1 0 0,2 1-1 0 0,1 0 0 0 0,1 0 1 0 0,1 0-1 0 0,3 26-31 0 0,0-36 13 0 0,1 0 0 0 0,0 0 0 0 0,2 0 0 0 0,0-1 0 0 0,2 0 1 0 0,0 0-1 0 0,0 0 0 0 0,2 0 0 0 0,0-1 0 0 0,1-1 0 0 0,2 3-13 0 0,32 39 122 0 0,-12-23-6665 0 0,-28-35 3185 0 0,-1 0-802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5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395 0 7490 0 0,'-6'6'197'0'0,"-1"-1"0"0"0,1 1-1 0 0,0 0 1 0 0,1 1 0 0 0,-1-1 0 0 0,1 1 0 0 0,0 0 0 0 0,1 0 0 0 0,0 1 0 0 0,0-1 0 0 0,1 1 0 0 0,0 0 0 0 0,0 0 0 0 0,-1 7-197 0 0,-5 15 171 0 0,2 1 1 0 0,2 0-1 0 0,-1 11-171 0 0,4-17 22 0 0,-2-1 0 0 0,-1 0 0 0 0,0 0 0 0 0,-6 10-22 0 0,7-22-41 0 0,-1-1 1 0 0,0 0 0 0 0,-1-1-1 0 0,0 0 1 0 0,-1 1-1 0 0,0-2 1 0 0,0 1 0 0 0,-1-1-1 0 0,0 0 1 0 0,-2 1 40 0 0,-35 27-590 0 0,-1-2-1 0 0,-26 13 591 0 0,61-40-115 0 0,-7-1 331 0 0,14-6 837 0 0,17-3-53 0 0,141-20 533 0 0,45 4-1533 0 0,39 10-8274 0 0,-203 7 5653 0 0,0 0 573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0:25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25 5001 0 0,'-1'-1'299'0'0,"0"0"-1"0"0,-1 0 1 0 0,1 0 0 0 0,0 0 0 0 0,0 0-1 0 0,0 0 1 0 0,0 0 0 0 0,0 0-1 0 0,1 0 1 0 0,-1-1 0 0 0,0 1 0 0 0,0 0-1 0 0,1 0 1 0 0,-1-1 0 0 0,1 1-1 0 0,-1 0 1 0 0,1-2-299 0 0,20 1-662 0 0,-4 2-621 0 0,17 3-2858 0 0,-26-3 156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2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132 104 8 0 0,'-8'2'479'0'0,"0"0"1"0"0,1 0-1 0 0,-1 0 1 0 0,0 1-1 0 0,1 0 1 0 0,-7 4-480 0 0,9-5 255 0 0,0 0 1 0 0,-1 0-1 0 0,1-1 1 0 0,-1 0-1 0 0,1 0 1 0 0,0 0-1 0 0,-1-1 1 0 0,1 0-1 0 0,-1 0 1 0 0,-1 0-256 0 0,3 0 596 0 0,3-1-556 0 0,1 1 0 0 0,0 0 0 0 0,-1 0 0 0 0,1 0-1 0 0,0 0 1 0 0,-1-1 0 0 0,1 1 0 0 0,0 0 0 0 0,-1-1 0 0 0,1 1 0 0 0,0 0 0 0 0,0 0 0 0 0,-1-1-1 0 0,1 1 1 0 0,0 0 0 0 0,0-1 0 0 0,0 1 0 0 0,0 0 0 0 0,-1-1 0 0 0,1 1 0 0 0,0-1 0 0 0,0 1-1 0 0,0 0 1 0 0,0-1 0 0 0,0 1 0 0 0,0-1 0 0 0,0 1 0 0 0,0 0 0 0 0,0-1 0 0 0,0 1 0 0 0,0 0 0 0 0,0-1-1 0 0,0 1 1 0 0,0-1 0 0 0,1 1 0 0 0,-1 0 0 0 0,0-1 0 0 0,0 1 0 0 0,0 0 0 0 0,0-1 0 0 0,1 1-1 0 0,-1 0 1 0 0,0-1 0 0 0,0 1 0 0 0,1 0 0 0 0,-1 0 0 0 0,0-1 0 0 0,1 1 0 0 0,-1 0 0 0 0,0 0-1 0 0,1-1 1 0 0,-1 1-40 0 0,18-25 241 0 0,-15 20-142 0 0,3-4-62 0 0,1 1 1 0 0,0 0 0 0 0,0 0-1 0 0,1 1 1 0 0,0 0 0 0 0,0 0-1 0 0,1 1 1 0 0,0 0 0 0 0,4-2-38 0 0,-11 6 23 0 0,1 1-1 0 0,-1-1 1 0 0,1 1 0 0 0,0-1-1 0 0,0 1 1 0 0,-1 0 0 0 0,1 0 0 0 0,0 0-1 0 0,0 1 1 0 0,0-1 0 0 0,0 1 0 0 0,0 0-1 0 0,0-1 1 0 0,0 1 0 0 0,0 1 0 0 0,0-1-1 0 0,0 0 1 0 0,0 1 0 0 0,0-1 0 0 0,0 1-1 0 0,0 0 1 0 0,0 0 0 0 0,0 0 0 0 0,-1 1-1 0 0,1-1 1 0 0,0 0 0 0 0,-1 1 0 0 0,1 0-1 0 0,-1 0 1 0 0,0 0 0 0 0,1 0 0 0 0,-1 0-1 0 0,0 0 1 0 0,1 1-23 0 0,2 5 29 0 0,2 1 40 0 0,-1 0 0 0 0,1 0 0 0 0,1 0 0 0 0,0-1 0 0 0,0 0 0 0 0,0-1 0 0 0,2 1-69 0 0,-9-8-11 0 0,0 0 0 0 0,0 1 0 0 0,0-1 0 0 0,0 0 0 0 0,0 1 0 0 0,0-1-1 0 0,0 0 1 0 0,0 0 0 0 0,1 0 0 0 0,-1 0 0 0 0,0 0 0 0 0,0 0 0 0 0,0 0 0 0 0,0-1 0 0 0,0 1-1 0 0,0 0 1 0 0,0-1 0 0 0,0 1 0 0 0,0 0 0 0 0,0-1 0 0 0,0 0 0 0 0,0 1 0 0 0,0-1 0 0 0,0 1-1 0 0,0-1 1 0 0,0 0 11 0 0,25-27-613 0 0,-24 25 571 0 0,0 0 0 0 0,0 1 0 0 0,0-1 0 0 0,0 0 0 0 0,1 1 0 0 0,-1-1 0 0 0,1 1 0 0 0,0 0 0 0 0,-1 0 0 0 0,1 0 0 0 0,0 0 0 0 0,0 0 0 0 0,0 1 0 0 0,0-1 0 0 0,1 1 0 0 0,-1 0 0 0 0,1 0 42 0 0,58-5-106 0 0,-22-4-6647 0 0,-33 7 5162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116 749 8 0 0,'-18'-9'3264'0'0,"-15"-10"-1370"0"0,29 15-1700 0 0,0 0-1 0 0,1-1 0 0 0,0 1 0 0 0,0-1 0 0 0,0 0 1 0 0,0 0-1 0 0,1 0 0 0 0,0 0 0 0 0,0 0 0 0 0,0-1 0 0 0,0 1 1 0 0,1-1-1 0 0,0 1 0 0 0,0-1 0 0 0,1-2-193 0 0,-9-33 274 0 0,4 25-268 0 0,1-1 1 0 0,0 0-1 0 0,1-1 1 0 0,1 1-1 0 0,1-1 1 0 0,0 1-1 0 0,1 0 1 0 0,1-1-1 0 0,1 1 0 0 0,0-1 1 0 0,2 1-1 0 0,0 0 1 0 0,0 0-1 0 0,2 1 1 0 0,0-1-1 0 0,1 1 1 0 0,0 0-1 0 0,1 1 1 0 0,1 0-1 0 0,3-3-6 0 0,12-13-22 0 0,2 0 0 0 0,1 2 0 0 0,1 1 0 0 0,1 2-1 0 0,7-3 23 0 0,-33 26-38 0 0,0 1-1 0 0,1-1 1 0 0,-1 0-1 0 0,0 0 1 0 0,0 0-1 0 0,-1 0 1 0 0,1-1-1 0 0,-1 1 1 0 0,0-1 38 0 0,14-26-6108 0 0,-13 23 4214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6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32 2312 0 0,'-1'1'179'0'0,"-1"0"0"0"0,0 1-1 0 0,1-1 1 0 0,-1 0 0 0 0,1 1-1 0 0,0-1 1 0 0,-1 1 0 0 0,1 0-1 0 0,0-1 1 0 0,0 1 0 0 0,0 0-1 0 0,0 0 1 0 0,0 0 0 0 0,0 0-1 0 0,1 0 1 0 0,-1-1 0 0 0,1 1-1 0 0,-1 0 1 0 0,1 1 0 0 0,0-1-1 0 0,0 0 1 0 0,0 0 0 0 0,0 0-1 0 0,0 0 1 0 0,0 0 0 0 0,1 2-179 0 0,0-3 50 0 0,1 1 1 0 0,0-1 0 0 0,-1 1-1 0 0,1-1 1 0 0,0 0 0 0 0,0 0-1 0 0,0 0 1 0 0,0 0 0 0 0,0 0-1 0 0,0 0 1 0 0,0-1 0 0 0,0 1-1 0 0,0-1 1 0 0,1 1 0 0 0,-1-1-1 0 0,0 0 1 0 0,0 0 0 0 0,0 0-1 0 0,1 0 1 0 0,-1 0 0 0 0,0 0-1 0 0,0-1 1 0 0,0 1 0 0 0,0-1-1 0 0,1 0-50 0 0,24-4 9 0 0,-2-2 0 0 0,1 0-1 0 0,-1-2 1 0 0,11-6-9 0 0,-10 4 42 0 0,0 2 1 0 0,1 0 0 0 0,25-4-43 0 0,-37 9 69 0 0,16 0 26 0 0,-30 4-89 0 0,-1 0 0 0 0,1 0 0 0 0,-1 0 0 0 0,1 0 0 0 0,0 0 0 0 0,-1 1 0 0 0,1-1 0 0 0,-1 0 0 0 0,1 0 0 0 0,-1 1-1 0 0,1-1 1 0 0,-1 0 0 0 0,1 1 0 0 0,-1-1 0 0 0,1 1 0 0 0,-1-1 0 0 0,0 0 0 0 0,1 1 0 0 0,-1-1 0 0 0,0 1 0 0 0,1-1 0 0 0,-1 1 0 0 0,0-1 0 0 0,0 1 0 0 0,1 0 0 0 0,-1-1 0 0 0,0 1-1 0 0,0-1 1 0 0,0 1 0 0 0,0-1 0 0 0,0 1 0 0 0,0 0 0 0 0,0-1 0 0 0,0 1 0 0 0,0-1 0 0 0,0 1 0 0 0,0 0 0 0 0,0-1 0 0 0,0 1 0 0 0,0-1 0 0 0,0 1 0 0 0,-1-1 0 0 0,1 1 0 0 0,0 0-6 0 0,-7 49 193 0 0,3 1 0 0 0,2-1 1 0 0,2 26-194 0 0,1-29-32 0 0,5 15-2041 0 0,8-2-4327 0 0,-11-46 5520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7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2024 0 0,'-13'52'4572'0'0,"11"10"-4135"0"0,4 1-1 0 0,2-1 1 0 0,3 0-1 0 0,4 13-436 0 0,-1-6 141 0 0,-7-45-317 0 0,10 59 234 0 0,0-32-4529 0 0,-12-46 3118 0 0,-1-5-1180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09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5681 0 0,'22'-5'5269'0'0,"21"-12"-4450"0"0,-14 5-744 0 0,46-16-1022 0 0,-3-8-6057 0 0,-56 26 3119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7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2056 0 0,'3'-5'148'0'0,"1"0"0"0"0,0 0 0 0 0,1 0 0 0 0,-1 1 0 0 0,1 0 0 0 0,0 0 0 0 0,0 0 0 0 0,0 1 0 0 0,0 0 0 0 0,1 0 0 0 0,-1 0 0 0 0,6-1-148 0 0,13-9 248 0 0,-9 3-43 0 0,0 1 1 0 0,0 0-1 0 0,1 2 1 0 0,0-1-1 0 0,1 2 1 0 0,-1 0-1 0 0,1 2 1 0 0,1-1-1 0 0,-1 2 1 0 0,9-1-206 0 0,-25 4 69 0 0,0 0 0 0 0,1 0 0 0 0,-1 0 0 0 0,0 0 0 0 0,0 1 0 0 0,1-1 0 0 0,-1 0 0 0 0,0 0 0 0 0,0 1 0 0 0,0-1 0 0 0,1 1 1 0 0,-1-1-1 0 0,0 1 0 0 0,0 0 0 0 0,0-1 0 0 0,0 1 0 0 0,0 0 0 0 0,0 0 0 0 0,0 0 0 0 0,0-1 0 0 0,0 1 0 0 0,-1 0 0 0 0,1 0 0 0 0,0 0 0 0 0,0 1 1 0 0,0-1-70 0 0,0 2 51 0 0,0 0 1 0 0,-1 0 0 0 0,1 0-1 0 0,0 0 1 0 0,-1 0 0 0 0,0 0-1 0 0,0 0 1 0 0,0 0 0 0 0,0 0-1 0 0,0 0 1 0 0,-1 2-52 0 0,-1 8 37 0 0,-1 0-1 0 0,0 0 1 0 0,-2 0 0 0 0,-2 7-37 0 0,-1-3-38 0 0,-1 0 1 0 0,-1-1-1 0 0,0 0 0 0 0,-1 0 1 0 0,-1-1-1 0 0,-9 8 38 0 0,4-3-677 0 0,6-5-440 0 0,9-12 566 0 0,0 0 0 0 0,-1 0-1 0 0,1 1 1 0 0,-1-1-1 0 0,0-1 1 0 0,0 1 0 0 0,0 0-1 0 0,-2 0 552 0 0,0 2-2207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8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 2793 0 0,'-4'2'185'0'0,"-1"0"1"0"0,1 0 0 0 0,0 1-1 0 0,0-1 1 0 0,0 1 0 0 0,0 0-1 0 0,1 0 1 0 0,-1 1 0 0 0,1-1-1 0 0,0 1 1 0 0,0-1 0 0 0,0 1-1 0 0,0 0 1 0 0,1 0 0 0 0,-2 3-186 0 0,-31 74 1828 0 0,18-38-1627 0 0,2-11-119 0 0,3 0 0 0 0,0 1 0 0 0,2 1 1 0 0,2-1-1 0 0,1 1 0 0 0,-1 18-82 0 0,6-40-58 0 0,1 1 0 0 0,1-1 0 0 0,0 1 0 0 0,0 0 1 0 0,1-1-1 0 0,1 1 0 0 0,0-1 0 0 0,1 0 0 0 0,0 1 0 0 0,1-1 0 0 0,0-1 0 0 0,1 1 0 0 0,0 0 1 0 0,1-1-1 0 0,0 0 0 0 0,1-1 0 0 0,0 1 0 0 0,1-1 0 0 0,4 4 58 0 0,-11-13-98 0 0,-1 0-1 0 0,1 0 1 0 0,0 0-1 0 0,0 0 1 0 0,0 0-1 0 0,0 0 0 0 0,0-1 1 0 0,0 1-1 0 0,0 0 1 0 0,0 0-1 0 0,0-1 1 0 0,0 1-1 0 0,0-1 1 0 0,0 1-1 0 0,0-1 1 0 0,0 1-1 0 0,1-1 1 0 0,-1 0-1 0 0,0 0 1 0 0,0 1-1 0 0,1-1 1 0 0,-1 0-1 0 0,0 0 1 0 0,0 0-1 0 0,1 0 1 0 0,-1-1-1 0 0,0 1 0 0 0,0 0 1 0 0,0 0-1 0 0,1-1 1 0 0,-1 1-1 0 0,0-1 1 0 0,0 1-1 0 0,0-1 1 0 0,0 1-1 0 0,0-1 1 0 0,0 0-1 0 0,0 1 1 0 0,0-1-1 0 0,0 0 1 0 0,0 0-1 0 0,0 0 1 0 0,0 0-1 0 0,-1 0 1 0 0,1 0-1 0 0,0 0 1 0 0,-1 0-1 0 0,1 0 0 0 0,-1 0 1 0 0,1 0-1 0 0,-1 0 1 0 0,1-1-1 0 0,-1 1 1 0 0,0 0-1 0 0,1 0 1 0 0,-1-1-1 0 0,0 0 99 0 0,0-7-1376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8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1488 0 0,'0'-2'139'0'0,"1"0"0"0"0,0-1-1 0 0,0 1 1 0 0,0 0 0 0 0,1 0 0 0 0,-1 0-1 0 0,0 0 1 0 0,1 0 0 0 0,0 0 0 0 0,-1 0-1 0 0,1 1 1 0 0,0-1 0 0 0,0 0-1 0 0,0 1 1 0 0,0 0 0 0 0,0-1 0 0 0,0 1-1 0 0,0 0 1 0 0,0 0 0 0 0,1 0 0 0 0,-1 0-139 0 0,4-2 190 0 0,0 0 0 0 0,0 1 0 0 0,0 0 1 0 0,1 0-1 0 0,-1 1 0 0 0,0-1 0 0 0,6 1-190 0 0,-10 1 70 0 0,1 0-1 0 0,-1 0 0 0 0,0 1 1 0 0,1-1-1 0 0,-1 1 0 0 0,0 0 1 0 0,1-1-1 0 0,-1 1 1 0 0,0 0-1 0 0,0 0 0 0 0,0 1 1 0 0,0-1-1 0 0,0 0 0 0 0,0 1 1 0 0,0-1-1 0 0,0 1 1 0 0,-1 0-1 0 0,1-1 0 0 0,-1 1 1 0 0,1 0-1 0 0,-1 0 0 0 0,1 0 1 0 0,-1 0-1 0 0,0 0 1 0 0,0 1-1 0 0,0-1 0 0 0,0 0 1 0 0,-1 0-1 0 0,1 1 0 0 0,-1-1 1 0 0,1 0-1 0 0,-1 1 1 0 0,0-1-1 0 0,0 0 0 0 0,0 1 1 0 0,0-1-1 0 0,0 1 1 0 0,0-1-70 0 0,0 7 77 0 0,-1 0 0 0 0,1 0 0 0 0,-2 0 0 0 0,1 0 1 0 0,-1-1-1 0 0,-1 1 0 0 0,1 0 0 0 0,-1-1 1 0 0,-4 8-78 0 0,-36 47 376 0 0,-4 9-2187 0 0,46-72 1157 0 0,1 0-109 0 0,8-16-3734 0 0,-4 9 2789 0 0</inkml:trace>
  <inkml:trace contextRef="#ctx0" brushRef="#br0" timeOffset="1">355 0 2641 0 0,'-9'12'496'0'0,"1"-1"0"0"0,0 1 0 0 0,1 1 0 0 0,0 0 0 0 0,1 0 0 0 0,0 0 0 0 0,-1 6-496 0 0,-7 15 339 0 0,10-24-293 0 0,0 1 1 0 0,1-1-1 0 0,1 1 1 0 0,0 0-1 0 0,0 0 1 0 0,0 8-47 0 0,2-14 13 0 0,-1 1 0 0 0,1-1 1 0 0,0 1-1 0 0,1 0 0 0 0,-1-1 1 0 0,1 1-1 0 0,0-1 0 0 0,0 1 1 0 0,1-1-1 0 0,0 0 0 0 0,0 0 1 0 0,0 1-1 0 0,3 3-13 0 0,-4-7-69 0 0,1-1 0 0 0,-1 1-1 0 0,1-1 1 0 0,0 0 0 0 0,-1 0 0 0 0,1 0 0 0 0,0 0-1 0 0,0 0 1 0 0,0 0 0 0 0,0 0 0 0 0,0 0-1 0 0,0-1 1 0 0,0 1 0 0 0,0-1 0 0 0,0 0-1 0 0,0 1 1 0 0,0-1 0 0 0,0 0 0 0 0,0 0 0 0 0,0 0-1 0 0,0-1 1 0 0,0 1 0 0 0,0 0 0 0 0,1-1-1 0 0,-1 1 1 0 0,-1-1 0 0 0,1 0 0 0 0,0 0-1 0 0,0 0 1 0 0,0 0 69 0 0,7-2-457 0 0,-1-2 0 0 0,1 1 0 0 0,-1-1 0 0 0,0 0 0 0 0,0-1-1 0 0,0-1 458 0 0,-1 1-2076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19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2272 0 0,'1'4'330'0'0,"0"1"0"0"0,1-1 0 0 0,0 0 0 0 0,0 0 0 0 0,0 1 0 0 0,0-1 0 0 0,1-1 0 0 0,0 1 0 0 0,0 0 0 0 0,0-1 0 0 0,0 1 0 0 0,0-1 0 0 0,0 0 0 0 0,3 2-330 0 0,22 27 1250 0 0,-12-7-1136 0 0,-2 1 1 0 0,-1 1-1 0 0,-1 0 1 0 0,-2 1-1 0 0,0 0 0 0 0,-2 1 1 0 0,-1 0-1 0 0,-2 0 1 0 0,0 1-1 0 0,-2-1 1 0 0,-1 27-115 0 0,-5-36-892 0 0,0-1 1 0 0,-1 0-1 0 0,-1 0 1 0 0,-1 0 0 0 0,0 0-1 0 0,-2-1 1 0 0,-2 4 891 0 0,-8 12-3153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0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7 191 184 0 0,'0'0'47'0'0,"0"0"0"0"0,-1 0 0 0 0,1 0 0 0 0,0 0 0 0 0,-1 1 0 0 0,1-1 0 0 0,0 0 0 0 0,-1 0 0 0 0,1 0 0 0 0,0 1 0 0 0,0-1 0 0 0,-1 0 0 0 0,1 0 0 0 0,0 1 0 0 0,-1-1 0 0 0,1 0 0 0 0,0 0 0 0 0,0 1 0 0 0,0-1 0 0 0,-1 0 0 0 0,1 1 0 0 0,0-1 0 0 0,0 0 0 0 0,0 1 0 0 0,0-1 0 0 0,0 0 1 0 0,0 1-1 0 0,-1-1 0 0 0,1 0 0 0 0,0 1 0 0 0,0-1 0 0 0,0 1 0 0 0,0-1 0 0 0,0 0 0 0 0,0 1 0 0 0,1-1 0 0 0,-1 0 0 0 0,0 1 0 0 0,0-1 0 0 0,0 0 0 0 0,0 1 0 0 0,0-1 0 0 0,0 0 0 0 0,1 1 0 0 0,-1-1 0 0 0,0 0 0 0 0,0 1 0 0 0,0-1 0 0 0,1 0 0 0 0,-1 0 0 0 0,0 1 0 0 0,1-1 0 0 0,-1 0 0 0 0,0 0 0 0 0,0 0 0 0 0,1 1 0 0 0,-1-1 0 0 0,0 0 0 0 0,1 0 0 0 0,-1 0-47 0 0,2 0 17 0 0,-1 0 0 0 0,0 0 0 0 0,1 0 0 0 0,-1 0 0 0 0,0 0 0 0 0,1 0 0 0 0,-1-1 0 0 0,0 1 0 0 0,0 0 0 0 0,1-1 0 0 0,-1 0 0 0 0,0 1 1 0 0,0-1-1 0 0,0 1 0 0 0,0-1 0 0 0,0 0 0 0 0,0 0 0 0 0,0 0 0 0 0,1 0-17 0 0,65-76 2040 0 0,-49 55-1561 0 0,1 0 0 0 0,1 1 0 0 0,0 0 1 0 0,15-9-480 0 0,-34 29 38 0 0,-1 1 1 0 0,1 0 0 0 0,-1-1 0 0 0,1 1 0 0 0,0 0-1 0 0,-1-1 1 0 0,1 1 0 0 0,-1 0 0 0 0,1-1 0 0 0,0 1 0 0 0,-1 0-1 0 0,1 0 1 0 0,0 0 0 0 0,-1 0 0 0 0,1 0 0 0 0,0 0-1 0 0,0 0 1 0 0,-1 0 0 0 0,1 0 0 0 0,0 0 0 0 0,-1 0-1 0 0,1 0 1 0 0,0 0 0 0 0,-1 1 0 0 0,1-1 0 0 0,-1 0 0 0 0,1 1-1 0 0,0-1 1 0 0,-1 0 0 0 0,1 1-39 0 0,15 20 1179 0 0,1 34-139 0 0,-16-51-1143 0 0,3 9 114 0 0,0 0 0 0 0,0-1 0 0 0,1 1 0 0 0,1-1 0 0 0,0 0 0 0 0,0 0 0 0 0,5 4-11 0 0,-9-12 7 0 0,1 0 0 0 0,0 0 1 0 0,1 0-1 0 0,-1 0 1 0 0,1-1-1 0 0,0 1 0 0 0,0-1 1 0 0,0 0-1 0 0,0 0 0 0 0,0 0 1 0 0,1-1-1 0 0,-1 0 0 0 0,1 0 1 0 0,-1 0-1 0 0,1 0 0 0 0,0-1 1 0 0,0 1-1 0 0,0-1 0 0 0,0-1 1 0 0,0 1-1 0 0,2 0-7 0 0,-4-2 6 0 0,1 1 0 0 0,-1-1 0 0 0,0 0 0 0 0,1 0 0 0 0,-1 0 0 0 0,0 0 0 0 0,0-1 0 0 0,0 1 0 0 0,0-1 0 0 0,0 1 0 0 0,0-1 0 0 0,0 0-1 0 0,0-1 1 0 0,-1 1 0 0 0,1 0 0 0 0,-1-1 0 0 0,1 1 0 0 0,-1-1 0 0 0,0 0 0 0 0,1-1-6 0 0,7-12 60 0 0,0-1 0 0 0,0 0 0 0 0,2-8-60 0 0,9-16 48 0 0,-19 38-77 0 0,30-41-3932 0 0,-30 41 3696 0 0,-1 1 0 0 0,1 0-1 0 0,0 0 1 0 0,1 1 0 0 0,-1-1 0 0 0,0 0-1 0 0,0 1 1 0 0,1-1 0 0 0,-1 1 0 0 0,1 0-1 0 0,-1 0 1 0 0,1 0 0 0 0,0 0-1 0 0,-1 0 1 0 0,1 0 0 0 0,0 1 0 0 0,2-1 265 0 0,-3 1-2637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0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1 128 0 0,'-1'2'176'0'0,"1"0"1"0"0,-1 0-1 0 0,1-1 1 0 0,0 1-1 0 0,-1 0 1 0 0,1 0-1 0 0,0 0 0 0 0,0 0 1 0 0,0 0-1 0 0,0 0 1 0 0,0 0-1 0 0,1 0 0 0 0,-1 0 1 0 0,1 0-1 0 0,-1 0 1 0 0,1-1-1 0 0,0 1 1 0 0,0 1-177 0 0,14 35 854 0 0,-13-35-809 0 0,1 1 0 0 0,-1-1 0 0 0,1 0 0 0 0,0 0-1 0 0,0 0 1 0 0,1 0 0 0 0,-1 0 0 0 0,0-1 0 0 0,1 1 0 0 0,0-1-1 0 0,-1 0 1 0 0,1 0 0 0 0,0 0 0 0 0,0-1 0 0 0,0 1 0 0 0,1-1-45 0 0,76 19 887 0 0,-51-14-362 0 0,1 2 90 0 0,0 2-1 0 0,11 7-614 0 0,-16-7 82 0 0,0-1 0 0 0,1 0-1 0 0,6-1-81 0 0,-23-6 28 0 0,0-1-1 0 0,0 0 0 0 0,0 0 0 0 0,0-1 1 0 0,0 0-1 0 0,1-1 0 0 0,-1 0 0 0 0,-1-1 0 0 0,1 0 1 0 0,0 0-1 0 0,0-2-27 0 0,148-59 19 0 0,-110 42-156 0 0,-45 20 29 0 0,32-17-1135 0 0,-34 18 997 0 0,0-1 1 0 0,0 1-1 0 0,-1-1 1 0 0,1 0 0 0 0,0 1-1 0 0,0-1 1 0 0,0 0-1 0 0,-1 1 1 0 0,1-1-1 0 0,0 0 1 0 0,-1 0 0 0 0,1 0-1 0 0,-1 0 1 0 0,1 1-1 0 0,-1-1 1 0 0,1 0 0 0 0,-1 0-1 0 0,0 0 1 0 0,1 0 245 0 0,-1-2-1922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1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2112 0 0,'8'15'5069'0'0,"8"18"-3507"0"0,36 63 25 0 0,10 30-1587 0 0,-60-120 14 0 0,0-1 0 0 0,-1 0-1 0 0,1 0 1 0 0,-1 1 0 0 0,0-1-1 0 0,-1 0 1 0 0,1 1 0 0 0,-1-1-1 0 0,0 1 1 0 0,0-1 0 0 0,-1 1-1 0 0,0-1 1 0 0,0 0 0 0 0,0 1-1 0 0,-1-1 1 0 0,1 0 0 0 0,-1 0-1 0 0,0 0 1 0 0,-1 0 0 0 0,1 0-1 0 0,-1 0 1 0 0,0-1-1 0 0,0 1-13 0 0,-12 14-1200 0 0,0 0 0 0 0,-2-1 0 0 0,0-1 0 0 0,-15 12 1200 0 0,-4 5-3922 0 0,24-22 2008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19 80 0 0,'-8'10'585'0'0,"0"0"-1"0"0,0 0 1 0 0,1 1 0 0 0,0 0 0 0 0,1 0-1 0 0,0 1 1 0 0,1-1 0 0 0,0 2 0 0 0,1-1-585 0 0,-10 33 1686 0 0,-7 38-1686 0 0,15-56 413 0 0,1-3-347 0 0,1 1 1 0 0,1 0 0 0 0,1 0 0 0 0,1 0 0 0 0,1 0 0 0 0,1 0 0 0 0,1 0 0 0 0,1-1-1 0 0,2 1 1 0 0,0-1 0 0 0,2 1 0 0 0,1-1 0 0 0,0-1 0 0 0,8 14-67 0 0,-13-31 22 0 0,0 0 1 0 0,1 0-1 0 0,-1-1 1 0 0,1 1 0 0 0,0-1-1 0 0,0 0 1 0 0,1 0-1 0 0,0-1 1 0 0,-1 1-1 0 0,2-1 1 0 0,-1 0-1 0 0,0 0 1 0 0,1-1 0 0 0,0 0-1 0 0,-1 0 1 0 0,1 0-1 0 0,0-1 1 0 0,1 1-1 0 0,-1-1 1 0 0,0-1-1 0 0,1 1 1 0 0,-1-1 0 0 0,1-1-1 0 0,-1 1 1 0 0,1-1-1 0 0,-1 0 1 0 0,1 0-1 0 0,0-1 1 0 0,-1 0-1 0 0,0 0 1 0 0,1 0 0 0 0,-1-1-1 0 0,0 0 1 0 0,1-1-1 0 0,5-2-22 0 0,-1 0 138 0 0,1-1-1 0 0,-1 0 0 0 0,0-1 1 0 0,0 0-1 0 0,0 0 1 0 0,-1-1-1 0 0,-1-1 0 0 0,1 0 1 0 0,-1 0-1 0 0,-1-1 1 0 0,1 0-138 0 0,3-6 203 0 0,-1-1 0 0 0,-1 0 0 0 0,0-1 0 0 0,-1 0 0 0 0,-1 0 0 0 0,6-20-203 0 0,-5 7 198 0 0,-1 0 1 0 0,-2-1-1 0 0,-1 0 1 0 0,-1-1-1 0 0,-2 1 0 0 0,-1-1 1 0 0,-2 1-1 0 0,-4-29-198 0 0,2 44 149 0 0,0 0 0 0 0,-1 0 0 0 0,-1 0 0 0 0,-5-11-149 0 0,8 21 45 0 0,-1 0-1 0 0,0 1 1 0 0,-1-1 0 0 0,0 1 0 0 0,0-1 0 0 0,0 1 0 0 0,-1 1-1 0 0,1-1 1 0 0,-2 1 0 0 0,1-1 0 0 0,0 2 0 0 0,-3-2-45 0 0,4 4-14 0 0,0 0 0 0 0,-1 0 0 0 0,1 0 0 0 0,-1 1 0 0 0,0 0 0 0 0,1 0 0 0 0,-1 0 0 0 0,0 1 0 0 0,1 0 0 0 0,-1 0 0 0 0,0 0 0 0 0,0 0 1 0 0,0 1-1 0 0,1-1 0 0 0,-1 1 0 0 0,0 0 0 0 0,1 1 0 0 0,-1-1 0 0 0,1 1 0 0 0,-4 2 14 0 0,-7 2-791 0 0,0 2 0 0 0,0 0 1 0 0,0 0-1 0 0,1 2 0 0 0,-3 2 791 0 0,-4 6-2578 0 0,1 0 0 0 0,0 0 0 0 0,-9 14 2578 0 0,15-15-2643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2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3953 0 0,'5'10'630'0'0,"2"6"94"0"0,1 0 0 0 0,0-1 0 0 0,2 0 1 0 0,-1 0-1 0 0,2-1 0 0 0,0-1 1 0 0,1 1-1 0 0,0-1-724 0 0,44 33 941 0 0,1-2 1 0 0,4-1-942 0 0,29 21-468 0 0,-70-47-874 0 0,-16-12-6 0 0,1-1 0 0 0,0 0 0 0 0,0 0 1 0 0,0-1-1 0 0,1 1 0 0 0,4 1 1348 0 0,-5-4-2355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2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14 728 0 0,'-1'-1'148'0'0,"1"0"0"0"0,0 1 0 0 0,0-1 0 0 0,-1 0 0 0 0,1 1 0 0 0,0-1 0 0 0,-1 0-1 0 0,1 1 1 0 0,-1-1 0 0 0,1 1 0 0 0,-1-1 0 0 0,1 1 0 0 0,-1-1 0 0 0,0 1 0 0 0,1-1 0 0 0,-1 1 0 0 0,1-1 0 0 0,-1 1 0 0 0,0 0-1 0 0,1-1 1 0 0,-1 1 0 0 0,0 0 0 0 0,0 0 0 0 0,1-1 0 0 0,-1 1 0 0 0,0 0 0 0 0,0 0 0 0 0,1 0 0 0 0,-1 0 0 0 0,0 0 0 0 0,0 0-1 0 0,1 0 1 0 0,-1 0 0 0 0,0 0 0 0 0,0 1-148 0 0,-1 0 198 0 0,-1 0-1 0 0,1 0 1 0 0,0 1 0 0 0,0-1-1 0 0,0 1 1 0 0,-1 0 0 0 0,1 0-1 0 0,1-1 1 0 0,-1 1 0 0 0,0 1-1 0 0,0-1-197 0 0,-35 57 1113 0 0,37-58-1075 0 0,-27 50 365 0 0,3 2 0 0 0,1 0 1 0 0,4 2-1 0 0,-13 54-403 0 0,25-79 10 0 0,2 0 0 0 0,1 0 0 0 0,1 1 0 0 0,2-1 0 0 0,1 1-1 0 0,1-1 1 0 0,2 1 0 0 0,1-1 0 0 0,1 0 0 0 0,4 10-10 0 0,-4-23-39 0 0,2 0 0 0 0,0 0 0 0 0,0-1 0 0 0,2 0 0 0 0,0 0 0 0 0,6 8 39 0 0,-9-16-300 0 0,0 1-1 0 0,1-1 1 0 0,0 0-1 0 0,0 0 1 0 0,1-1-1 0 0,0 1 1 0 0,1-2-1 0 0,-1 1 1 0 0,1-2-1 0 0,0 1 1 0 0,8 3 300 0 0,-12-8-342 0 0,0 0-1 0 0,0 0 1 0 0,0 0 0 0 0,0-1-1 0 0,0 1 1 0 0,0-1-1 0 0,0-1 1 0 0,1 1 0 0 0,-1-1-1 0 0,0 0 1 0 0,0 0 0 0 0,0 0-1 0 0,-1-1 1 0 0,1 1 0 0 0,0-1-1 0 0,0 0 1 0 0,3-3 342 0 0,4-2-1575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0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1256 0 0,'4'43'9538'0'0,"5"9"-4465"0"0,38 137-4131 0 0,-16-73 69 0 0,36 109-15 0 0,-82-270-13357 0 0,14 35 10038 0 0,-1-1-1801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4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1848 0 0,'2'-5'312'0'0,"1"1"0"0"0,0 0 0 0 0,0-1 0 0 0,0 1 0 0 0,1 1 0 0 0,-1-1 0 0 0,1 0 0 0 0,0 1 0 0 0,0-1-312 0 0,12-3 645 0 0,-1 0 1 0 0,1 1-1 0 0,10-3-645 0 0,-22 8 127 0 0,-1 0-1 0 0,1 0 1 0 0,0 0 0 0 0,0 1-1 0 0,0-1 1 0 0,-1 1-1 0 0,1 0 1 0 0,0 0 0 0 0,0 0-1 0 0,0 0 1 0 0,0 1 0 0 0,-1 0-1 0 0,1-1 1 0 0,0 1-1 0 0,0 1 1 0 0,-1-1 0 0 0,1 1-1 0 0,-1-1 1 0 0,1 1-127 0 0,-2 0 101 0 0,0 1 0 0 0,0-1-1 0 0,0 1 1 0 0,-1-1 0 0 0,1 1 0 0 0,-1 0-1 0 0,1-1 1 0 0,-1 1 0 0 0,0 0 0 0 0,0 0 0 0 0,0 0-1 0 0,-1 0 1 0 0,1 0 0 0 0,-1 0 0 0 0,1 0 0 0 0,-1 0-1 0 0,0 0 1 0 0,0 0 0 0 0,0 0 0 0 0,-1 0 0 0 0,1 0-1 0 0,-1 0 1 0 0,0 3-101 0 0,-3 9 87 0 0,0 0-1 0 0,-1 0 1 0 0,-6 13-87 0 0,0-4 97 0 0,-1 0 0 0 0,-1-1 0 0 0,-1-1-1 0 0,-13 15-96 0 0,-38 38-3437 0 0,57-70 552 0 0,8-10 633 0 0,9-14 371 0 0,-5 10 381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1 200 0 0,'0'0'1954'0'0,"-6"15"2225"0"0,-9 19-3149 0 0,10-19-729 0 0,-5 10 39 0 0,1 0 0 0 0,2 1 0 0 0,0 0 0 0 0,-2 23-340 0 0,9-40 13 0 0,-1 0 0 0 0,1 0 0 0 0,1 0 1 0 0,-1 0-1 0 0,1 0 0 0 0,1 0 0 0 0,0-1 0 0 0,0 1 1 0 0,1-1-1 0 0,0 1 0 0 0,0-1 0 0 0,1 0 1 0 0,0 0-1 0 0,1 0 0 0 0,0-1 0 0 0,3 6-13 0 0,-7-12-22 0 0,0 0-1 0 0,0 1 0 0 0,0-1 0 0 0,0 0 0 0 0,0 0 1 0 0,0 0-1 0 0,0 0 0 0 0,0 0 0 0 0,0 0 1 0 0,0 0-1 0 0,1 0 0 0 0,-1 0 0 0 0,0 0 0 0 0,1-1 1 0 0,-1 1-1 0 0,1 0 0 0 0,-1-1 0 0 0,1 0 0 0 0,-1 1 1 0 0,1-1-1 0 0,-1 0 0 0 0,1 1 0 0 0,-1-1 1 0 0,1 0-1 0 0,0 0 23 0 0,0-1-218 0 0,0 0 0 0 0,1 0 0 0 0,-1 0 0 0 0,-1 0 0 0 0,1 0 0 0 0,0 0 0 0 0,0 0 0 0 0,0-1 0 0 0,0 1 0 0 0,-1-1 0 0 0,1 1 0 0 0,-1-1 0 0 0,1 0 0 0 0,-1 1-1 0 0,1-3 219 0 0,4-5-519 0 0,0-1-1 0 0,-1 0 1 0 0,-1 0-1 0 0,0 0 0 0 0,0-1 1 0 0,1-5 519 0 0,4-31-704 0 0,-7 29-862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24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2048 0 0,'24'25'4975'0'0,"9"29"141"0"0,18 38-5116 0 0,-9-3 1720 0 0,17 54-1720 0 0,-50-118-285 0 0,-1-1-1 0 0,-2 2 1 0 0,0-1-1 0 0,-2 1 1 0 0,0 9 285 0 0,-2-15-1022 0 0,-2 1 1 0 0,0 0-1 0 0,-2-1 0 0 0,0 1 1 0 0,-1-1-1 0 0,-1 1 0 0 0,-1-1 1 0 0,-1 0-1 0 0,0-1 0 0 0,-9 18 1022 0 0,-1-7-2207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5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8 0 0,'7'-4'519'0'0,"-1"0"1"0"0,1 1-1 0 0,0 0 0 0 0,1 0 0 0 0,-1 1 1 0 0,0 0-1 0 0,1 0 0 0 0,-1 1 0 0 0,1 0 1 0 0,2 0-520 0 0,15-4 303 0 0,24-4-273 0 0,1 2-1 0 0,-1 2 1 0 0,28 2-30 0 0,20 2-2848 0 0,-79 3 1697 0 0,-13 0-435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6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2040 0 0,'93'-3'2430'0'0,"25"-8"-2430"0"0,-25 3-358 0 0,26 2 358 0 0,-43 2-3314 0 0,-62 4 2524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6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4233 0 0,'-1'24'4958'0'0,"-2"192"-2623"0"0,10-128-2295 0 0,4 1 0 0 0,5-1-1 0 0,5 10-39 0 0,19 107 40 0 0,-29-140-48 0 0,-3-22-2099 0 0,-2 0 0 0 0,1 43 2107 0 0,-7-85-108 0 0,0-1 1 0 0,0 1-1 0 0,0-1 1 0 0,1 1-1 0 0,-1-1 1 0 0,0 1-1 0 0,0-1 1 0 0,0 1-1 0 0,0-1 1 0 0,0 1-1 0 0,0-1 1 0 0,0 1-1 0 0,0-1 1 0 0,-1 1-1 0 0,1-1 1 0 0,0 1-1 0 0,0-1 1 0 0,0 0-1 0 0,0 1 1 0 0,-1-1-1 0 0,1 1 1 0 0,0-1-1 0 0,0 1 1 0 0,-1-1-1 0 0,1 0 1 0 0,0 1-1 0 0,-1-1 1 0 0,1 0-1 0 0,0 1 1 0 0,-1-1-1 0 0,1 0 1 0 0,-1 1-1 0 0,1-1 1 0 0,0 0-1 0 0,-1 0 1 0 0,1 0-1 0 0,-1 1 1 0 0,1-1-1 0 0,-1 0 1 0 0,1 0-1 0 0,-1 0 1 0 0,1 0 107 0 0,-1 0-81 0 0,0-1 0 0 0,0 1-1 0 0,0-1 1 0 0,0 1 0 0 0,1-1 0 0 0,-1 0 0 0 0,0 1-1 0 0,1-1 1 0 0,-1 0 0 0 0,0 1 0 0 0,1-1 0 0 0,-1 0-1 0 0,1 0 1 0 0,-1 0 0 0 0,1 0 0 0 0,0 0 0 0 0,-1 1-1 0 0,1-1 1 0 0,0 0 0 0 0,-1 0 0 0 0,1 0 0 0 0,0 0 81 0 0,-1-11-1154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7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96 424 0 0,'3'-6'172'0'0,"1"-1"1"0"0,-1 1-1 0 0,1 0 0 0 0,1 0 0 0 0,-1 0 0 0 0,1 1 1 0 0,0 0-1 0 0,0 0 0 0 0,1 0 0 0 0,-1 0 0 0 0,1 1 1 0 0,0 0-1 0 0,0 0 0 0 0,1 0 0 0 0,-1 1 1 0 0,1 0-1 0 0,0 1 0 0 0,3-2-172 0 0,-2 2 194 0 0,0 1-1 0 0,0 0 1 0 0,1 0-1 0 0,-1 0 1 0 0,1 1-1 0 0,-1 1 1 0 0,0-1-1 0 0,1 1 1 0 0,-1 1-1 0 0,0 0 1 0 0,0 0-1 0 0,0 0 1 0 0,0 1-1 0 0,0 0 1 0 0,0 1-1 0 0,-1 0-193 0 0,4 2 144 0 0,0 2 1 0 0,-1-1-1 0 0,0 2 1 0 0,-1-1-1 0 0,0 1 0 0 0,0 1 1 0 0,-1 0-1 0 0,0 0 0 0 0,0 0 1 0 0,-1 1-1 0 0,-1 0 0 0 0,0 0 1 0 0,-1 1-1 0 0,0 0 1 0 0,0 0-1 0 0,-1 0 0 0 0,-1 0 1 0 0,0 1-1 0 0,-1 0 0 0 0,0-1 1 0 0,-1 1-1 0 0,0 0 0 0 0,-1 0 1 0 0,-1 5-145 0 0,-1-10 117 0 0,0 0 0 0 0,-1 0 1 0 0,0 0-1 0 0,-1 0 0 0 0,1 0 0 0 0,-1-1 0 0 0,-1 0 1 0 0,1 0-1 0 0,-1 0 0 0 0,-1 0 0 0 0,1-1 1 0 0,-1 0-1 0 0,0 0 0 0 0,0 0 0 0 0,-1-1 1 0 0,0 0-1 0 0,0 0 0 0 0,0 0-117 0 0,-25 14-536 0 0,0-1 0 0 0,-1-2-1 0 0,-19 6 537 0 0,41-17-432 0 0,10-4 194 0 0,0-1-1 0 0,0 1 1 0 0,0-1-1 0 0,-1 0 1 0 0,1 1-1 0 0,0-1 1 0 0,-1 0 0 0 0,1 0-1 0 0,0 0 1 0 0,-1 0-1 0 0,1 0 1 0 0,0 0-1 0 0,-1 0 1 0 0,1 0-1 0 0,0 0 1 0 0,-1-1 0 0 0,1 1-1 0 0,0 0 1 0 0,0-1-1 0 0,-1 1 1 0 0,1-1-1 0 0,0 0 1 0 0,0 1-1 0 0,0-1 1 0 0,0 0-1 0 0,0 0 1 0 0,0 0 0 0 0,0 0-1 0 0,0 0 1 0 0,0 0-1 0 0,0 0 1 0 0,0 0-1 0 0,0 0 1 0 0,1 0-1 0 0,-1-1 239 0 0,-1-2-1800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7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264 121 8 0 0,'-16'52'3185'0'0,"11"-45"-2988"0"0,0 1 1 0 0,0-1-1 0 0,-1 0 1 0 0,1-1-1 0 0,-1 1 0 0 0,-1-1 1 0 0,1 0-1 0 0,-1-1 1 0 0,0 0-1 0 0,-1 0 1 0 0,1 0-1 0 0,-1-1 1 0 0,0 0-198 0 0,-12 4 622 0 0,-1-1 1 0 0,0 0 0 0 0,0-2 0 0 0,-13 2-623 0 0,33-7 0 0 0,1 0 1 0 0,-1 0-1 0 0,0 1 0 0 0,1-1 0 0 0,-1 0 1 0 0,0 0-1 0 0,1 0 0 0 0,-1 0 1 0 0,0 0-1 0 0,1 0 0 0 0,-1 0 0 0 0,0 0 1 0 0,1 0-1 0 0,-1 0 0 0 0,1-1 0 0 0,-1 1 1 0 0,0 0-1 0 0,1 0 0 0 0,-1-1 1 0 0,1 1-1 0 0,-1 0 0 0 0,0-1 0 0 0,1 1 1 0 0,-1 0-1 0 0,1-1 0 0 0,-1 1 0 0 0,1-1 1 0 0,-1 1-1 0 0,1-1 0 0 0,0 1 1 0 0,-1-1-1 0 0,1 0 0 0 0,0-24-107 0 0,21-31-76 0 0,-18 51 197 0 0,6-15-102 0 0,1 1 0 0 0,1 0 0 0 0,0 1 0 0 0,2 0 0 0 0,0 0 0 0 0,1 2 88 0 0,-9 10-25 0 0,0 0-1 0 0,1 0 1 0 0,0 1 0 0 0,0 0-1 0 0,0 0 1 0 0,0 1 0 0 0,1 0-1 0 0,0 0 1 0 0,0 0 0 0 0,0 1-1 0 0,0 0 1 0 0,0 0 0 0 0,1 1-1 0 0,-1 0 1 0 0,1 0 0 0 0,0 1-1 0 0,0 0 1 0 0,1 0 25 0 0,-6 1 7 0 0,0 0 1 0 0,0 0-1 0 0,-1 1 0 0 0,1-1 0 0 0,0 1 1 0 0,-1-1-1 0 0,1 1 0 0 0,0 0 0 0 0,-1 0 1 0 0,1 1-1 0 0,-1-1 0 0 0,1 0 0 0 0,-1 1 1 0 0,0-1-1 0 0,0 1 0 0 0,0 0 0 0 0,1 0 1 0 0,0 2-8 0 0,1 0 66 0 0,-1 1 1 0 0,0 0 0 0 0,0-1-1 0 0,0 1 1 0 0,0 1-1 0 0,-1-1 1 0 0,0 0 0 0 0,0 1-1 0 0,0 1-66 0 0,2 12 199 0 0,-1 0-1 0 0,0 0 1 0 0,-1 0 0 0 0,-1 0-1 0 0,-1 3-198 0 0,0 0 111 0 0,-1 0 0 0 0,-1 1 0 0 0,-1-1 0 0 0,-1 0-1 0 0,-1 0 1 0 0,-7 21-111 0 0,8-32 99 0 0,-1 0 0 0 0,0 0 0 0 0,-1 0 0 0 0,0-1 0 0 0,0 0 0 0 0,-1 0 0 0 0,-1-1 0 0 0,1 0 0 0 0,-1 0 0 0 0,-1 0-1 0 0,0-1 1 0 0,0-1 0 0 0,-8 6-99 0 0,8-7 119 0 0,0-1 0 0 0,0 0 0 0 0,0 0-1 0 0,0-1 1 0 0,-1 0 0 0 0,1-1 0 0 0,-1 0 0 0 0,0 0-1 0 0,0-1 1 0 0,-10 1-119 0 0,16-3 32 0 0,1 0-1 0 0,-1 0 1 0 0,1-1-1 0 0,-1 1 1 0 0,1-1-1 0 0,-1 1 1 0 0,1-1-1 0 0,0 0 1 0 0,-1-1-1 0 0,1 1 1 0 0,0 0-1 0 0,0-1 1 0 0,-1 0-1 0 0,1 0 1 0 0,1 0-1 0 0,-1 0 1 0 0,0 0-1 0 0,0-1 1 0 0,1 1-1 0 0,-1-1 1 0 0,1 1-1 0 0,0-1 0 0 0,0 0 1 0 0,0 0-1 0 0,0 0 1 0 0,1 0-1 0 0,-1 0 1 0 0,1-1-1 0 0,-1 1 1 0 0,1 0-1 0 0,0-1 1 0 0,1 1-1 0 0,-1-1-31 0 0,-3-15-278 0 0,0 0 0 0 0,2 0 0 0 0,0-1-1 0 0,2 1 1 0 0,0 0 0 0 0,2-17 278 0 0,6-33-4652 0 0,7-18 4652 0 0,-3 15-4488 0 0,-9 57 2404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8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2 1992 0 0,'-8'0'625'0'0,"6"-1"-413"0"0,0 1 1 0 0,0 0-1 0 0,0 0 0 0 0,0 0 0 0 0,0 0 0 0 0,0 0 1 0 0,0 0-1 0 0,0 1 0 0 0,0-1 0 0 0,0 1 1 0 0,0-1-1 0 0,0 1 0 0 0,0 0 0 0 0,1 0 0 0 0,-1 0 1 0 0,0 0-1 0 0,0 0 0 0 0,1 0 0 0 0,-1 0 1 0 0,1 1-1 0 0,-1-1 0 0 0,1 0 0 0 0,0 1 0 0 0,-1-1 1 0 0,1 1-1 0 0,0 0 0 0 0,0-1-212 0 0,-6 11 278 0 0,0 0-1 0 0,1 0 0 0 0,0 0 1 0 0,1 1-1 0 0,0 0 1 0 0,1 0-1 0 0,1 0 1 0 0,0 1-1 0 0,1-1 1 0 0,0 2-278 0 0,-3 33 257 0 0,2 0 0 0 0,3 10-257 0 0,7 121 320 0 0,19 92-320 0 0,-24-257 1 0 0,-2-10-12 0 0,2 18-1218 0 0,1 0 0 0 0,1-1-1 0 0,1 1 1 0 0,3 4 1229 0 0,-7-21-265 0 0,1 0 0 0 0,0 0 0 0 0,0 0 0 0 0,0-1 0 0 0,1 1 0 0 0,-1-1 0 0 0,1 1 0 0 0,0-1 0 0 0,1 0 1 0 0,-1 0-1 0 0,1-1 0 0 0,-1 1 0 0 0,1-1 0 0 0,0 1 0 0 0,0-1 0 0 0,1-1 0 0 0,-1 1 0 0 0,1 0 0 0 0,-1-1 0 0 0,6 2 265 0 0,5 0-1722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8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64 1744 0 0,'0'0'48'0'0,"-1"0"-1"0"0,1 0 0 0 0,0 0 1 0 0,-1 0-1 0 0,1 0 0 0 0,0-1 1 0 0,-1 1-1 0 0,1 0 0 0 0,0 0 1 0 0,-1 0-1 0 0,1-1 0 0 0,0 1 1 0 0,-1 0-1 0 0,1-1 0 0 0,0 1 1 0 0,0 0-1 0 0,-1-1 0 0 0,1 1 0 0 0,0 0 1 0 0,0-1-1 0 0,0 1 0 0 0,0 0 1 0 0,-1-1-1 0 0,1 1 0 0 0,0 0 1 0 0,0-1-1 0 0,0 1 0 0 0,0-1 1 0 0,0 1-1 0 0,0 0 0 0 0,0-1 1 0 0,0 1-1 0 0,0-1 0 0 0,0 1 1 0 0,0 0-1 0 0,0-1 0 0 0,0 1 1 0 0,0 0-1 0 0,1-1 0 0 0,-1 1 1 0 0,0 0-1 0 0,0-1 0 0 0,0 1 0 0 0,0-1 1 0 0,1 1-1 0 0,-1 0 0 0 0,0-1-47 0 0,23-16 804 0 0,31-6-684 0 0,-47 21-41 0 0,-1 0-1 0 0,0 1 1 0 0,1-1 0 0 0,-1 2 0 0 0,1-1 0 0 0,0 1 0 0 0,-1 0-1 0 0,1 0 1 0 0,-1 0 0 0 0,1 1 0 0 0,-1 0 0 0 0,1 1 0 0 0,-1-1-1 0 0,1 1 1 0 0,-1 1 0 0 0,0-1 0 0 0,0 1 0 0 0,3 2-79 0 0,-5-2 102 0 0,0 0 0 0 0,0 0 0 0 0,0 0 0 0 0,-1 1 0 0 0,1 0 0 0 0,-1-1 0 0 0,0 1-1 0 0,0 0 1 0 0,-1 1 0 0 0,1-1 0 0 0,-1 1 0 0 0,0-1 0 0 0,0 1 0 0 0,0-1 0 0 0,-1 1 0 0 0,1 0 0 0 0,-1 0 0 0 0,0 0 0 0 0,-1 0 0 0 0,1 0 0 0 0,-1 0 0 0 0,0 0 0 0 0,0 0 0 0 0,-1 3-102 0 0,0 5 242 0 0,-1 0 0 0 0,0 0 1 0 0,-1-1-1 0 0,0 1 0 0 0,-1 0 0 0 0,0-1 1 0 0,-1 0-1 0 0,-1 0 0 0 0,0-1 0 0 0,-5 8-242 0 0,-2-1-16 0 0,0 0 0 0 0,-2-1 0 0 0,0-1 0 0 0,-1 0 0 0 0,-14 10 16 0 0,27-23-301 0 0,-18 14-608 0 0,20-16 783 0 0,1 0 0 0 0,-1-1 1 0 0,1 1-1 0 0,-1-1 0 0 0,0 0 0 0 0,1 1 0 0 0,-1-1 0 0 0,0 1 0 0 0,1-1 0 0 0,-1 0 1 0 0,0 1-1 0 0,0-1 0 0 0,1 0 0 0 0,-1 0 0 0 0,0 0 0 0 0,0 0 0 0 0,1 0 0 0 0,-1 0 1 0 0,0 0-1 0 0,0 0 0 0 0,0 0 0 0 0,1 0 0 0 0,-1 0 0 0 0,0 0 0 0 0,0 0 0 0 0,0-1 126 0 0,1 0-214 0 0,-1 0 0 0 0,1 0 0 0 0,0 0 0 0 0,-1 0 0 0 0,1 0 0 0 0,0 0 0 0 0,0 0 0 0 0,0 0 0 0 0,0 0 0 0 0,0 0 0 0 0,0 0 0 0 0,0 0 0 0 0,0 0 0 0 0,1 0 0 0 0,-1 0 0 0 0,0 0 0 0 0,1 0 0 0 0,-1-1 214 0 0,15-37-819 0 0,-14 35 652 0 0,25-47-716 0 0,-15 30-5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47 3825 0 0,'-1'0'178'0'0,"0"-1"-1"0"0,0 1 1 0 0,0-1 0 0 0,1 1 0 0 0,-1 0 0 0 0,0-1-1 0 0,0 1 1 0 0,0 0 0 0 0,0 0 0 0 0,0 0 0 0 0,1 0-1 0 0,-1 0 1 0 0,0 0 0 0 0,0 0 0 0 0,0 0 0 0 0,0 0-1 0 0,0 0 1 0 0,0 0 0 0 0,1 1 0 0 0,-1-1 0 0 0,0 0-1 0 0,0 1 1 0 0,0-1 0 0 0,1 0 0 0 0,-1 1 0 0 0,0-1-1 0 0,0 1 1 0 0,1 0 0 0 0,-1-1-178 0 0,-1 2 213 0 0,0 0 0 0 0,1 0-1 0 0,0 0 1 0 0,-1 1 0 0 0,1-1 0 0 0,0 0 0 0 0,0 0-1 0 0,0 1 1 0 0,0-1 0 0 0,1 1 0 0 0,-1 0-213 0 0,-1 3 99 0 0,1 1-1 0 0,0-1 1 0 0,1 1 0 0 0,-1 0 0 0 0,1-1-1 0 0,0 1 1 0 0,1-1 0 0 0,0 4-99 0 0,0-7 0 0 0,-1 0 0 0 0,1 0 0 0 0,0-1 0 0 0,1 1 0 0 0,-1 0 0 0 0,0 0 0 0 0,1-1 0 0 0,-1 1 0 0 0,1-1 0 0 0,0 1 0 0 0,0-1 0 0 0,0 0 0 0 0,0 1 0 0 0,0-1 0 0 0,0 0 0 0 0,1 0 0 0 0,-1-1 0 0 0,1 1 0 0 0,-1-1 0 0 0,1 1 0 0 0,0-1 1 0 0,1 1-1 0 0,-2-2 11 0 0,-1 0 0 0 0,1 0 0 0 0,0 0 0 0 0,0 0 0 0 0,0 0 0 0 0,0-1 0 0 0,0 1 1 0 0,-1-1-1 0 0,1 1 0 0 0,0-1 0 0 0,0 1 0 0 0,-1-1 0 0 0,1 0 0 0 0,0 0 1 0 0,-1 0-1 0 0,1 0 0 0 0,-1 0 0 0 0,1 0 0 0 0,-1-1 0 0 0,0 1 0 0 0,0 0 0 0 0,1-1 1 0 0,-1 1-1 0 0,0-1 0 0 0,0 1 0 0 0,0-1 0 0 0,0 1 0 0 0,0-1 0 0 0,-1 0 1 0 0,1 1-1 0 0,-1-1 0 0 0,1 0 0 0 0,-1 0 0 0 0,1 0 0 0 0,-1 0 0 0 0,0 0-11 0 0,2-6 219 0 0,0 1 0 0 0,-1-1 0 0 0,0 0 0 0 0,-1 1 0 0 0,0-1 0 0 0,0 0-1 0 0,0 1 1 0 0,-1-1 0 0 0,0 0 0 0 0,-2-6-219 0 0,2 11 50 0 0,0 0-1 0 0,1 0 1 0 0,-1 0-1 0 0,-1 0 1 0 0,1 0 0 0 0,0 0-1 0 0,-1 0 1 0 0,1 1 0 0 0,-1-1-1 0 0,0 0 1 0 0,0 1 0 0 0,0-1-1 0 0,0 1 1 0 0,0 0-1 0 0,-1 0 1 0 0,1 0 0 0 0,-1 0-1 0 0,1 0 1 0 0,-1 0 0 0 0,0 1-1 0 0,0-1 1 0 0,0 1 0 0 0,0 0-1 0 0,0 0 1 0 0,0 0-1 0 0,0 0 1 0 0,-1 0-50 0 0,2 1-88 0 0,-1 1 0 0 0,0-1 0 0 0,1 0-1 0 0,-1 1 1 0 0,1 0 0 0 0,-1 0 0 0 0,1 0 0 0 0,0 0-1 0 0,-1 0 1 0 0,1 0 0 0 0,0 1 0 0 0,0-1 0 0 0,0 1-1 0 0,0-1 1 0 0,0 1 0 0 0,0 0 0 0 0,0 0 0 0 0,0 0-1 0 0,1 0 1 0 0,-1 0 0 0 0,1 0 0 0 0,-1 0 0 0 0,0 3 88 0 0,-31 60-4793 0 0,29-56 3868 0 0,-21 57-3928 0 0,16-43 1418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9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1696 0 0,'-3'4'479'0'0,"0"0"-1"0"0,0 0 1 0 0,0 0-1 0 0,1 1 1 0 0,-1-1-1 0 0,1 1 0 0 0,0 0 1 0 0,1-1-1 0 0,-1 1 1 0 0,1 0-1 0 0,0 0 1 0 0,0 0-1 0 0,0 3-478 0 0,-4 11 790 0 0,1-3-551 0 0,1 0 0 0 0,0 1 0 0 0,1-1 1 0 0,1 1-1 0 0,1 0 0 0 0,0-1 0 0 0,1 1 0 0 0,0-1 0 0 0,4 14-239 0 0,-2-23-54 0 0,0 0 0 0 0,0 0-1 0 0,0 0 1 0 0,1 0 0 0 0,0-1 0 0 0,0 1-1 0 0,1-1 1 0 0,0 0 0 0 0,0 0-1 0 0,0-1 1 0 0,1 1 0 0 0,0-1 0 0 0,0 0-1 0 0,0-1 1 0 0,1 0 0 0 0,-1 0-1 0 0,1 0 1 0 0,0-1 0 0 0,0 0 0 0 0,0 0-1 0 0,1 0 1 0 0,-1-1 0 0 0,1 0-1 0 0,7 0 55 0 0,-11-1-317 0 0,1 0-1 0 0,0 0 1 0 0,0-1-1 0 0,0 0 0 0 0,0 0 1 0 0,0 0-1 0 0,0 0 1 0 0,0-1-1 0 0,-1 0 0 0 0,1 0 1 0 0,0 0-1 0 0,0-1 0 0 0,-1 1 1 0 0,1-1-1 0 0,-1 0 1 0 0,0-1-1 0 0,1 1 0 0 0,-1-1 1 0 0,0 0-1 0 0,0 0 1 0 0,-1 0-1 0 0,1 0 0 0 0,0-1 1 0 0,-1 1-1 0 0,0-1 1 0 0,1-2 317 0 0,3-5-1290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4:59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1072 0 0,'0'-1'111'0'0,"0"0"0"0"0,0 0 0 0 0,0 0-1 0 0,0 0 1 0 0,0 0 0 0 0,1 0 0 0 0,-1 0-1 0 0,0 0 1 0 0,1 0 0 0 0,-1 0 0 0 0,1 0-1 0 0,-1 0 1 0 0,1 0 0 0 0,0 0 0 0 0,-1 0-1 0 0,1 0 1 0 0,0 0 0 0 0,-1 0 0 0 0,1 1 0 0 0,0-1-1 0 0,0 0 1 0 0,0 0 0 0 0,0 1 0 0 0,0-1-1 0 0,0 1 1 0 0,0-1 0 0 0,0 1 0 0 0,0-1-1 0 0,0 1 1 0 0,0 0 0 0 0,0-1 0 0 0,0 1-1 0 0,0 0 1 0 0,0 0 0 0 0,0 0 0 0 0,0 0 0 0 0,1 0-1 0 0,-1 0 1 0 0,0 0 0 0 0,0 0 0 0 0,0 1-1 0 0,0-1 1 0 0,0 0 0 0 0,0 0 0 0 0,1 1-111 0 0,2 0 323 0 0,0 0 0 0 0,1 0-1 0 0,-1 1 1 0 0,0-1 0 0 0,0 1 0 0 0,0 0 0 0 0,0 0 0 0 0,0 0 0 0 0,0 1 0 0 0,3 2-323 0 0,4 8 298 0 0,0 1 0 0 0,0 0 0 0 0,-2 1 1 0 0,1 0-1 0 0,-2 0 0 0 0,0 1 0 0 0,-1 0 0 0 0,-1 1 0 0 0,0-1 0 0 0,-1 1 1 0 0,-1 0-1 0 0,-1 0 0 0 0,0 1 0 0 0,-1-1 0 0 0,-1 13-298 0 0,0 12-283 0 0,-2 0 0 0 0,-2-1 0 0 0,-2 0 0 0 0,-1 0 0 0 0,-2 0 0 0 0,-3 3 283 0 0,4-24-1298 0 0,-1-1 0 0 0,0 0 0 0 0,-1-1 0 0 0,-1 0 0 0 0,-1 0 0 0 0,0-1 0 0 0,-2-1 0 0 0,-6 8 1298 0 0,-2 1-1668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6:43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38 64 0 0,'0'0'392'0'0,"-1"2"-236"0"0,1 0 0 0 0,0 0 0 0 0,0 0 0 0 0,0 0 0 0 0,0 0 0 0 0,0 0 0 0 0,0 0 0 0 0,1 0 1 0 0,-1 0-1 0 0,1 0 0 0 0,-1-1 0 0 0,1 1 0 0 0,0 0 0 0 0,-1 0 0 0 0,1-1 0 0 0,0 1 0 0 0,0 0 0 0 0,0-1 0 0 0,1 1 0 0 0,-1-1 0 0 0,0 1 0 0 0,2 0-156 0 0,2 1 91 0 0,0-2-1 0 0,1 1 1 0 0,-1 0 0 0 0,1-1 0 0 0,-1 0-1 0 0,1 0 1 0 0,-1-1 0 0 0,1 0 0 0 0,0 0-1 0 0,-1 0 1 0 0,1 0 0 0 0,0-1-91 0 0,73-16 532 0 0,-34 6-66 0 0,59-13 84 0 0,-69 14-487 0 0,1 1 0 0 0,0 2 0 0 0,0 2 1 0 0,1 1-1 0 0,-1 2 0 0 0,1 1 0 0 0,34 4-63 0 0,86 13 180 0 0,76-5-180 0 0,-91-5 43 0 0,315-5 61 0 0,-210-4-61 0 0,-99 4 38 0 0,140-2 156 0 0,359 2 468 0 0,-269 5-397 0 0,368 5 102 0 0,-340-10-226 0 0,44 3 331 0 0,-288-2 89 0 0,87-12-604 0 0,41-1 739 0 0,-131 14-513 0 0,-31-1 5 0 0,0-4 0 0 0,5-7-231 0 0,-112 8-15 0 0,3 1-2114 0 0,-10-4-4569 0 0,-12 4 3739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6:55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42 276 1256 0 0,'-28'-14'2779'0'0,"16"4"-1867"0"0,12 10-875 0 0,0-1 0 0 0,0 1 0 0 0,-1 0 0 0 0,1 0 0 0 0,0 0 0 0 0,0-1 1 0 0,0 1-1 0 0,0 0 0 0 0,0 0 0 0 0,0 0 0 0 0,0-1 0 0 0,0 1 0 0 0,0 0 0 0 0,0 0 1 0 0,0 0-1 0 0,0-1 0 0 0,0 1 0 0 0,0 0 0 0 0,0 0 0 0 0,0-1 0 0 0,0 1 1 0 0,0 0-1 0 0,0 0 0 0 0,0 0 0 0 0,0-1 0 0 0,0 1 0 0 0,0 0 0 0 0,0 0 0 0 0,0 0 1 0 0,0-1-1 0 0,1 1 0 0 0,-1 0 0 0 0,0 0 0 0 0,0 0 0 0 0,0 0 0 0 0,0-1 1 0 0,1 1-1 0 0,-1 0 0 0 0,0 0 0 0 0,0 0 0 0 0,0 0 0 0 0,0 0 0 0 0,1 0 0 0 0,-1-1 1 0 0,0 1-1 0 0,0 0-37 0 0,7 4 714 0 0,-1 0 1 0 0,0 0-1 0 0,0 0 0 0 0,0 1 1 0 0,0-1-1 0 0,4 6-714 0 0,26 42 785 0 0,-31-42-606 0 0,1 0 0 0 0,1 0 0 0 0,-1 0 0 0 0,2-1 0 0 0,-1 0 0 0 0,1-1 0 0 0,1 1 0 0 0,-1-1 0 0 0,1-1 0 0 0,1 0 0 0 0,-1 0 0 0 0,7 2-179 0 0,-8-7 158 0 0,1 0 1 0 0,-1-1-1 0 0,0 0 0 0 0,1-1 1 0 0,-1 0-1 0 0,0 0 1 0 0,1-1-1 0 0,7-1-158 0 0,18-1 345 0 0,-32 3-305 0 0,0-1 1 0 0,0 1-1 0 0,-1-1 0 0 0,1 1 0 0 0,0-1 1 0 0,-1 0-1 0 0,1 0 0 0 0,0 0 1 0 0,-1 0-1 0 0,1 0 0 0 0,-1-1 1 0 0,1 1-1 0 0,-1 0 0 0 0,0-1 0 0 0,0 1 1 0 0,1 0-1 0 0,0-2-40 0 0,23-36 274 0 0,-11 18-271 0 0,52-74-91 0 0,5-6-3407 0 0,-53 77 1190 0 0,2 1-1 0 0,1 1 0 0 0,5-2 2306 0 0,29-25-2629 0 0,-22 23-682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6:58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8 0 0,'9'0'993'0'0,"1"0"1"0"0,-1 1-1 0 0,0 0 0 0 0,1 0 0 0 0,6 3-993 0 0,7-2 327 0 0,1 0-1 0 0,-1-2 0 0 0,0 0 0 0 0,1-2 0 0 0,-1 0 0 0 0,0-2 0 0 0,13-4-326 0 0,-26 6 105 0 0,69-7 326 0 0,0 2 1 0 0,0 4 0 0 0,58 6-432 0 0,-4-1 233 0 0,144 1-112 0 0,-226-1-77 0 0,-1 3 0 0 0,-1 2-1 0 0,22 7-43 0 0,-12-2-9 0 0,0-3-1 0 0,10-2 10 0 0,446 9 452 0 0,-275-15-250 0 0,-132-2 131 0 0,0 4 1 0 0,37 8-334 0 0,-42-4 100 0 0,-1-4 1 0 0,1-4 0 0 0,91-14-101 0 0,-27 2 54 0 0,227 2 70 0 0,-13 22 260 0 0,-244-8 67 0 0,119-12-451 0 0,-211 6 21 0 0,404 0 562 0 0,-229 6-305 0 0,182 17 128 0 0,-221-8-360 0 0,135-9-56 0 0,-162-5 83 0 0,905 9 70 0 0,-920-7-126 0 0,332-7 98 0 0,155 2-154 0 0,-340 7 26 0 0,8 10 11 0 0,-129-3 4 0 0,64-9-2 0 0,550-5-150 0 0,-412 8 42 0 0,-212 0 126 0 0,110-3 22 0 0,68-17-47 0 0,-243 15-10 0 0,8 5 17 0 0,-14-1 9 0 0,31-5-9 0 0,-40 0-45 0 0,-40 3 128 0 0,0-2-1 0 0,0-2 1 0 0,28-6-83 0 0,-63 10-54 0 0,1 0 0 0 0,-1 0-1 0 0,0 0 1 0 0,1 0 0 0 0,-1 0 0 0 0,1 0 0 0 0,-1 0 0 0 0,1 0 0 0 0,-1 0 0 0 0,0 0 0 0 0,1 0-1 0 0,-1 0 1 0 0,1 0 0 0 0,-1 0 0 0 0,0-1 0 0 0,1 1 0 0 0,-1 0 0 0 0,1 0 0 0 0,-1 0-1 0 0,0-1 1 0 0,1 1 0 0 0,-1 0 0 0 0,0 0 0 0 0,1-1 0 0 0,-1 1 0 0 0,0 0 0 0 0,0-1-1 0 0,1 1 1 0 0,-1 0 0 0 0,0-1 0 0 0,0 1 0 0 0,1-1 0 0 0,-1 1 0 0 0,0 0 0 0 0,0-1-1 0 0,0 1 1 0 0,0-1 0 0 0,0 1 0 0 0,0-1 0 0 0,0 1 0 0 0,0 0 0 0 0,0-1 0 0 0,0 1 0 0 0,0-1 54 0 0,-19-9-7072 0 0,9 8 3166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04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76 663 8 0 0,'-8'17'4142'0'0,"9"-17"-4107"0"0,-8-57 1719 0 0,6 15-1510 0 0,-1-1 1 0 0,-3 1 0 0 0,-1 0 0 0 0,-2 0 0 0 0,-5-15-245 0 0,2-7 72 0 0,11 60-68 0 0,0 1 0 0 0,0-1 0 0 0,0 1 0 0 0,0-1 0 0 0,1 1 0 0 0,-1-1-1 0 0,1 1 1 0 0,0-1 0 0 0,0 1 0 0 0,0 0 0 0 0,1-1 0 0 0,-1 1 0 0 0,1 0 0 0 0,0 0 0 0 0,0 0 0 0 0,1-2-4 0 0,-1 3 19 0 0,0-1 1 0 0,0 1 0 0 0,0 0-1 0 0,-1-1 1 0 0,1 1 0 0 0,-1-1-1 0 0,0 1 1 0 0,0-1 0 0 0,0 0-1 0 0,0 0 1 0 0,0 1 0 0 0,0-1-1 0 0,-1 0 1 0 0,1 0-1 0 0,-1 0 1 0 0,0 0 0 0 0,0 0-1 0 0,0 0 1 0 0,0 0 0 0 0,-1 0-1 0 0,1 1 1 0 0,-1-1 0 0 0,1 0-1 0 0,-1 0 1 0 0,0 0 0 0 0,0 1-1 0 0,-1-1 1 0 0,1 0 0 0 0,0 1-1 0 0,-1-1 1 0 0,0 1 0 0 0,1 0-1 0 0,-1-1 1 0 0,0 1 0 0 0,0 0-1 0 0,0 0 1 0 0,-1 0 0 0 0,1 1-1 0 0,-1-1-19 0 0,-13-7 66 0 0,11 6-62 0 0,12 7-71 0 0,2-1 47 0 0,0-1 0 0 0,1-1 0 0 0,-1 1 0 0 0,0-1-1 0 0,1-1 1 0 0,-1 0 0 0 0,1 0 0 0 0,-1-1 0 0 0,0 0 0 0 0,1-1 0 0 0,-1 0-1 0 0,5-2 21 0 0,40-4-31 0 0,49-3-63 0 0,12-7 94 0 0,67-9-100 0 0,-118 21 95 0 0,210-20-95 0 0,85 9 100 0 0,-254 13 80 0 0,-62 2-9 0 0,0 1 0 0 0,1 1 0 0 0,22 5-71 0 0,-34 1 72 0 0,36 2 403 0 0,-67-5-444 0 0,1 0-1 0 0,-1 0 1 0 0,0 0-1 0 0,0 0 1 0 0,-1 1-1 0 0,1-1 1 0 0,-1 0-1 0 0,1 0 1 0 0,-1 2-31 0 0,6 24-17 0 0,-1 1 0 0 0,-2 0 1 0 0,-1-1-1 0 0,-1 2 0 0 0,-1-1 1 0 0,-2 1 16 0 0,-8 68 32 0 0,-7 17-32 0 0,-2 11 8 0 0,10-38-175 0 0,5-35-1427 0 0,-3 0 0 0 0,-2-1 0 0 0,-5 8 1594 0 0,1-18-3593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49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56 834 8 0 0,'-4'0'259'0'0,"1"1"1"0"0,-1 0-1 0 0,0 0 1 0 0,0 0-1 0 0,1 0 1 0 0,-1 1-1 0 0,0-1 0 0 0,1 1 1 0 0,0 0-1 0 0,-1 0 1 0 0,1 0-1 0 0,0 0 1 0 0,0 1-1 0 0,0 0 1 0 0,-1 0-261 0 0,5-1 181 0 0,1-1 0 0 0,-1 1 0 0 0,0-1 0 0 0,1 0 0 0 0,-1 0-1 0 0,1 0 1 0 0,-1 0 0 0 0,1 0 0 0 0,0 0 0 0 0,-1 0 0 0 0,1 0-1 0 0,0 0 1 0 0,0-1 0 0 0,-1 1 0 0 0,1-1 0 0 0,0 1 0 0 0,0-1 0 0 0,0 0-1 0 0,1 0-179 0 0,43 7 934 0 0,-22-9-784 0 0,-1 0 0 0 0,1-2 1 0 0,-1-1-1 0 0,0-1 0 0 0,0 0 1 0 0,0-2-1 0 0,-1-1 0 0 0,0 0 0 0 0,-1-2 1 0 0,0-1-1 0 0,17-12-150 0 0,31-24 609 0 0,-3-4 0 0 0,43-42-609 0 0,-87 74 85 0 0,235-218 584 0 0,-193 172-500 0 0,2-2 234 0 0,38-27-403 0 0,-71 67 39 0 0,55-41 222 0 0,-75 60-2363 0 0,-25 19-4940 0 0,-1 0 4000 0 0,6-5 2489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49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1 456 0 0,'-1'7'634'0'0,"0"-1"0"0"0,0 1 1 0 0,-1-1-1 0 0,0 0 0 0 0,0 1 0 0 0,-1-1 0 0 0,1 0 1 0 0,-1 0-1 0 0,-1-1 0 0 0,0 2-634 0 0,-47 69 835 0 0,18-28 202 0 0,3-8-508 0 0,23-32-431 0 0,1 0 0 0 0,-1 0 0 0 0,2 1 1 0 0,-1 0-1 0 0,-3 9-98 0 0,-1 0 146 0 0,9-16 12 0 0,-1 0 0 0 0,1 0 0 0 0,0 0 0 0 0,0 0-1 0 0,0 1 1 0 0,0-1 0 0 0,0 0 0 0 0,0 1 0 0 0,1-1 0 0 0,-1 1 0 0 0,1-1 0 0 0,0 3-158 0 0,-1-5 113 0 0,-3 1 172 0 0,11 3-195 0 0,-3-2-64 0 0,1 1 0 0 0,-2-1 0 0 0,1 1 0 0 0,0 0 0 0 0,-1 1 0 0 0,1-1 0 0 0,-1 1 0 0 0,0-1 0 0 0,2 3-26 0 0,19 20 43 0 0,6-6-74 0 0,0-1-1 0 0,1-2 1 0 0,1-2-1 0 0,13 5 32 0 0,-20-10-2347 0 0,1-2-1 0 0,0 0 1 0 0,17 1 2347 0 0,-22-6-1915 0 0,0-3-1490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7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215 188 480 0 0,'-4'-4'521'0'0,"-1"1"0"0"0,1-1-1 0 0,0 0 1 0 0,-1 1 0 0 0,0 0 0 0 0,0 0-1 0 0,0 1 1 0 0,0-1 0 0 0,0 1 0 0 0,-1 0-1 0 0,1 0 1 0 0,0 1 0 0 0,-1 0 0 0 0,0 0-1 0 0,1 0 1 0 0,-1 0 0 0 0,0 1 0 0 0,0 0-521 0 0,2 1 91 0 0,-1-1 1 0 0,0 1-1 0 0,1 0 1 0 0,-1 0-1 0 0,1 1 1 0 0,-1-1-1 0 0,1 1 1 0 0,0 0-1 0 0,0 0 1 0 0,0 1-1 0 0,0-1 1 0 0,0 1-1 0 0,0 0 1 0 0,1 0-1 0 0,-1 0 1 0 0,1 0-1 0 0,0 1 1 0 0,0-1-1 0 0,0 1 1 0 0,0 0-1 0 0,1 0 1 0 0,-3 4-92 0 0,0 3-21 0 0,1 0 1 0 0,0 1 0 0 0,0 0 0 0 0,1 0-1 0 0,0 1 1 0 0,1-1 0 0 0,1 0-1 0 0,0 1 1 0 0,1-1 0 0 0,0 1 0 0 0,1-1-1 0 0,0 1 1 0 0,1-1 0 0 0,0 0 0 0 0,1 0-1 0 0,0 0 1 0 0,1 0 0 0 0,1 0 0 0 0,0-1-1 0 0,0 1 1 0 0,3 2 20 0 0,-5-10-17 0 0,0-1-1 0 0,0 1 0 0 0,0-1 1 0 0,1 0-1 0 0,0 0 1 0 0,-1 0-1 0 0,1 0 1 0 0,0-1-1 0 0,0 1 0 0 0,1-1 1 0 0,-1 0-1 0 0,0 0 1 0 0,1-1-1 0 0,-1 1 1 0 0,1-1-1 0 0,0 0 0 0 0,-1-1 1 0 0,1 1-1 0 0,0-1 1 0 0,0 1-1 0 0,-1-1 0 0 0,1-1 1 0 0,0 1-1 0 0,0-1 1 0 0,-1 0-1 0 0,1 0 1 0 0,-1 0-1 0 0,1 0 0 0 0,-1-1 1 0 0,1 0-1 0 0,-1 0 1 0 0,0 0-1 0 0,0-1 1 0 0,0 1-1 0 0,0-1 0 0 0,0 0 1 0 0,0 0-1 0 0,-1 0 1 0 0,0-1-1 0 0,1 1 1 0 0,-1-1-1 0 0,-1 0 0 0 0,1 0 1 0 0,0 0-1 0 0,0-2 18 0 0,12-23 48 0 0,-2-1-1 0 0,-1-1 0 0 0,6-26-47 0 0,-14 42 45 0 0,-1 0-1 0 0,-1 0 0 0 0,0 0 0 0 0,-1 0 0 0 0,0 0 1 0 0,-1-1-1 0 0,-1 1 0 0 0,-1 0 0 0 0,-1-5-44 0 0,3 18 24 0 0,-1-1-1 0 0,1 1 0 0 0,-1 0 0 0 0,0 0 0 0 0,0 0 1 0 0,0 0-1 0 0,0 0 0 0 0,0 0 0 0 0,0 0 1 0 0,0 0-1 0 0,-1 0 0 0 0,1 0 0 0 0,-1 1 0 0 0,1-1 1 0 0,-1 0-1 0 0,0 1 0 0 0,0 0 0 0 0,1-1 0 0 0,-1 1 1 0 0,0 0-1 0 0,0 0 0 0 0,0 0 0 0 0,-2-1-23 0 0,-25-17-140 0 0,29 18 120 0 0,0 0 0 0 0,0 0 0 0 0,-1 0 0 0 0,1 0 0 0 0,0 0 0 0 0,0 0-1 0 0,0 0 1 0 0,1 0 0 0 0,-1 0 0 0 0,0 0 0 0 0,0 0 0 0 0,0 0 0 0 0,1 0 0 0 0,-1 0 0 0 0,0 0 0 0 0,1 1 0 0 0,-1-1 0 0 0,1 0 0 0 0,-1 0 0 0 0,1 0 0 0 0,0 0 0 0 0,-1 1 0 0 0,1-1 0 0 0,0 0 0 0 0,-1 0 0 0 0,1 1 0 0 0,0-1 0 0 0,0 1 0 0 0,0-1-1 0 0,0 1 1 0 0,-1-1 0 0 0,1 1 20 0 0,31-22 90 0 0,0 11-130 0 0,0 2 0 0 0,1 1 0 0 0,0 2 0 0 0,1 1 0 0 0,-1 1 1 0 0,1 2-1 0 0,0 2 0 0 0,1 1 40 0 0,-34-1 19 0 0,56 3-2856 0 0,-54-3 2407 0 0,0 1 1 0 0,0-1-1 0 0,1 1 1 0 0,-1 0-1 0 0,0 0 1 0 0,0 0-1 0 0,0 0 1 0 0,-1 0-1 0 0,1 0 1 0 0,0 1-1 0 0,0 0 1 0 0,-1-1-1 0 0,1 1 1 0 0,-1 0-1 0 0,1 0 1 0 0,0 2 429 0 0,0 0-1015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7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1 344 864 0 0,'29'-7'3407'0'0,"21"-18"-2422"0"0,-29 13-744 0 0,30-10 20 0 0,29-15-764 0 0,-74 33 239 0 0,0 1 1 0 0,0-2-1 0 0,0 1 1 0 0,-1 0-1 0 0,1-1 0 0 0,-1 0 1 0 0,0 0-1 0 0,-1-1 1 0 0,1 1-1 0 0,1-4 264 0 0,-2 0-143 0 0,-1 0-1 0 0,1 0 0 0 0,-1 0 0 0 0,-1-1 1 0 0,0 1-1 0 0,0-1 0 0 0,0-8 144 0 0,11-46 69 0 0,-9 49-751 0 0,-1-5 3977 0 0,-5 16 776 0 0,-6 22-1347 0 0,3 1-2405 0 0,0 0 0 0 0,1 0 0 0 0,1 0 0 0 0,1 0-1 0 0,1 1 1 0 0,0-1 0 0 0,2 7-319 0 0,4 34-393 0 0,9 42 393 0 0,1 7-1295 0 0,-14-103 1213 0 0,4 37-4117 0 0,-5-43 4097 0 0,0 1 0 0 0,0-1-1 0 0,0 1 1 0 0,0-1 0 0 0,0 1 0 0 0,0-1 0 0 0,0 1 0 0 0,0 0 0 0 0,0-1 0 0 0,1 1-1 0 0,-1-1 1 0 0,0 1 0 0 0,0-1 0 0 0,0 1 0 0 0,1-1 0 0 0,-1 1 0 0 0,0-1 0 0 0,0 1-1 0 0,1-1 1 0 0,-1 0 0 0 0,0 1 0 0 0,1-1 0 0 0,-1 1 0 0 0,1-1 0 0 0,-1 0-1 0 0,1 1 1 0 0,-1-1 0 0 0,0 0 0 0 0,1 0 0 0 0,-1 1 0 0 0,1-1 0 0 0,-1 0 0 0 0,1 0-1 0 0,-1 0 1 0 0,1 0 0 0 0,0 1 0 0 0,-1-1 0 0 0,1 0 0 0 0,-1 0 0 0 0,1 0 0 0 0,-1 0-1 0 0,1 0 1 0 0,-1 0 0 0 0,1 0 0 0 0,-1-1 0 0 0,1 1 0 0 0,-1 0 0 0 0,1 0-1 0 0,-1 0 1 0 0,1 0 0 0 0,-1-1 0 0 0,1 1 0 0 0,-1 0 0 0 0,1-1 0 0 0,-1 1 0 0 0,1 0-1 0 0,-1-1 1 0 0,0 1 0 0 0,1 0 0 0 0,-1-1 0 0 0,1 1 102 0 0,3-5-1115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1 281 1608 0 0,'73'-6'7822'0'0,"-63"4"-7491"0"0,-1-1-1 0 0,1 0 1 0 0,-1 0-1 0 0,0-1 1 0 0,1 0 0 0 0,-2-1-1 0 0,1 0 1 0 0,0 0-1 0 0,6-7-330 0 0,37-25 632 0 0,-16 11-2650 0 0,29-27 2018 0 0,-55 44-1062 0 0,0 0-1 0 0,-1-1 1 0 0,0-1-1 0 0,-1 1 1 0 0,-1-1-1 0 0,1-1 1 0 0,-2 1-1 0 0,3-6 1063 0 0,-4 5-2511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7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0 744 0 0,'-2'3'966'0'0,"-1"0"1"0"0,1 0-1 0 0,0 0 0 0 0,0 1 1 0 0,1-1-1 0 0,-1 0 0 0 0,1 1 0 0 0,0-1 1 0 0,-1 3-967 0 0,-12 64 2585 0 0,9-42-1890 0 0,1 4-610 0 0,2-1-1 0 0,1 1 0 0 0,1-1 0 0 0,2 1 0 0 0,1-1 1 0 0,2 0-1 0 0,2 6-84 0 0,8 78-447 0 0,-15-63-2835 0 0,-8-3-4850 0 0,7-44 6690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8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0 4097 0 0,'-3'4'264'0'0,"1"0"1"0"0,0-1-1 0 0,0 1 1 0 0,0 0-1 0 0,0 0 1 0 0,1 0-1 0 0,-1 0 1 0 0,1 0-1 0 0,0 0 1 0 0,0 1-1 0 0,1-1 1 0 0,-1 0-1 0 0,1 0 1 0 0,0 1-1 0 0,0-1 1 0 0,0 0-1 0 0,1 1 1 0 0,-1-1-1 0 0,1 1-264 0 0,2 12-60 0 0,1 0-1 0 0,0 0 0 0 0,2 0 0 0 0,0 0 61 0 0,-5-14 78 0 0,15 51-2832 0 0,-16-51 2462 0 0,0 0 0 0 0,1 0 0 0 0,-1-1 1 0 0,0 1-1 0 0,0 0 0 0 0,-1 0 0 0 0,1 0 0 0 0,-1 0 0 0 0,1 0 0 0 0,-1 0 1 0 0,0-1-1 0 0,0 1 0 0 0,0 0 0 0 0,-1-1 0 0 0,1 1 0 0 0,0 0 0 0 0,-1-1 1 0 0,0 0 291 0 0,-2 4-942 0 0</inkml:trace>
  <inkml:trace contextRef="#ctx0" brushRef="#br0" timeOffset="1">1 292 8 0 0,'10'-7'330'0'0,"1"0"0"0"0,-1 1 0 0 0,1 1 0 0 0,1 0 0 0 0,-1 0 0 0 0,1 1 0 0 0,0 1 0 0 0,0-1 0 0 0,0 2 0 0 0,0 0 0 0 0,1 1-330 0 0,-8 0 257 0 0,0 0 1 0 0,1 0-1 0 0,-1 1 1 0 0,0 0-1 0 0,1 0 0 0 0,-1 0 1 0 0,0 1-1 0 0,1 0 1 0 0,-1 0-1 0 0,0 0 0 0 0,0 1 1 0 0,0-1-1 0 0,5 3-257 0 0,-8-2 142 0 0,0-1 0 0 0,1 1-1 0 0,-1-1 1 0 0,0 1 0 0 0,0 0 0 0 0,0 0-1 0 0,0 0 1 0 0,-1 0 0 0 0,1 0 0 0 0,0 0-1 0 0,-1 0 1 0 0,0 0 0 0 0,1 1 0 0 0,-1-1-1 0 0,0 1 1 0 0,0-1 0 0 0,0 1 0 0 0,-1-1-1 0 0,1 1 1 0 0,0 0 0 0 0,-1-1 0 0 0,0 1-1 0 0,0 0 1 0 0,0-1 0 0 0,0 1 0 0 0,0 0-1 0 0,0-1 1 0 0,-1 2-142 0 0,-2 14 106 0 0,-1 1 0 0 0,-1-1 0 0 0,-1 0 0 0 0,0 0 1 0 0,-1 0-1 0 0,-1-1 0 0 0,-9 14-106 0 0,14-27-489 0 0,0 0 1 0 0,0 0 0 0 0,0-1-1 0 0,-1 1 1 0 0,0-1-1 0 0,1 0 1 0 0,-1 0-1 0 0,0 0 1 0 0,0-1 0 0 0,-1 1-1 0 0,1-1 1 0 0,0 0-1 0 0,-1 0 1 0 0,0 0 0 0 0,1-1-1 0 0,-1 0 1 0 0,0 1-1 0 0,0-2 1 0 0,0 1-1 0 0,1-1 1 0 0,-4 1 488 0 0,-1-1-1431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8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0 2232 0 0,'81'3'4601'0'0,"-49"0"-5494"0"0,0 1-1 0 0,26 7 894 0 0,-58-11-139 0 0,0 0 47 0 0,1 0 1 0 0,-1 0-1 0 0,0 0 0 0 0,1 0 0 0 0,-1 0 0 0 0,0 0 0 0 0,1 0 0 0 0,-1 0 0 0 0,0 1 0 0 0,1-1 0 0 0,-1 0 0 0 0,0 0 0 0 0,1 0 0 0 0,-1 0 0 0 0,0 0 0 0 0,0 1 0 0 0,1-1 0 0 0,-1 0 1 0 0,0 0-1 0 0,0 0 0 0 0,1 1 0 0 0,-1-1 0 0 0,0 0 0 0 0,0 0 0 0 0,0 1 0 0 0,1-1 0 0 0,-1 0 0 0 0,0 1 0 0 0,0-1 0 0 0,0 0 0 0 0,0 1 0 0 0,0-1 0 0 0,0 0 0 0 0,0 0 1 0 0,0 1-1 0 0,0-1 0 0 0,1 0 92 0 0,-3 3-1498 0 0</inkml:trace>
  <inkml:trace contextRef="#ctx0" brushRef="#br0" timeOffset="1">1 331 1544 0 0,'56'-16'2584'0'0,"-10"5"-2166"0"0,-38 8-442 0 0,101-32 1032 0 0,-98 32-1310 0 0,1 1 1 0 0,-1 0-1 0 0,1 0 1 0 0,0 2-1 0 0,-1-1 1 0 0,1 2-1 0 0,0-1 1 0 0,7 3 301 0 0,-18-3-56 0 0,-1 0 0 0 0,1 0 0 0 0,0 0 0 0 0,-1 1 0 0 0,1-1 1 0 0,0 0-1 0 0,-1 1 0 0 0,1-1 0 0 0,-1 0 0 0 0,1 1 0 0 0,-1-1 0 0 0,1 1 0 0 0,-1-1 0 0 0,1 1 0 0 0,-1-1 0 0 0,1 1 0 0 0,-1-1 1 0 0,0 1-1 0 0,1 0 0 0 0,-1-1 0 0 0,0 1 0 0 0,1 0 0 0 0,-1-1 0 0 0,0 1 0 0 0,0 0 0 0 0,0-1 0 0 0,1 1 0 0 0,-1 0 0 0 0,0-1 1 0 0,0 1-1 0 0,0 0 0 0 0,0-1 0 0 0,0 1 0 0 0,-1 0 0 0 0,1-1 0 0 0,0 1 0 0 0,0 0 0 0 0,0-1 0 0 0,0 1 0 0 0,-1 0 1 0 0,1 0 55 0 0,-4 3-818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8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8 0 0,'7'-5'320'0'0,"1"1"1"0"0,0-1-1 0 0,0 1 1 0 0,0 1-1 0 0,0 0 0 0 0,0 0 1 0 0,1 0-1 0 0,8-1-320 0 0,-14 3 187 0 0,12-2 390 0 0,-1 0 0 0 0,1 0-1 0 0,0 1 1 0 0,0 1 0 0 0,0 0 0 0 0,0 2 0 0 0,-1-1 0 0 0,4 2-577 0 0,-14-2 137 0 0,0 1 0 0 0,0-1 1 0 0,0 1-1 0 0,0 0 0 0 0,0 0 1 0 0,-1 0-1 0 0,1 1 0 0 0,0-1 1 0 0,-1 1-1 0 0,1 0 0 0 0,-1 0 1 0 0,1 0-1 0 0,-1 1 1 0 0,0-1-1 0 0,0 1 0 0 0,0 0 1 0 0,0-1-1 0 0,0 1 0 0 0,-1 1 1 0 0,1-1-1 0 0,-1 0 0 0 0,0 1 1 0 0,0-1-1 0 0,0 1 0 0 0,-1-1 1 0 0,1 1-1 0 0,-1 0 0 0 0,0 0 1 0 0,0 0-1 0 0,0 0 0 0 0,0 2-137 0 0,0 8-42 0 0,0-1-1 0 0,-1 0 0 0 0,-1 1 0 0 0,0-1 1 0 0,-1 0-1 0 0,-2 7 43 0 0,3-13-443 0 0,-1-1 0 0 0,0 0-1 0 0,-1 1 1 0 0,0-1 0 0 0,0 0 0 0 0,-2 3 443 0 0,3-6-606 0 0,-1 1 0 0 0,1-1 0 0 0,-1 0 0 0 0,0 0 0 0 0,1-1 0 0 0,-1 1 0 0 0,-1 0 0 0 0,1-1 1 0 0,0 0-1 0 0,-1 0 0 0 0,0 1 606 0 0,-1-1-640 0 0,1-2-762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9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1896 0 0,'52'2'4016'0'0,"-45"-2"-3783"0"0,-2 0-27 0 0,0 0 0 0 0,0 0 0 0 0,0 1-1 0 0,0-1 1 0 0,-1 1 0 0 0,1 0 0 0 0,0 0-1 0 0,0 1 1 0 0,0 0 0 0 0,-1 0 0 0 0,1 0 0 0 0,-1 0-1 0 0,1 1 1 0 0,-1-1 0 0 0,0 1 0 0 0,0 0-1 0 0,0 0 1 0 0,0 1 0 0 0,1 2-206 0 0,0 0 182 0 0,-1-1 0 0 0,-1 2 0 0 0,1-1 0 0 0,-1 0 1 0 0,0 1-1 0 0,-1 0 0 0 0,1-1 0 0 0,-1 1 0 0 0,-1 0 0 0 0,1 0 0 0 0,-1 0 1 0 0,0 5-183 0 0,0 19 134 0 0,-2 0 1 0 0,-1-1 0 0 0,-1 1 0 0 0,-2-1 0 0 0,-7 27-135 0 0,3-33-1329 0 0,8-21 745 0 0,0 0-1 0 0,-1 0 1 0 0,0 0-1 0 0,1 0 1 0 0,-1-1-1 0 0,0 1 1 0 0,0-1-1 0 0,0 0 1 0 0,-1 1-1 0 0,1-1 1 0 0,-1 0-1 0 0,1 0 1 0 0,-1 0-1 0 0,1-1 1 0 0,-1 1-1 0 0,0-1 1 0 0,0 1 0 0 0,0-1 584 0 0,-2 1-1058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7:59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1344 0 0,'7'10'6227'0'0,"9"11"-3887"0"0,-1 4-2087 0 0,-2 1 0 0 0,0 0 0 0 0,-2 2 0 0 0,-1-1 0 0 0,-1 1 0 0 0,1 10-253 0 0,-8-34-382 0 0,-1 0 0 0 0,-1 0 0 0 0,1 1-1 0 0,-1-1 1 0 0,1 0 0 0 0,-1 1 0 0 0,-1-1 0 0 0,1 0 0 0 0,0 0-1 0 0,-1 1 1 0 0,0-1 0 0 0,0 0 0 0 0,0 0 0 0 0,-1 1 382 0 0,1-3-141 0 0,0-1 0 0 0,0 1 1 0 0,0-1-1 0 0,0 1 1 0 0,-1-1-1 0 0,1 0 0 0 0,0 1 1 0 0,-1-1-1 0 0,1 0 1 0 0,-1 0-1 0 0,1 0 0 0 0,-1 0 1 0 0,0 0-1 0 0,1 0 1 0 0,-1 0-1 0 0,0-1 1 0 0,0 1-1 0 0,1 0 0 0 0,-1-1 1 0 0,0 0-1 0 0,0 1 1 0 0,0-1-1 0 0,0 0 0 0 0,0 0 1 0 0,0 0-1 0 0,1 0 1 0 0,-1 0-1 0 0,0-1 0 0 0,0 1 1 0 0,0-1-1 0 0,0 1 1 0 0,1-1-1 0 0,-2 0 141 0 0,3 1 1 0 0,-1 0 1 0 0,0 0-1 0 0,1 0 0 0 0,-1 0 1 0 0,1 0-1 0 0,-1 0 0 0 0,1 0 1 0 0,-1-1-1 0 0,1 1 1 0 0,-1 0-1 0 0,1 0 0 0 0,-1-1 1 0 0,1 1-1 0 0,-1 0 0 0 0,1-1 1 0 0,-1 1-1 0 0,1 0 0 0 0,0-1 1 0 0,-1 1-1 0 0,1-1 0 0 0,0 1 1 0 0,-1 0-1 0 0,1-1 1 0 0,0 1-1 0 0,-1-1 0 0 0,1 1 1 0 0,0-1-1 0 0,0 1 0 0 0,0-1 1 0 0,-1 0-1 0 0,1 1 0 0 0,0-1 1 0 0,0 1-1 0 0,0-1 0 0 0,0 1 1 0 0,0-1-1 0 0,0 0-1 0 0,14-20 1309 0 0,28-11 2520 0 0,80-30-40 0 0,-88 48-5317 0 0,0 2-1 0 0,27-7 1529 0 0,-52 19-3831 0 0,-18 5 1513 0 0,4-3 1116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8:00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0 2673 0 0,'-9'10'525'0'0,"2"0"1"0"0,-1 0-1 0 0,1 1 1 0 0,1 0-1 0 0,0 1 1 0 0,0-1-1 0 0,2 1 1 0 0,-1 0-1 0 0,1 0 1 0 0,1 0-1 0 0,0 1 1 0 0,-1 9-526 0 0,1 0 302 0 0,1-1 0 0 0,1 1 0 0 0,0 0 0 0 0,2 0 0 0 0,1 0 0 0 0,0 0 0 0 0,2 0-302 0 0,-3-15 62 0 0,1 0 0 0 0,0-1 1 0 0,1 1-1 0 0,-1-1 0 0 0,1 0 0 0 0,0 0 0 0 0,1 0 1 0 0,0 0-1 0 0,0-1 0 0 0,0 1 0 0 0,0-1 0 0 0,1 0 0 0 0,1 1-62 0 0,-4-4 18 0 0,0-1 0 0 0,0 1 0 0 0,0-1 0 0 0,0 0 0 0 0,0 1-1 0 0,0-1 1 0 0,0 0 0 0 0,0 0 0 0 0,1 0 0 0 0,-1 0 0 0 0,0-1-1 0 0,1 1 1 0 0,-1-1 0 0 0,0 1 0 0 0,1-1 0 0 0,-1 0 0 0 0,1 0-1 0 0,-1 0 1 0 0,1 0 0 0 0,-1 0 0 0 0,0-1 0 0 0,1 1 0 0 0,-1-1-1 0 0,1 1 1 0 0,-1-1 0 0 0,0 0 0 0 0,0 0 0 0 0,1 0 0 0 0,-1 0-1 0 0,0 0 1 0 0,0-1 0 0 0,0 1 0 0 0,0-1 0 0 0,0 1 0 0 0,-1-1 0 0 0,1 0-1 0 0,0 0-17 0 0,12-14 313 0 0,0 0-1 0 0,-1-1 1 0 0,-1 0-1 0 0,-1-1 1 0 0,-1 0-1 0 0,0-1 1 0 0,-1 0-1 0 0,-1-1 1 0 0,2-9-313 0 0,-1 0-495 0 0,-2 0 1 0 0,0-1 0 0 0,1-24 494 0 0,-11 30-1711 0 0,2 23 1324 0 0,0 0 1 0 0,0-1-1 0 0,0 1 0 0 0,0 0 1 0 0,0 0-1 0 0,0 0 0 0 0,-1 0 1 0 0,1 0-1 0 0,0 0 0 0 0,-1 0 1 0 0,1 0-1 0 0,-1 0 0 0 0,1 1 1 0 0,-1-1-1 0 0,1 0 0 0 0,-1 1 1 0 0,0 0-1 0 0,1-1 0 0 0,-1 1 1 0 0,0 0-1 0 0,1 0 0 0 0,-1 0 1 0 0,0 0-1 0 0,1 0 1 0 0,-1 0-1 0 0,0 0 0 0 0,1 1 1 0 0,-1-1-1 0 0,0 0 387 0 0,-7 2-959 0 0</inkml:trace>
  <inkml:trace contextRef="#ctx0" brushRef="#br0" timeOffset="1">23 252 3809 0 0,'-1'0'162'0'0,"1"0"0"0"0,-1 1 0 0 0,0-1 0 0 0,1 0 1 0 0,-1 1-1 0 0,1-1 0 0 0,-1 0 0 0 0,1 1 0 0 0,-1-1 0 0 0,1 1 1 0 0,0-1-1 0 0,-1 1 0 0 0,1-1 0 0 0,-1 1 0 0 0,1-1 0 0 0,0 1 0 0 0,-1-1 1 0 0,1 1-1 0 0,0 0 0 0 0,0-1 0 0 0,0 1 0 0 0,-1-1 0 0 0,1 1 1 0 0,0 0-1 0 0,0-1 0 0 0,0 1 0 0 0,0 0 0 0 0,0-1 0 0 0,0 1 0 0 0,0-1 1 0 0,0 1-1 0 0,0 0 0 0 0,1-1 0 0 0,-1 1 0 0 0,0-1 0 0 0,0 1 1 0 0,0 0-1 0 0,1-1 0 0 0,-1 1 0 0 0,0-1 0 0 0,1 1 0 0 0,-1 0-162 0 0,3 0 163 0 0,-1 0-1 0 0,1 0 0 0 0,-1-1 0 0 0,1 1 0 0 0,-1 0 0 0 0,1-1 0 0 0,0 0 1 0 0,-1 0-1 0 0,1 1 0 0 0,-1-2 0 0 0,3 1-162 0 0,74-9-258 0 0,-23-7-250 0 0,-38 8-790 0 0,0 0 0 0 0,0-1 1 0 0,-1-1-1 0 0,-1 0 1 0 0,0-2-1 0 0,0 1 0 0 0,0-2 1298 0 0,35-35-1506 0 0,-39 36 467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8:00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1 792 0 0,'-4'15'5310'0'0,"-10"17"-2114"0"0,-5 5-1263 0 0,2 1 0 0 0,-7 26-1933 0 0,-18 41-1508 0 0,34-88-357 0 0,-1 0 1 0 0,-1-1-1 0 0,0 0 0 0 0,-1-1 1 0 0,-3 2 1864 0 0,7-8-863 0 0,2-2-599 0 0</inkml:trace>
  <inkml:trace contextRef="#ctx0" brushRef="#br0" timeOffset="1">91 266 672 0 0,'1'-1'356'0'0,"1"1"-1"0"0,-1-1 1 0 0,0 0-1 0 0,1 1 1 0 0,-1-1 0 0 0,0 1-1 0 0,1-1 1 0 0,-1 1-1 0 0,0 0 1 0 0,1 0 0 0 0,-1 0-1 0 0,1-1 1 0 0,-1 1-1 0 0,1 0 1 0 0,-1 1-1 0 0,0-1 1 0 0,1 0 0 0 0,-1 0-1 0 0,1 1 1 0 0,-1-1-1 0 0,0 0 1 0 0,1 1 0 0 0,-1 0-1 0 0,0-1-355 0 0,42 20 4691 0 0,-20-8-3900 0 0,44 13-436 0 0,-5-1-3271 0 0,3-8-7581 0 0,-58-15 8875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8:04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59 8 0 0,'-11'-5'795'0'0,"0"0"-1"0"0,0 0 1 0 0,0-1 0 0 0,-7-5-795 0 0,1-6 3729 0 0,24 14-3395 0 0,0 1 0 0 0,0 1 0 0 0,0-1 0 0 0,1 1 1 0 0,-1 1-1 0 0,3-1-334 0 0,137 3-481 0 0,0 5-3517 0 0,-66 6 360 0 0,-71-11 2842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8:05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22 896 0 0,'0'0'292'0'0,"44"2"1743"0"0,137-7-395 0 0,0-11-6264 0 0,-163 14 4393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40 4889 0 0,'1'-2'268'0'0,"-1"0"-1"0"0,0 1 1 0 0,0-1-1 0 0,0 1 1 0 0,0-1-1 0 0,-1 1 1 0 0,1-1-1 0 0,0 1 1 0 0,-1-1-1 0 0,1 1 1 0 0,-1-1-1 0 0,1 1 1 0 0,-1 0-1 0 0,1-1 1 0 0,-1 1 0 0 0,0 0-1 0 0,0-1 1 0 0,0 1-1 0 0,0 0 1 0 0,0 0-1 0 0,0 0 1 0 0,0 0-1 0 0,0 0 1 0 0,-1 0-1 0 0,1 0 1 0 0,0 0-1 0 0,-1 0-267 0 0,-1 0 150 0 0,1 0 0 0 0,-1 1 0 0 0,0 0 0 0 0,0-1 0 0 0,1 1-1 0 0,-1 0 1 0 0,0 0 0 0 0,0 0 0 0 0,1 1 0 0 0,-1-1 0 0 0,0 1 0 0 0,1-1-1 0 0,-1 1 1 0 0,-2 1-150 0 0,-4 1-3 0 0,0 1-1 0 0,0 0 1 0 0,0 1-1 0 0,1 0 0 0 0,-1 0 1 0 0,1 1-1 0 0,0 0 1 0 0,-4 6 3 0 0,-4 5-35 0 0,1 1 1 0 0,2 0 0 0 0,0 1 0 0 0,0 1 0 0 0,-2 8 34 0 0,10-19-14 0 0,0 0 0 0 0,1 1 0 0 0,1-1 0 0 0,0 1 0 0 0,0 0 0 0 0,1 0 0 0 0,0 0 0 0 0,0 0 0 0 0,1 0 0 0 0,1 0 0 0 0,0 0 1 0 0,0 0-1 0 0,1 5 14 0 0,-1-14-22 0 0,0 1-1 0 0,0-1 1 0 0,0 0 0 0 0,1 1 0 0 0,-1-1 0 0 0,0 0 0 0 0,0 1 0 0 0,1-1 0 0 0,-1 0 0 0 0,1 1 0 0 0,-1-1 0 0 0,1 0 0 0 0,-1 0-1 0 0,1 0 1 0 0,0 1 0 0 0,0-1 0 0 0,0 0 0 0 0,-1 0 0 0 0,1 0 0 0 0,0 0 0 0 0,0 0 0 0 0,0-1 0 0 0,1 1 0 0 0,-1 0 0 0 0,0 0-1 0 0,0-1 1 0 0,0 1 0 0 0,1 0 0 0 0,-1-1 0 0 0,0 0 0 0 0,0 1 0 0 0,1-1 0 0 0,-1 0 0 0 0,0 1 0 0 0,1-1 0 0 0,-1 0-1 0 0,1 0 1 0 0,-1 0 0 0 0,0 0 0 0 0,1 0 0 0 0,-1-1 0 0 0,0 1 0 0 0,1 0 0 0 0,-1 0 0 0 0,0-1 0 0 0,1 1 0 0 0,-1-1 0 0 0,0 0-1 0 0,0 1 1 0 0,0-1 0 0 0,1 0 0 0 0,-1 1 0 0 0,0-2 22 0 0,6-2-146 0 0,0-1 1 0 0,-1 0-1 0 0,0 0 0 0 0,0 0 0 0 0,0-1 1 0 0,0 0-1 0 0,-1 0 0 0 0,2-4 146 0 0,8-16-195 0 0,0-1-1 0 0,-3 0 1 0 0,0-1-1 0 0,5-20 196 0 0,17-39 673 0 0,-34 87-648 0 0,0 0 0 0 0,0 0-1 0 0,0 0 1 0 0,0 0 0 0 0,0 0 0 0 0,0 0 0 0 0,0 1 0 0 0,0-1 0 0 0,0 0 0 0 0,0 0 0 0 0,0 0-1 0 0,1 0 1 0 0,-1 0 0 0 0,0 0 0 0 0,0 0 0 0 0,0 0 0 0 0,0 0 0 0 0,0 0 0 0 0,0 0 0 0 0,0 0-1 0 0,0 0 1 0 0,0 1 0 0 0,0-1 0 0 0,0 0 0 0 0,0 0 0 0 0,0 0 0 0 0,0 0 0 0 0,1 0 0 0 0,-1 0-1 0 0,0 0 1 0 0,0 0 0 0 0,0 0 0 0 0,0 0 0 0 0,0 0 0 0 0,0 0 0 0 0,0 0 0 0 0,0 0 0 0 0,0 0-1 0 0,1 0 1 0 0,-1 0 0 0 0,0 0 0 0 0,0 0 0 0 0,0 0 0 0 0,0 0 0 0 0,0 0 0 0 0,0 0 0 0 0,0 0-1 0 0,0 0 1 0 0,0 0 0 0 0,0 0 0 0 0,0 0 0 0 0,1-1 0 0 0,-1 1 0 0 0,0 0 0 0 0,0 0 0 0 0,0 0-1 0 0,0 0 1 0 0,0 0 0 0 0,0 0 0 0 0,0 0 0 0 0,0 0 0 0 0,0 0 0 0 0,0 0 0 0 0,0 0 0 0 0,0 0-1 0 0,0-1-23 0 0,4 16 820 0 0,3 30-373 0 0,-5-30-190 0 0,1 3-175 0 0,0 1 1 0 0,2-2 0 0 0,0 1 0 0 0,7 14-84 0 0,-9-25-24 0 0,0 0 1 0 0,1-1 0 0 0,0 1-1 0 0,0-1 1 0 0,0 1 0 0 0,1-1 0 0 0,0-1-1 0 0,0 1 1 0 0,0-1 0 0 0,1 1-1 0 0,0-2 1 0 0,0 1 0 0 0,1 0 23 0 0,-6-5-194 0 0,0 1 0 0 0,-1-1 0 0 0,1 1 1 0 0,0-1-1 0 0,0 0 0 0 0,0 0 0 0 0,0 1 0 0 0,0-1 1 0 0,0 0-1 0 0,0 0 0 0 0,0 0 0 0 0,0 0 0 0 0,0 0 1 0 0,0 0-1 0 0,0 0 0 0 0,0 0 0 0 0,0 0 0 0 0,0-1 1 0 0,-1 1-1 0 0,1 0 0 0 0,0 0 0 0 0,0-1 0 0 0,0 1 1 0 0,0-1-1 0 0,0 1 0 0 0,0-1 0 0 0,-1 1 0 0 0,1-1 1 0 0,0 0-1 0 0,0 1 0 0 0,-1-1 0 0 0,1 0 0 0 0,-1 1 1 0 0,1-1-1 0 0,0 0 0 0 0,-1 0 0 0 0,1 0 1 0 0,-1 0-1 0 0,0 1 0 0 0,1-1 0 0 0,-1 0 0 0 0,0 0 194 0 0,11-40-4490 0 0,-10 30 2542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3897 0 0,'2'56'7381'0'0,"3"0"-3315"0"0,8 28-3063 0 0,4 0 0 0 0,5 7-1003 0 0,-13-59-463 0 0,2-1 1 0 0,13 31 462 0 0,2-13-7982 0 0,-18-41 3595 0 0,-5-6 339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8:05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79 872 0 0,'-5'8'562'0'0,"0"1"0"0"0,1 1 0 0 0,0-1 0 0 0,1 0 0 0 0,0 1 0 0 0,1 0 0 0 0,0 0 0 0 0,0 4-562 0 0,-1-1 448 0 0,2-6-340 0 0,-1 0 1 0 0,1 0 0 0 0,0 1-1 0 0,1-1 1 0 0,0 0-1 0 0,0 0 1 0 0,1 1-1 0 0,-1-1 1 0 0,1 0 0 0 0,1 0-1 0 0,0 0 1 0 0,0 0-1 0 0,0 0 1 0 0,1 0-1 0 0,0 0 1 0 0,0-1 0 0 0,1 0-1 0 0,-1 1 1 0 0,1-1-1 0 0,1-1 1 0 0,-1 1-1 0 0,1 0 1 0 0,0-1 0 0 0,0 0-1 0 0,1 0 1 0 0,0-1-1 0 0,0 1-108 0 0,-4-4 82 0 0,1 1 0 0 0,-1-1 0 0 0,1 1 0 0 0,0-1 0 0 0,-1 0 0 0 0,1 0 0 0 0,0 0 0 0 0,0 0 0 0 0,0-1 0 0 0,0 1 0 0 0,0-1 0 0 0,0 0 0 0 0,0 0 0 0 0,0 0 0 0 0,-1 0 0 0 0,1 0 0 0 0,0-1 0 0 0,0 1 0 0 0,0-1 0 0 0,2 0-82 0 0,1-2 72 0 0,-1 1 0 0 0,0-1 0 0 0,1 0-1 0 0,-1 0 1 0 0,0 0 0 0 0,0-1-1 0 0,-1 0 1 0 0,1 0 0 0 0,-1 0 0 0 0,1-2-72 0 0,7-8 133 0 0,0-1 1 0 0,-2 0 0 0 0,0-1-1 0 0,0 0 1 0 0,-2-1 0 0 0,3-5-134 0 0,6-19 130 0 0,29-63-72 0 0,-6 42 11 0 0,-40 62-34 0 0,0-1-1 0 0,0 1 1 0 0,0-1 0 0 0,0 1 0 0 0,1 0-1 0 0,-1-1 1 0 0,0 1 0 0 0,0-1 0 0 0,0 1-1 0 0,1 0 1 0 0,-1-1 0 0 0,0 1 0 0 0,0 0-1 0 0,1-1 1 0 0,-1 1 0 0 0,0 0-1 0 0,1 0 1 0 0,-1-1 0 0 0,0 1 0 0 0,1 0-1 0 0,-1 0 1 0 0,0 0 0 0 0,1-1 0 0 0,-1 1-1 0 0,0 0 1 0 0,1 0 0 0 0,-1 0 0 0 0,1 0-1 0 0,-1 0 1 0 0,0 0 0 0 0,1 0 0 0 0,-1 0-1 0 0,1 0 1 0 0,-1 0 0 0 0,1 0 0 0 0,-1 0-1 0 0,0 0 1 0 0,1 0 0 0 0,-1 0-1 0 0,1 0 1 0 0,-1 0 0 0 0,0 0 0 0 0,1 1-1 0 0,-1-1 1 0 0,0 0 0 0 0,1 0 0 0 0,-1 1-1 0 0,1-1-34 0 0,3 26 648 0 0,-11 38-241 0 0,-3 5-293 0 0,3 0 0 0 0,2 45-114 0 0,4-62-3 0 0,-2 0 1 0 0,-2 0-1 0 0,-3-1 0 0 0,-1 1 1 0 0,-10 24 2 0 0,15-64 24 0 0,0 0 0 0 0,-1 0 0 0 0,-1-1 0 0 0,0 0 0 0 0,0 1 0 0 0,-1-2 0 0 0,0 1 0 0 0,-1-1 0 0 0,0 0 0 0 0,-4 2-24 0 0,7-7-120 0 0,0-1 1 0 0,0 0 0 0 0,-1 0 0 0 0,0-1-1 0 0,0 1 1 0 0,0-1 0 0 0,0 0 0 0 0,0-1-1 0 0,0 0 1 0 0,-1 0 0 0 0,1 0 0 0 0,-1 0-1 0 0,1-1 1 0 0,-1-1 0 0 0,0 1 0 0 0,0-1-1 0 0,1 0 1 0 0,-1 0 0 0 0,-6-2 119 0 0,5 1-810 0 0,0 0 0 0 0,1-1 0 0 0,-1-1 0 0 0,0 0 0 0 0,0 0 0 0 0,1 0 0 0 0,0-1-1 0 0,0 0 1 0 0,0 0 0 0 0,0 0 0 0 0,0-1 0 0 0,1 0 0 0 0,0-1 0 0 0,0 0 0 0 0,0-1 810 0 0,-2-2-916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38:06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33 262 8 0 0,'-12'21'1089'0'0,"9"-18"-757"0"0,1 1 0 0 0,0 0 0 0 0,-1-1 0 0 0,1 1 0 0 0,1 0 0 0 0,-1 0 0 0 0,1 0 0 0 0,-1 0 0 0 0,1 1 0 0 0,0-1 0 0 0,0 2-332 0 0,1-5 43 0 0,0-1-1 0 0,0 0 1 0 0,0 0-1 0 0,0 0 1 0 0,0 0-1 0 0,0 1 1 0 0,0-1-1 0 0,0 0 1 0 0,0 0-1 0 0,0 0 1 0 0,0 0-1 0 0,0 1 1 0 0,1-1 0 0 0,-1 0-1 0 0,0 0 1 0 0,0 0-1 0 0,0 0 1 0 0,0 0-1 0 0,0 1 1 0 0,0-1-1 0 0,0 0 1 0 0,0 0-1 0 0,0 0 1 0 0,1 0-1 0 0,-1 0 1 0 0,0 0 0 0 0,0 0-1 0 0,0 0 1 0 0,0 1-1 0 0,0-1 1 0 0,1 0-1 0 0,-1 0 1 0 0,0 0-1 0 0,0 0 1 0 0,0 0-1 0 0,0 0 1 0 0,1 0-1 0 0,-1 0 1 0 0,0 0 0 0 0,0 0-1 0 0,0 0 1 0 0,0 0-1 0 0,0 0 1 0 0,1 0-1 0 0,-1 0 1 0 0,0 0-1 0 0,0 0 1 0 0,0 0-1 0 0,0 0-42 0 0,12-6 1350 0 0,7-9 78 0 0,1-9-697 0 0,0 0-1 0 0,-2-1 0 0 0,3-7-730 0 0,4-5 137 0 0,62-93-40 0 0,-85 127-58 0 0,0-1 0 0 0,0 1 0 0 0,0 1 0 0 0,1-1 0 0 0,-1 0-1 0 0,1 0 1 0 0,0 1 0 0 0,0 0 0 0 0,0-1 0 0 0,0 1 0 0 0,0 0 0 0 0,0 1 0 0 0,0-1 0 0 0,1 0 0 0 0,-1 1 0 0 0,1 0 0 0 0,-1 0 0 0 0,1 0 0 0 0,-1 0-1 0 0,1 1 1 0 0,0-1 0 0 0,-1 1 0 0 0,1 0 0 0 0,0 0 0 0 0,0 0 0 0 0,-1 0 0 0 0,1 1 0 0 0,0 0 0 0 0,-1-1 0 0 0,1 2 0 0 0,-1-1 0 0 0,1 0 0 0 0,-1 0-1 0 0,0 1 1 0 0,1 0 0 0 0,-1 0 0 0 0,0 0 0 0 0,0 0 0 0 0,0 0 0 0 0,0 1 0 0 0,-1-1 0 0 0,2 2-39 0 0,10 13 202 0 0,0 2-140 0 0,2 0 1 0 0,-1-2-1 0 0,2 0 1 0 0,0 0-1 0 0,1-2 0 0 0,1 0 1 0 0,1-1-1 0 0,5 2-62 0 0,-13-6-3394 0 0,1 0-5126 0 0,-10-9 6070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12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19 321 2152 0 0,'-2'0'86'0'0,"1"-1"-1"0"0,0 0 0 0 0,0 1 0 0 0,0-1 0 0 0,0 0 1 0 0,0 0-1 0 0,0 1 0 0 0,0-1 0 0 0,0 0 0 0 0,0 0 0 0 0,1 0 1 0 0,-1 0-1 0 0,0 0 0 0 0,1 0 0 0 0,-1 0 0 0 0,0 0 0 0 0,1-1 1 0 0,-1 1-1 0 0,1 0 0 0 0,0 0 0 0 0,-1 0 0 0 0,1-1 0 0 0,0 1 1 0 0,0 0-1 0 0,0 0 0 0 0,0-1-85 0 0,0-1 130 0 0,0-1 0 0 0,1 1 0 0 0,0 0-1 0 0,0-1 1 0 0,0 1 0 0 0,0 0 0 0 0,0 0 0 0 0,1 0-1 0 0,-1 0 1 0 0,2-2-130 0 0,8-11 438 0 0,0 1 0 0 0,1 1 0 0 0,11-12-438 0 0,-14 17 281 0 0,-2 1-197 0 0,1 1 0 0 0,-1-1-1 0 0,2 1 1 0 0,-1 1 0 0 0,0 0-1 0 0,1 0 1 0 0,0 1 0 0 0,1 0 0 0 0,-1 0-1 0 0,1 1 1 0 0,0 0 0 0 0,0 1-1 0 0,0 0 1 0 0,0 1 0 0 0,11-1-84 0 0,-12 2 77 0 0,1 1 1 0 0,-1 0 0 0 0,0 1-1 0 0,0 0 1 0 0,0 0 0 0 0,0 1-1 0 0,0 0 1 0 0,0 1-1 0 0,0 0 1 0 0,-1 0 0 0 0,1 1-1 0 0,-1 0 1 0 0,0 0-1 0 0,0 1 1 0 0,0 0 0 0 0,-1 1-1 0 0,0 0 1 0 0,2 1-78 0 0,86 88 169 0 0,-91-92-148 0 0,0 0-1 0 0,0-1 0 0 0,1 0 1 0 0,-1 0-1 0 0,0 0 1 0 0,1-1-1 0 0,0 1 0 0 0,-1-1 1 0 0,1 0-1 0 0,0-1 1 0 0,-1 1-1 0 0,1-1 1 0 0,0 0-1 0 0,0 0 0 0 0,-1 0 1 0 0,2-1-21 0 0,2 1 63 0 0,1-1 1 0 0,0-1-1 0 0,-1 0 1 0 0,1 0-1 0 0,-1-1 1 0 0,1 0-1 0 0,-1 0 1 0 0,2-2-64 0 0,9-7 117 0 0,-1-1-1 0 0,0-1 1 0 0,-1 0 0 0 0,0-2-1 0 0,-2 0 1 0 0,0 0 0 0 0,-1-2-1 0 0,5-6-116 0 0,25-30 54 0 0,-41 51-48 0 0,-1 0 0 0 0,1 0 0 0 0,0 1 0 0 0,0-1 0 0 0,0 1 0 0 0,0 0 0 0 0,0-1-1 0 0,1 1 1 0 0,-1 1 0 0 0,1-1 0 0 0,-1 1 0 0 0,1-1 0 0 0,0 1 0 0 0,-1 0 0 0 0,1 0 0 0 0,0 1 0 0 0,0-1 0 0 0,0 1 0 0 0,-1 0 0 0 0,1 0 0 0 0,0 0 0 0 0,0 0 0 0 0,0 1 0 0 0,0-1-6 0 0,11 4 108 0 0,0 1 0 0 0,0 0 1 0 0,-1 1-1 0 0,0 0 0 0 0,10 7-108 0 0,-12-6 19 0 0,0-1 0 0 0,0-1 0 0 0,0 0 0 0 0,1 0 0 0 0,0-1 0 0 0,0-1 0 0 0,0 0-19 0 0,9-1 26 0 0,0-1 0 0 0,0-1 0 0 0,0-1 0 0 0,-1 0 0 0 0,1-2 0 0 0,0-1 0 0 0,-1 0 0 0 0,0-2 0 0 0,0 0 0 0 0,-1-2 0 0 0,1 0 0 0 0,14-9-26 0 0,-18 8-3 0 0,-8 4-13 0 0,0 0 1 0 0,0 1-1 0 0,0 0 0 0 0,1 1 0 0 0,6-2 16 0 0,-13 4-16 0 0,0 1-1 0 0,-1 0 0 0 0,1 0 0 0 0,0-1 1 0 0,0 1-1 0 0,-1 1 0 0 0,1-1 0 0 0,0 0 1 0 0,0 1-1 0 0,-1-1 0 0 0,1 1 0 0 0,-1 0 1 0 0,1 0-1 0 0,0 0 0 0 0,-1 0 0 0 0,1 1 0 0 0,-1-1 1 0 0,0 1-1 0 0,0-1 0 0 0,1 1 0 0 0,-1 0 1 0 0,1 1 16 0 0,49 63-3 0 0,-44-54 10 0 0,1 0-1 0 0,0-1 1 0 0,0 0 0 0 0,1 0-1 0 0,1-1 1 0 0,1 1-7 0 0,-7-8 1 0 0,0 0 1 0 0,-1 0 0 0 0,1 0-1 0 0,0-1 1 0 0,0 0-1 0 0,1 0 1 0 0,-1 0-1 0 0,0-1 1 0 0,0 1 0 0 0,1-1-1 0 0,-1-1 1 0 0,1 1-1 0 0,-1-1 1 0 0,1 0-1 0 0,-1 0 1 0 0,1-1-1 0 0,-1 1 1 0 0,6-2-2 0 0,49-7-261 0 0,-36 6 17 0 0,0-1 0 0 0,0 0-1 0 0,-1-2 1 0 0,20-8 244 0 0,-29 9-11 0 0,4-3-63 0 0,1 1 0 0 0,0 1 0 0 0,10-2 74 0 0,-23 7-1 0 0,0 0-1 0 0,0 1 1 0 0,0-1-1 0 0,1 1 0 0 0,-1 0 1 0 0,0 1-1 0 0,0-1 1 0 0,1 1-1 0 0,-1 0 1 0 0,0 1-1 0 0,0 0 1 0 0,0 0-1 0 0,1 1 2 0 0,21 9 246 0 0,9 5 46 0 0,2-1 0 0 0,8 0-292 0 0,-32-12 53 0 0,-1 0 0 0 0,1-2 0 0 0,0 0 0 0 0,0 0 0 0 0,-1-1 0 0 0,1-1 1 0 0,15-1-54 0 0,-14-2-338 0 0,-1 0 0 0 0,0 0 1 0 0,0-1-1 0 0,0-1 0 0 0,-1-1 1 0 0,1 0-1 0 0,2-2 338 0 0,10-6-2507 0 0,-2-2 1 0 0,0 0-1 0 0,7-8 2507 0 0,-16 12-2467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14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2353 907 8 0 0,'-48'21'832'0'0,"-1"-2"0"0"0,-1-3 0 0 0,-27 5-832 0 0,-44 14 326 0 0,10-1-189 0 0,-1-5-1 0 0,-42 2-136 0 0,-23-9 645 0 0,-1-7-1 0 0,-39-8-644 0 0,103-3 153 0 0,56-4 96 0 0,0-3 0 0 0,0-3 1 0 0,0-2-1 0 0,1-3 0 0 0,0-2 0 0 0,0-2 0 0 0,-10-8-249 0 0,-193-73 440 0 0,223 86-426 0 0,-46-16 29 0 0,76 23-47 0 0,1 1 0 0 0,-1-2 0 0 0,1 1-1 0 0,0-1 1 0 0,0 1 0 0 0,0-2 0 0 0,0 1-1 0 0,1-1 1 0 0,-6-5 4 0 0,8 6-57 0 0,0-1 0 0 0,0 1 0 0 0,0-1 0 0 0,0 0 0 0 0,1 0 0 0 0,-1 0 0 0 0,2-1 0 0 0,-1 1 0 0 0,0 0 0 0 0,1-1 0 0 0,0 1 0 0 0,0-1 0 0 0,1 1 0 0 0,-1-1 0 0 0,1 0 0 0 0,1 1-1 0 0,-1-1 1 0 0,1 1 0 0 0,0-1 0 0 0,0 1 0 0 0,0-1 0 0 0,1 1 0 0 0,0-1 0 0 0,0 1 0 0 0,0 0 0 0 0,1-1 57 0 0,5-9-101 0 0,1 0 0 0 0,0 1 0 0 0,1 0 0 0 0,0 0 0 0 0,1 1 0 0 0,1 0 0 0 0,11-9 101 0 0,40-32-490 0 0,34-20 490 0 0,30-24-112 0 0,-50 24 74 0 0,-46 43 15 0 0,1 2 1 0 0,8-5 22 0 0,3 3 30 0 0,2 3 0 0 0,1 1 1 0 0,1 2-1 0 0,1 2 0 0 0,1 3 0 0 0,1 1 1 0 0,1 3-1 0 0,0 2 0 0 0,1 2 0 0 0,4 2-30 0 0,34-2 58 0 0,0 4 0 0 0,0 3-1 0 0,0 5 1 0 0,0 4 0 0 0,50 9-58 0 0,-29 1-40 0 0,-1 4 0 0 0,-1 5 1 0 0,90 32 39 0 0,-172-45 39 0 0,0 1 0 0 0,-1 2 0 0 0,0 0 0 0 0,-1 2 0 0 0,0 0 1 0 0,-1 2-1 0 0,-1 1 0 0 0,15 15-39 0 0,-27-22 136 0 0,0-1 0 0 0,-1 2 0 0 0,0-1 0 0 0,-1 1 0 0 0,0 1 1 0 0,-1 0-1 0 0,0 0 0 0 0,-1 0 0 0 0,-1 1 0 0 0,0 0 0 0 0,-1 1 0 0 0,-1-1 1 0 0,0 1-1 0 0,0 0 0 0 0,-2 0 0 0 0,0 0 0 0 0,0 9-136 0 0,-3-13 70 0 0,-1 1 1 0 0,0 0-1 0 0,0 0 0 0 0,-1-1 1 0 0,0 1-1 0 0,-1-1 0 0 0,-1 0 0 0 0,0 0 1 0 0,0-1-1 0 0,-1 1 0 0 0,0-1 0 0 0,-1 0 1 0 0,0-1-1 0 0,-1 0 0 0 0,-4 5-70 0 0,-17 15-1148 0 0,-1 0 0 0 0,-1-2 0 0 0,-30 19 1148 0 0,12-15-2145 0 0,21-17-284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16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1424 811 8 0 0,'-74'31'3242'0'0,"58"-23"-2802"0"0,-1 0 0 0 0,-1-2 0 0 0,1 0 0 0 0,-1-1-1 0 0,0 0 1 0 0,-4-1-440 0 0,-153 23 960 0 0,-49 5-74 0 0,177-28-776 0 0,0-1-1 0 0,-1-4 0 0 0,-36-4-109 0 0,-56-14 347 0 0,-102-29-347 0 0,228 44 34 0 0,0 0 1 0 0,0-1 0 0 0,0-1-1 0 0,0 0 1 0 0,1-1 0 0 0,0 0-1 0 0,1-1 1 0 0,-1-1 0 0 0,1 0-1 0 0,1 0 1 0 0,-8-9-35 0 0,14 13 10 0 0,0 0 0 0 0,0-1 0 0 0,0 0-1 0 0,1 0 1 0 0,0 0 0 0 0,0 0 0 0 0,1-1 0 0 0,0 1 0 0 0,0-1-1 0 0,0 0 1 0 0,1 0 0 0 0,0 0 0 0 0,0 0 0 0 0,1-1 0 0 0,0 1-1 0 0,0 0 1 0 0,0-1 0 0 0,1 1 0 0 0,1 0 0 0 0,-1-1 0 0 0,1 1 0 0 0,0 0-1 0 0,1 0 1 0 0,0-1-10 0 0,11-55 49 0 0,-12 55-73 0 0,-1 0 0 0 0,2 0 1 0 0,-1 1-1 0 0,1-1 0 0 0,0 0 0 0 0,1 0 0 0 0,0 1 0 0 0,0 0 0 0 0,1-1 0 0 0,-1 1 0 0 0,2 1 0 0 0,-1-1 0 0 0,1 0 0 0 0,0 1 1 0 0,0 0-1 0 0,0 0 0 0 0,1 1 0 0 0,2-2 24 0 0,40-26-45 0 0,2 2 0 0 0,1 3 0 0 0,1 1 1 0 0,10 0 44 0 0,36-20-205 0 0,-29 18 110 0 0,1 3 0 0 0,2 3-1 0 0,1 4 1 0 0,12 0 95 0 0,-28 5-55 0 0,82-17-2 0 0,2 5 0 0 0,0 7 0 0 0,2 6 0 0 0,-1 7 1 0 0,19 6 56 0 0,-77 3 37 0 0,80 14-37 0 0,-134-12-9 0 0,0 1-1 0 0,0 2 1 0 0,-1 0-1 0 0,0 3 0 0 0,-1 0 1 0 0,0 1-1 0 0,3 4 10 0 0,-23-11 21 0 0,1 0 0 0 0,-1 0-1 0 0,-1 0 1 0 0,1 1 0 0 0,-1 1 0 0 0,0-1-1 0 0,0 1 1 0 0,-1 0 0 0 0,0 1-1 0 0,0-1 1 0 0,-1 1 0 0 0,0 1-1 0 0,0-1 1 0 0,-1 1 0 0 0,0-1 0 0 0,0 1-1 0 0,-1 0 1 0 0,0 0 0 0 0,-1 1-1 0 0,0-1 1 0 0,0 1 0 0 0,-1-1 0 0 0,0 1-1 0 0,-1-1 1 0 0,0 1 0 0 0,-1 0-1 0 0,0-1 1 0 0,0 1 0 0 0,-1-1-1 0 0,0 0 1 0 0,-1 1 0 0 0,0-1 0 0 0,0 0-1 0 0,-1-1 1 0 0,0 1 0 0 0,-1 0-1 0 0,0-1 1 0 0,0 0-21 0 0,-7 9 67 0 0,0-1 0 0 0,-1-1 0 0 0,-1 0 0 0 0,0-1 0 0 0,-1 0 0 0 0,0-1 0 0 0,-1-1 0 0 0,-1 0 0 0 0,-2 0-67 0 0,-44 25 211 0 0,-59 24-211 0 0,102-51 0 0 0,-126 53 95 0 0,-72 17-95 0 0,79-30-211 0 0,-351 116-6009 0 0,411-141 4435 0 0,40-15 801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18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2056 844 312 0 0,'-7'2'291'0'0,"-1"0"0"0"0,1 0 0 0 0,0 0 0 0 0,0 1 0 0 0,0 1 0 0 0,0-1 0 0 0,1 1 1 0 0,-4 2-292 0 0,-20 10 160 0 0,-85 28 702 0 0,-2-5 0 0 0,-102 19-862 0 0,141-38 27 0 0,-22 5 88 0 0,-1-5 1 0 0,-1-5 0 0 0,0-3 0 0 0,-1-6 0 0 0,1-3 0 0 0,-1-5-1 0 0,-43-9-115 0 0,115 6 208 0 0,-1 0 0 0 0,2-2 0 0 0,-1-2 0 0 0,1 0 0 0 0,0-2 0 0 0,1-1-1 0 0,0-2 1 0 0,1-1 0 0 0,1-1 0 0 0,1-1 0 0 0,0-1 0 0 0,1-1 0 0 0,1-2-1 0 0,-22-23-207 0 0,27 25 209 0 0,3 5-86 0 0,1-1-1 0 0,1-1 1 0 0,1 0 0 0 0,0-1 0 0 0,-5-9-123 0 0,15 21-5 0 0,1 0 0 0 0,-1 0 0 0 0,1-1-1 0 0,0 1 1 0 0,0-1 0 0 0,1 0 0 0 0,-1 1 0 0 0,1-1 0 0 0,1 0 0 0 0,-1 0-1 0 0,1 1 1 0 0,0-1 0 0 0,0 0 0 0 0,0 0 0 0 0,1 0 0 0 0,0 1 0 0 0,0-1-1 0 0,1 0 1 0 0,0 1 0 0 0,0-1 0 0 0,0 1 0 0 0,0-1 5 0 0,7-10-89 0 0,0 1 1 0 0,0 0-1 0 0,2 1 0 0 0,-1 0 1 0 0,2 0-1 0 0,0 1 0 0 0,1 1 0 0 0,12-11 89 0 0,24-14-440 0 0,51-31 440 0 0,-21 15-158 0 0,-6 9 8 0 0,1 3 0 0 0,2 3 1 0 0,2 3-1 0 0,1 4 0 0 0,40-9 150 0 0,-10 8-18 0 0,2 5 0 0 0,1 5 0 0 0,1 4 0 0 0,0 6-1 0 0,1 4 1 0 0,90 8 18 0 0,-159 1 53 0 0,-1 2 1 0 0,0 3-1 0 0,0 1 0 0 0,-1 2 0 0 0,14 6-53 0 0,-37-9 15 0 0,0 1 0 0 0,0 1 0 0 0,-1 1 0 0 0,0 0-1 0 0,-1 2 1 0 0,0 0 0 0 0,-1 1 0 0 0,0 0 0 0 0,-1 2 0 0 0,0 0-1 0 0,-1 1 1 0 0,3 4-15 0 0,-4 0 135 0 0,-2 0-1 0 0,0 1 0 0 0,-1 0 1 0 0,1 5-135 0 0,26 46 388 0 0,-30-58-319 0 0,0 1 0 0 0,-1-1 1 0 0,0 1-1 0 0,-2 0 0 0 0,1 1 1 0 0,-1-1-1 0 0,-1 1 1 0 0,-1 0-1 0 0,0 5-69 0 0,-2-10 36 0 0,0-1 0 0 0,-1 0 1 0 0,-1 1-1 0 0,1-1 0 0 0,-2 1 1 0 0,1-1-1 0 0,-1 0 0 0 0,0 0 0 0 0,-1 0 1 0 0,0 0-1 0 0,-1 0 0 0 0,0-1 0 0 0,0 1 1 0 0,-1-1-1 0 0,-4 6-36 0 0,-14 17-177 0 0,-2 0 0 0 0,-1-2 1 0 0,-2-1-1 0 0,0-1 0 0 0,-2-2 0 0 0,-1 0 0 0 0,-13 5 177 0 0,-62 38-5772 0 0,-72 32 5772 0 0,170-96-197 0 0,-38 20-1942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3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2 124 8 0 0,'-1'-8'307'0'0,"0"0"0"0"0,1 1-1 0 0,0-1 1 0 0,0 0 0 0 0,1 0 0 0 0,0 0 0 0 0,0 1-1 0 0,1-1 1 0 0,0 0 0 0 0,2-3-307 0 0,8-21 4238 0 0,-12 32-4208 0 0,0-1 1 0 0,0 1-1 0 0,0 0 1 0 0,0 0-1 0 0,0 0 1 0 0,0 0 0 0 0,0 0-1 0 0,0 0 1 0 0,0 0-1 0 0,0 0 1 0 0,0-1-1 0 0,0 1 1 0 0,0 0 0 0 0,0 0-1 0 0,0 0 1 0 0,0 0-1 0 0,0 0 1 0 0,0 0-1 0 0,0 0 1 0 0,0 0 0 0 0,1 0-1 0 0,-1 0 1 0 0,0 0-1 0 0,0 0 1 0 0,0-1-1 0 0,0 1 1 0 0,0 0 0 0 0,0 0-1 0 0,0 0 1 0 0,0 0-1 0 0,0 0 1 0 0,0 0-1 0 0,1 0 1 0 0,-1 0 0 0 0,0 0-1 0 0,0 0 1 0 0,0 0-1 0 0,0 0 1 0 0,0 0-1 0 0,0 0 1 0 0,0 0 0 0 0,0 0-1 0 0,0 0 1 0 0,1 0-1 0 0,-1 0 1 0 0,0 0-1 0 0,0 0 1 0 0,0 0-1 0 0,0 0 1 0 0,0 0 0 0 0,0 0-1 0 0,0 0 1 0 0,0 1-1 0 0,0-1 1 0 0,1 0-1 0 0,-1 0 1 0 0,0 0 0 0 0,0 0-1 0 0,0 0 1 0 0,0 0-1 0 0,0 0 1 0 0,0 0-1 0 0,0 0 1 0 0,0 0 0 0 0,0 0-1 0 0,0 1 1 0 0,0-1-1 0 0,0 0 1 0 0,0 0-31 0 0,3 11 856 0 0,0 14-343 0 0,-11 187 227 0 0,1-86-731 0 0,7 30-9 0 0,-1 2-1446 0 0,-6-53-6070 0 0,6-93 4945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4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4713 0 0,'-7'37'3245'0'0,"-14"128"-2132"0"0,7 0 0 0 0,7 83-1113 0 0,7-240 13 0 0,0 10-255 0 0,0 1 0 0 0,-2 0 0 0 0,-1 7 242 0 0,3-23-367 0 0,-1 0 1 0 0,1 1-1 0 0,-1-1 0 0 0,0 0 1 0 0,0 0-1 0 0,0 1 0 0 0,-1-1 1 0 0,1 0-1 0 0,-1 0 0 0 0,1 0 1 0 0,-1-1-1 0 0,0 1 0 0 0,0 0 1 0 0,0-1-1 0 0,-1 1 0 0 0,1-1 1 0 0,-1 0-1 0 0,1 1 0 0 0,-1-1 1 0 0,0 0-1 0 0,-1 1 367 0 0,-3-1-1763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4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19 1808 0 0,'-1'0'94'0'0,"1"0"-1"0"0,0 0 1 0 0,-1 0-1 0 0,1 0 1 0 0,0-1-1 0 0,-1 1 1 0 0,1 0-1 0 0,0 0 1 0 0,0 0-1 0 0,-1-1 0 0 0,1 1 1 0 0,0 0-1 0 0,0-1 1 0 0,-1 1-1 0 0,1 0 1 0 0,0 0-1 0 0,0-1 1 0 0,0 1-1 0 0,0 0 1 0 0,0-1-1 0 0,-1 1 1 0 0,1 0-1 0 0,0-1 0 0 0,0 1 1 0 0,0-1-1 0 0,0 1 1 0 0,0 0-1 0 0,0-1 1 0 0,0 1-1 0 0,0 0 1 0 0,0-1-1 0 0,0 1 1 0 0,0 0-1 0 0,0-1 1 0 0,1 1-1 0 0,-1 0 0 0 0,0-1 1 0 0,0 1-1 0 0,0 0 1 0 0,0-1-1 0 0,1 1 1 0 0,-1 0-1 0 0,0-1 1 0 0,0 1-1 0 0,0 0 1 0 0,1 0-1 0 0,-1-1 1 0 0,0 1-1 0 0,1 0 0 0 0,-1 0 1 0 0,0 0-1 0 0,0-1 1 0 0,1 1-94 0 0,28-4 1982 0 0,40 9-1036 0 0,-68-5-906 0 0,65 5 456 0 0,0-3 0 0 0,0-3 0 0 0,11-4-496 0 0,-8 1-181 0 0,1 3 0 0 0,49 5 181 0 0,-117-3 37 0 0,10 0-626 0 0,-1 0 0 0 0,0 1 1 0 0,0 0-1 0 0,1 1 0 0 0,7 4 589 0 0,-17-7-147 0 0,-1 1 0 0 0,1-1 0 0 0,0 1 0 0 0,-1 0-1 0 0,1 0 1 0 0,-1 0 0 0 0,1 0 0 0 0,-1 0 0 0 0,1 0 0 0 0,-1 0 0 0 0,0 0 0 0 0,0 1 0 0 0,0-1-1 0 0,1 0 1 0 0,-1 1 0 0 0,0-1 0 0 0,-1 1 0 0 0,1-1 0 0 0,0 1 0 0 0,0 0 0 0 0,-1-1 0 0 0,1 1-1 0 0,-1 0 1 0 0,1-1 0 0 0,-1 1 0 0 0,0 0 0 0 0,0 0 0 0 0,1-1 0 0 0,-1 1 0 0 0,0 0-1 0 0,-1 0 1 0 0,1-1 0 0 0,0 1 0 0 0,0 0 0 0 0,-1-1 0 0 0,1 1 0 0 0,-1 0 0 0 0,0-1 0 0 0,1 1-1 0 0,-1 0 148 0 0,-6 12-2056 0 0</inkml:trace>
  <inkml:trace contextRef="#ctx0" brushRef="#br0" timeOffset="1">101 399 1872 0 0,'-18'-2'2641'0'0,"12"2"-1343"0"0,19-9-172 0 0,4 0-918 0 0,0 1-1 0 0,0 1 0 0 0,1 1 1 0 0,0 1-1 0 0,0 0 0 0 0,9 0-207 0 0,118-14 239 0 0,-82 13-168 0 0,123-11-6091 0 0,-158 15 3557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5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28 2657 0 0,'-4'-3'259'0'0,"1"1"0"0"0,-1-1 0 0 0,0 0 0 0 0,1 1 0 0 0,-1 0 0 0 0,0 0 0 0 0,-1 0 0 0 0,1 0 0 0 0,0 1 0 0 0,0-1 0 0 0,-1 1 0 0 0,1 0 0 0 0,-1 1 0 0 0,1-1 0 0 0,-1 1 0 0 0,1 0 1 0 0,-1 0-1 0 0,1 0 0 0 0,-1 1 0 0 0,1-1 0 0 0,-1 1 0 0 0,1 0 0 0 0,0 0 0 0 0,-3 1-259 0 0,-5 3 67 0 0,0 1 1 0 0,0 0-1 0 0,0 0 1 0 0,1 1-1 0 0,0 1 0 0 0,0-1 1 0 0,1 2-1 0 0,0 0 1 0 0,0 0-1 0 0,1 1 0 0 0,1 0 1 0 0,-1 0-1 0 0,1 1 1 0 0,1 0-1 0 0,0 0 0 0 0,1 1 1 0 0,-1 2-68 0 0,-1 3 4 0 0,1 0 1 0 0,1 0-1 0 0,0 1 1 0 0,1 0-1 0 0,1 0 0 0 0,1 1 1 0 0,1-1-1 0 0,0 1 1 0 0,1-1-1 0 0,1 1 0 0 0,1-1 1 0 0,1 2-5 0 0,-1-11-16 0 0,0 1 1 0 0,1-1-1 0 0,0 0 1 0 0,1 1-1 0 0,0-1 1 0 0,0 0-1 0 0,1 0 1 0 0,0-1-1 0 0,0 1 1 0 0,1-1-1 0 0,0 0 1 0 0,5 5 15 0 0,-5-7-51 0 0,1-2-1 0 0,-1 1 1 0 0,0-1 0 0 0,1 0 0 0 0,0 0 0 0 0,0 0 0 0 0,0-1-1 0 0,1 0 1 0 0,-1 0 0 0 0,1 0 0 0 0,0-1 0 0 0,-1 0-1 0 0,1-1 1 0 0,0 1 0 0 0,0-1 0 0 0,0-1 0 0 0,5 1 51 0 0,0-1-328 0 0,0 0 1 0 0,0-1-1 0 0,0 0 1 0 0,0-1 0 0 0,0 0-1 0 0,0-1 1 0 0,0-1-1 0 0,-1 0 1 0 0,1 0 0 0 0,-1-1-1 0 0,0 0 1 0 0,-1-1-1 0 0,1-1 1 0 0,3-2 327 0 0,2-3-379 0 0,0-1 1 0 0,-1-1 0 0 0,0 0-1 0 0,-1-1 1 0 0,-1-1-1 0 0,0 0 1 0 0,-1-1 0 0 0,1-2 378 0 0,1-4-1398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2096 0 0,'1'36'8009'0'0,"2"6"-3342"0"0,12 50-2219 0 0,-9-66-2564 0 0,0-1 0 0 0,1-1 0 0 0,2 1 0 0 0,1-1 0 0 0,0 0 0 0 0,5 4 116 0 0,-14-26-5 0 0,0-1 1 0 0,-1 1-1 0 0,2-1 1 0 0,-1 1-1 0 0,0-1 1 0 0,0 0 0 0 0,0 1-1 0 0,1-1 1 0 0,-1 0-1 0 0,0 0 1 0 0,1 0 0 0 0,-1 0-1 0 0,1 0 1 0 0,0 0-1 0 0,-1 0 1 0 0,1 0 0 0 0,0-1-1 0 0,-1 1 1 0 0,1-1-1 0 0,0 1 1 0 0,0-1 0 0 0,0 0-1 0 0,-1 0 1 0 0,1 1-1 0 0,0-1 1 0 0,1-1 4 0 0,1 1-23 0 0,0-1 0 0 0,0 0 0 0 0,0-1 0 0 0,0 1 0 0 0,0-1 0 0 0,-1 1 0 0 0,1-1 0 0 0,0-1 1 0 0,-1 1-1 0 0,1 0 0 0 0,2-3 23 0 0,2-2-711 0 0,-1 0 0 0 0,0 0 0 0 0,0 0 0 0 0,0-1 1 0 0,-1 0-1 0 0,0 0 0 0 0,-1 0 0 0 0,0-1 0 0 0,4-9 711 0 0,-6 8-1379 0 0,-1-1 0 0 0,0 1-1 0 0,0-1 1 0 0,-1 1-1 0 0,0-1 1 0 0,-1-4 1379 0 0,0 2-1475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5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2897 0 0,'-1'1'193'0'0,"-1"-1"0"0"0,0 1 1 0 0,0-1-1 0 0,1 1 0 0 0,-1 0 1 0 0,0 0-1 0 0,1-1 0 0 0,-1 1 1 0 0,1 0-1 0 0,-1 0 0 0 0,1 1 1 0 0,0-1-1 0 0,-1 0 0 0 0,1 0 1 0 0,0 1-1 0 0,0-1 0 0 0,0 1 1 0 0,0-1-1 0 0,0 1 0 0 0,0-1 1 0 0,0 1-1 0 0,1 0 0 0 0,-1-1 1 0 0,0 1-1 0 0,1 0 0 0 0,-1-1 1 0 0,1 1-1 0 0,0 0 0 0 0,0 1-193 0 0,-8 59 1541 0 0,8-55-1392 0 0,-1 14-21 0 0,-5 100 1220 0 0,5 27-1348 0 0,3-109-443 0 0,1 0 0 0 0,2-1 1 0 0,2 0-1 0 0,2 0 0 0 0,12 34 443 0 0,-15-52-803 0 0,-3-12 58 0 0,-1 0 0 0 0,1 0 0 0 0,1 0 0 0 0,0-1 0 0 0,3 6 745 0 0,-5-10-228 0 0,0-1 1 0 0,0 1-1 0 0,0-1 1 0 0,1 0-1 0 0,-1 1 1 0 0,1-1-1 0 0,-1 0 1 0 0,1-1-1 0 0,0 1 1 0 0,0 0-1 0 0,0-1 1 0 0,0 0-1 0 0,0 1 1 0 0,0-1-1 0 0,0 0 1 0 0,3 0 227 0 0,6 1-1279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5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69 480 0 0,'3'-4'518'0'0,"-1"-1"0"0"0,0 0-1 0 0,0 0 1 0 0,0 0 0 0 0,0 0 0 0 0,-1 0-1 0 0,0 0 1 0 0,0 0 0 0 0,0-1-518 0 0,-1 5 107 0 0,0 0 0 0 0,0 1 1 0 0,0-1-1 0 0,-1 0 0 0 0,1 1 1 0 0,0-1-1 0 0,0 0 0 0 0,0 0 0 0 0,-1 1 1 0 0,1-1-1 0 0,0 0 0 0 0,-1 1 0 0 0,1-1 1 0 0,-1 1-1 0 0,1-1 0 0 0,-1 0 0 0 0,1 1 1 0 0,-1-1-1 0 0,1 1 0 0 0,-1-1 0 0 0,1 1 1 0 0,-1-1-1 0 0,0 1-107 0 0,-1-1 145 0 0,0 0 0 0 0,0 1 0 0 0,0-1 0 0 0,0 1 0 0 0,0-1 0 0 0,-1 1 0 0 0,1 0 0 0 0,0 0 0 0 0,0 0 0 0 0,0 0 0 0 0,0 0 0 0 0,-2 1-145 0 0,-7 1 141 0 0,0 1-1 0 0,0 0 0 0 0,0 1 0 0 0,0 0 1 0 0,1 1-1 0 0,-1 0 0 0 0,1 0 0 0 0,1 1 1 0 0,-1 1-1 0 0,1-1 0 0 0,0 2 0 0 0,0-1 1 0 0,1 1-1 0 0,-4 5-140 0 0,1-1 3 0 0,1 0 0 0 0,0 1 0 0 0,1 0-1 0 0,1 0 1 0 0,0 1 0 0 0,0 0 0 0 0,2 0 0 0 0,0 1 0 0 0,0 0 0 0 0,0 5-3 0 0,5-17-12 0 0,1 0 0 0 0,-1 1 0 0 0,1-1 0 0 0,0 1 0 0 0,-1-1 0 0 0,2 0 0 0 0,-1 1 0 0 0,0-1 0 0 0,1 1 0 0 0,-1-1 0 0 0,1 0 0 0 0,0 1 0 0 0,0-1 0 0 0,0 0 0 0 0,1 0 0 0 0,-1 0 0 0 0,1 0 0 0 0,0 0 0 0 0,0 0 0 0 0,0 0 0 0 0,0 0 0 0 0,0-1 0 0 0,1 1 0 0 0,-1-1 0 0 0,1 0 0 0 0,-1 1 0 0 0,1-1 0 0 0,0 0 0 0 0,0-1 0 0 0,0 1 0 0 0,0-1 0 0 0,0 1 0 0 0,0-1 1 0 0,1 0-1 0 0,-1 0 0 0 0,0 0 0 0 0,1 0 0 0 0,-1-1 0 0 0,1 1 0 0 0,-1-1 0 0 0,0 0 0 0 0,1 0 0 0 0,-1 0 0 0 0,1-1 0 0 0,-1 1 0 0 0,1-1 0 0 0,-1 0 0 0 0,0 0 0 0 0,0 0 0 0 0,1 0 0 0 0,-1-1 0 0 0,0 1 0 0 0,0-1 0 0 0,0 0 0 0 0,2-1 12 0 0,20-16-84 0 0,0-1 0 0 0,-2-2 0 0 0,0 0 0 0 0,-1-1 0 0 0,-2-2 0 0 0,0 0 0 0 0,13-23 84 0 0,-33 48 13 0 0,0 0 0 0 0,0-1-1 0 0,0 1 1 0 0,0 0 0 0 0,0 0 0 0 0,0 0 0 0 0,0 0 0 0 0,0 0-1 0 0,0 0 1 0 0,0 0 0 0 0,0-1 0 0 0,0 1 0 0 0,0 0 0 0 0,0 0-1 0 0,0 0 1 0 0,1 0 0 0 0,-1 0 0 0 0,0 0 0 0 0,0 0 0 0 0,0 0 0 0 0,0 0-1 0 0,0 0 1 0 0,0-1 0 0 0,0 1 0 0 0,0 0 0 0 0,0 0 0 0 0,1 0-1 0 0,-1 0 1 0 0,0 0 0 0 0,0 0 0 0 0,0 0 0 0 0,0 0 0 0 0,0 0 0 0 0,0 0-1 0 0,1 0 1 0 0,-1 0 0 0 0,0 0 0 0 0,0 0 0 0 0,0 0 0 0 0,0 0-1 0 0,0 0 1 0 0,0 0 0 0 0,0 0 0 0 0,1 0 0 0 0,-1 0 0 0 0,0 0 0 0 0,0 0-1 0 0,0 1 1 0 0,0-1 0 0 0,0 0 0 0 0,0 0 0 0 0,0 0 0 0 0,0 0-1 0 0,0 0 1 0 0,1 0 0 0 0,-1 0 0 0 0,0 0 0 0 0,0 0 0 0 0,0 0-1 0 0,0 1 1 0 0,0-1 0 0 0,0 0 0 0 0,0 0 0 0 0,0 0 0 0 0,0 0 0 0 0,0 0-13 0 0,2 14 515 0 0,-2 15-243 0 0,-1-18-295 0 0,1 1 0 0 0,0 0 0 0 0,0-1 0 0 0,1 1 0 0 0,1 0 0 0 0,0-1-1 0 0,1 1 1 0 0,0-1 0 0 0,0 0 0 0 0,1 0 0 0 0,1 0 0 0 0,0-1 0 0 0,0 1 0 0 0,2 0 23 0 0,-1 0-627 0 0,-5-8 147 0 0,0 0-1 0 0,0-1 1 0 0,0 0 0 0 0,1 1 0 0 0,-1-1 0 0 0,1 0 0 0 0,-1 0 0 0 0,1 1-1 0 0,0-1 1 0 0,0 0 0 0 0,0-1 0 0 0,0 1 0 0 0,0 0 0 0 0,0-1 0 0 0,0 1-1 0 0,1-1 1 0 0,-1 1 0 0 0,1-1 480 0 0,4-1-2127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6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0 2737 0 0,'-3'1'293'0'0,"0"0"0"0"0,0 0 0 0 0,1 0 1 0 0,-1 0-1 0 0,0 1 0 0 0,1-1 1 0 0,-1 1-1 0 0,1-1 0 0 0,-1 1 0 0 0,1 0 1 0 0,0 0-1 0 0,0 0 0 0 0,0 0 1 0 0,0 0-1 0 0,0 1 0 0 0,0-1 0 0 0,1 0 1 0 0,-1 2-294 0 0,-30 47 1355 0 0,31-49-1284 0 0,-12 23 308 0 0,4-11-325 0 0,0 0 1 0 0,1 1-1 0 0,1 0 1 0 0,1 1-1 0 0,0-1 1 0 0,1 1 0 0 0,1 1-1 0 0,0-1 1 0 0,0 5-55 0 0,5-17-13 0 0,0 0 1 0 0,-1 0-1 0 0,2 0 0 0 0,-1 0 1 0 0,0 0-1 0 0,1 0 1 0 0,0-1-1 0 0,-1 1 1 0 0,2 0-1 0 0,-1-1 1 0 0,0 0-1 0 0,1 1 1 0 0,-1-1-1 0 0,1 0 1 0 0,1 1 12 0 0,52 47-227 0 0,-39-38 199 0 0,-9-7 25 0 0,-1 1 0 0 0,0-1 0 0 0,-1 1 0 0 0,1 0 0 0 0,-1 0 0 0 0,-1 1 0 0 0,5 7 3 0 0,-9-13 25 0 0,0 1 0 0 0,0 0 0 0 0,0-1 0 0 0,0 1 1 0 0,-1 0-1 0 0,1-1 0 0 0,-1 1 0 0 0,1 0 0 0 0,-1 0 0 0 0,0 0 0 0 0,0-1 0 0 0,0 1 0 0 0,-1 0 0 0 0,1 0 0 0 0,-1 0 0 0 0,0-1 0 0 0,1 1 0 0 0,-1 0 0 0 0,0-1 0 0 0,0 1 1 0 0,-1-1-1 0 0,1 1 0 0 0,-1-1 0 0 0,1 1 0 0 0,-1-1 0 0 0,0 0 0 0 0,-1 2-25 0 0,-5 3 108 0 0,0 0 0 0 0,0 0 0 0 0,0-1 0 0 0,-1 0 0 0 0,0 0 0 0 0,0-1 0 0 0,-10 4-108 0 0,10-5-557 0 0,0 0 0 0 0,0-1 0 0 0,0 0 0 0 0,0-1 0 0 0,-3 1 557 0 0,10-3-478 0 0,1 1-1 0 0,-1-1 0 0 0,0 0 1 0 0,0 0-1 0 0,0 0 0 0 0,0 0 1 0 0,0 0-1 0 0,0 0 0 0 0,0-1 1 0 0,0 1-1 0 0,1-1 0 0 0,-1 1 1 0 0,-2-1 478 0 0,2-4-2266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5521 0 0,'-7'7'387'0'0,"1"0"0"0"0,0 0 0 0 0,1 1 0 0 0,0 0 0 0 0,0 0 0 0 0,1 0 0 0 0,0 0 0 0 0,0 1 0 0 0,1-1 0 0 0,-2 5-387 0 0,-9 20 570 0 0,-21 24-297 0 0,29-49-217 0 0,0 0-1 0 0,0 1 1 0 0,1-1-1 0 0,0 1 1 0 0,0 1-1 0 0,1-1 1 0 0,1 0 0 0 0,-1 1-1 0 0,1 0 1 0 0,1 0-1 0 0,0 0 1 0 0,0 9-56 0 0,2-16-4 0 0,1-1 0 0 0,0 0 0 0 0,-1 1 0 0 0,1-1-1 0 0,1 0 1 0 0,-1 0 0 0 0,0 0 0 0 0,0 0 0 0 0,1 0 0 0 0,-1 0 0 0 0,1 0 0 0 0,0 0 0 0 0,-1 0 0 0 0,1-1-1 0 0,0 1 1 0 0,0-1 0 0 0,0 1 0 0 0,0-1 0 0 0,1 0 4 0 0,46 27-96 0 0,-44-26 93 0 0,-2-1 7 0 0,0 1 1 0 0,-1-1-1 0 0,1 0 1 0 0,-1 1-1 0 0,0-1 1 0 0,1 1-1 0 0,-1 0 1 0 0,0-1-1 0 0,0 1 1 0 0,0 0-1 0 0,0 0 1 0 0,0 1-1 0 0,-1-1 1 0 0,1 0-1 0 0,-1 1 1 0 0,1-1 0 0 0,-1 1-1 0 0,0-1 1 0 0,0 1-1 0 0,0-1 1 0 0,0 1-1 0 0,0 0 1 0 0,0 2-5 0 0,-1-1 46 0 0,-1-1 0 0 0,1 1 0 0 0,-1 0 0 0 0,0 0 0 0 0,0 0 0 0 0,0 0 0 0 0,0 0 0 0 0,-1 0 0 0 0,1-1 0 0 0,-1 1 0 0 0,0-1 0 0 0,0 1 0 0 0,0-1 0 0 0,-1 0 0 0 0,0 1-46 0 0,-7 7-112 0 0,0 1 0 0 0,-1-1-1 0 0,-1-1 1 0 0,0 0 0 0 0,0-1-1 0 0,-1 0 1 0 0,0-1 0 0 0,-4 2 112 0 0,-4 3-2153 0 0,-7 3-4718 0 0,25-15 5283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6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17 279 2737 0 0,'12'-4'584'0'0,"1"-1"1"0"0,-1 1-1 0 0,1 1 1 0 0,0 0-1 0 0,11 0-584 0 0,-8 0 164 0 0,0 0-1 0 0,0-1 0 0 0,10-4-163 0 0,-10 3 171 0 0,-1-2-1 0 0,0 0 1 0 0,0-1-1 0 0,0 0 0 0 0,-1-1 1 0 0,1-1-171 0 0,-9 4 141 0 0,0 1 0 0 0,0-1 0 0 0,-1 0 1 0 0,1 0-1 0 0,-1-1 0 0 0,-1 0 0 0 0,1 0 0 0 0,-1 0 1 0 0,0 0-1 0 0,-1 0 0 0 0,0-1 0 0 0,0 0 0 0 0,0-2-141 0 0,-1 7 38 0 0,-1-1-1 0 0,-1 0 1 0 0,1 0-1 0 0,0 0 1 0 0,-1 0-1 0 0,0 0 1 0 0,0 0-1 0 0,0 0 1 0 0,0 0-1 0 0,-1 0 0 0 0,0 0 1 0 0,0 0-1 0 0,0 0 1 0 0,0 0-1 0 0,0 0-37 0 0,0 3 10 0 0,0-1 0 0 0,0 0 0 0 0,0 1 0 0 0,0-1 0 0 0,-1 1 0 0 0,1-1 0 0 0,0 1 0 0 0,-1 0 0 0 0,1-1 0 0 0,0 1 0 0 0,-1 0 0 0 0,0 0 0 0 0,1 0 0 0 0,-1 0 0 0 0,0 0 0 0 0,1 0 0 0 0,-1 1 0 0 0,0-1 0 0 0,0 1 0 0 0,0-1 0 0 0,0 1 0 0 0,0-1 0 0 0,0 1 0 0 0,1 0 0 0 0,-1 0 0 0 0,0 0 0 0 0,0 0 0 0 0,0 1 0 0 0,0-1 0 0 0,0 0 0 0 0,-1 1-10 0 0,-15 3-49 0 0,1 1 0 0 0,0 1 0 0 0,1 0 0 0 0,-1 2 0 0 0,1-1-1 0 0,0 2 1 0 0,1 0 0 0 0,0 1 0 0 0,-3 4 49 0 0,5-5 17 0 0,2 0 1 0 0,0 1-1 0 0,0 1 1 0 0,0 0-1 0 0,1 0 1 0 0,1 1-1 0 0,0 0 0 0 0,1 1 1 0 0,0 0-1 0 0,1 0 1 0 0,-1 5-18 0 0,6-15 15 0 0,0 1-1 0 0,1 0 1 0 0,0 0 0 0 0,0-1 0 0 0,0 1 0 0 0,0 0 0 0 0,0 0-1 0 0,1 0 1 0 0,0 0 0 0 0,0 0 0 0 0,0 0 0 0 0,0 0 0 0 0,1 0 0 0 0,-1 0-1 0 0,1 0 1 0 0,0 0 0 0 0,0 0 0 0 0,1 0 0 0 0,-1-1 0 0 0,1 1-1 0 0,0 0 1 0 0,0-1 0 0 0,0 1 0 0 0,0-1 0 0 0,0 0 0 0 0,1 0 0 0 0,0 0-1 0 0,-1 0 1 0 0,1 0 0 0 0,2 0-15 0 0,1 2-106 0 0,1-1 1 0 0,-1-1-1 0 0,1 1 1 0 0,0-1-1 0 0,0 0 0 0 0,1-1 1 0 0,-1 0-1 0 0,0 0 1 0 0,1 0-1 0 0,-1-1 0 0 0,1 0 1 0 0,0-1-1 0 0,-1 0 0 0 0,1 0 1 0 0,5-1 105 0 0,5-2-1154 0 0,0 0 0 0 0,-1-1 1 0 0,0-1-1 0 0,0-1 0 0 0,0 0 0 0 0,-1-1 0 0 0,9-6 1154 0 0,-7 4-405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7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0 4473 0 0,'-8'3'472'0'0,"-1"0"0"0"0,1 0 0 0 0,0 0 0 0 0,1 1 0 0 0,-1 1 0 0 0,1-1 1 0 0,0 1-1 0 0,0 0 0 0 0,0 1 0 0 0,0 0 0 0 0,-3 4-472 0 0,0-1 159 0 0,-33 26-72 0 0,28-25-53 0 0,1 1 0 0 0,0 0 0 0 0,1 1 0 0 0,0 1 0 0 0,1 0 0 0 0,0 1 0 0 0,1 0 0 0 0,1 0 0 0 0,-2 6-34 0 0,11-18-7 0 0,0 0 0 0 0,0 0 0 0 0,1 0 0 0 0,-1 0 0 0 0,1 0 0 0 0,0 1 0 0 0,0-1 0 0 0,0 0 1 0 0,0 0-1 0 0,0 0 0 0 0,0 0 0 0 0,0 0 0 0 0,0 0 0 0 0,1 1 0 0 0,0-1 0 0 0,-1 0 0 0 0,1 0 0 0 0,0 0 0 0 0,0-1 0 0 0,0 1 0 0 0,0 0 0 0 0,0 0 0 0 0,0 0 0 0 0,0-1 0 0 0,1 1 0 0 0,-1 0 0 0 0,1-1 0 0 0,-1 1 0 0 0,1-1 0 0 0,0 0 0 0 0,-1 0 0 0 0,1 1 0 0 0,0-1 0 0 0,0 0 0 0 0,0-1 0 0 0,0 1 1 0 0,1 0 6 0 0,10 6-68 0 0,1-1 1 0 0,0-1 0 0 0,0 0-1 0 0,10 2 68 0 0,-24-7 0 0 0,14 4-2 0 0,-1 0 0 0 0,0 1-1 0 0,0 0 1 0 0,0 1 0 0 0,0 0-1 0 0,-1 1 1 0 0,0 1 0 0 0,10 8 2 0 0,-18-12 46 0 0,1 0 1 0 0,-1 0 0 0 0,-1 0 0 0 0,1 0-1 0 0,-1 0 1 0 0,0 1 0 0 0,0-1-1 0 0,0 1 1 0 0,0 0 0 0 0,-1 0 0 0 0,0 0-1 0 0,0 0 1 0 0,0 1 0 0 0,-1-1 0 0 0,1 1-1 0 0,-2-1 1 0 0,1 0 0 0 0,0 1 0 0 0,-1 0-1 0 0,0-1 1 0 0,0 1 0 0 0,-1-1 0 0 0,1 1-1 0 0,-2 3-46 0 0,0-3 120 0 0,0 1-1 0 0,0 0 1 0 0,-1 0-1 0 0,0-1 1 0 0,0 0-1 0 0,-1 0 1 0 0,0 1-1 0 0,0-2 1 0 0,0 1-1 0 0,0-1 1 0 0,-1 1-1 0 0,0-1 1 0 0,0 0-1 0 0,-1-1 1 0 0,-2 3-120 0 0,-7 3-96 0 0,-1 0-1 0 0,0 0 1 0 0,-1-1 0 0 0,0-1-1 0 0,-6 1 97 0 0,-3-2-2024 0 0,25-7 1824 0 0,0 0 0 0 0,1 1 0 0 0,-1-1 0 0 0,1 0 0 0 0,-1 0 0 0 0,0 0 0 0 0,1 0 0 0 0,-1 1 0 0 0,1-1 0 0 0,-1 0 0 0 0,0 0 0 0 0,1 0 0 0 0,-1 0 0 0 0,0-1 0 0 0,1 1 0 0 0,-1 0 0 0 0,1 0 0 0 0,-1 0 0 0 0,0 0 1 0 0,1-1-1 0 0,-1 1 0 0 0,1 0 0 0 0,-1-1 0 0 0,1 1 0 0 0,-1 0 0 0 0,1-1 0 0 0,-1 1 0 0 0,1 0 0 0 0,-1-1 0 0 0,1 1 0 0 0,-1-1 0 0 0,1 1 0 0 0,0-1 0 0 0,-1 1 0 0 0,1-1 0 0 0,0 1 0 0 0,-1-1 200 0 0,1-6-2674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7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4321 0 0,'85'-1'5939'0'0,"112"-9"-4874"0"0,-192 10-1099 0 0,65-1-647 0 0,-66 1 310 0 0,-1 0-1 0 0,1 0 1 0 0,-1 0 0 0 0,0 1-1 0 0,1 0 1 0 0,-1-1-1 0 0,0 1 1 0 0,1 1 0 0 0,-1-1-1 0 0,0 0 1 0 0,0 1-1 0 0,0-1 1 0 0,0 1-1 0 0,0 0 1 0 0,0 0 0 0 0,-1 0-1 0 0,1 1 1 0 0,0 0 371 0 0,-3 4-1923 0 0,-4 0-71 0 0</inkml:trace>
  <inkml:trace contextRef="#ctx0" brushRef="#br0" timeOffset="1">61 295 2657 0 0,'37'-3'462'0'0,"1"-1"1"0"0,-1-2 0 0 0,-1-2 0 0 0,1-1-1 0 0,6-5-462 0 0,62-14-1341 0 0,-21 9-250 0 0,-65 12-439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 5657 0 0,'-1'0'206'0'0,"-1"1"0"0"0,1-1 1 0 0,0 1-1 0 0,-1 0 0 0 0,1 0 0 0 0,0-1 0 0 0,0 1 0 0 0,-1 0 0 0 0,1 0 0 0 0,0 0 0 0 0,0 0 0 0 0,0 0 1 0 0,0 0-1 0 0,0 0 0 0 0,1 1 0 0 0,-1-1 0 0 0,0 0 0 0 0,0 0 0 0 0,1 1 0 0 0,-1-1 0 0 0,1 0 1 0 0,-1 1-207 0 0,-14 38 1261 0 0,11-28-857 0 0,-31 67 445 0 0,23-53-765 0 0,0-1 0 0 0,2 1 0 0 0,1 1 0 0 0,1 0 0 0 0,1 1-1 0 0,0 6-83 0 0,6-28 2 0 0,1 0-1 0 0,0 0 0 0 0,0 0 0 0 0,0 0 0 0 0,1 0 0 0 0,0 0 0 0 0,0 0 0 0 0,0 0 0 0 0,1-1 0 0 0,0 1 0 0 0,0 0 0 0 0,0-1 0 0 0,1 0 0 0 0,0 1 0 0 0,0-1-1 0 0,4 5-35 0 0,1-1 0 0 0,-1 0 0 0 0,2-1 0 0 0,-1 0 0 0 0,1 0 0 0 0,1-1 0 0 0,0 1 35 0 0,29 23-4 0 0,-1 1 0 0 0,2 5 4 0 0,-38-34 11 0 0,1-1 0 0 0,-1 0 0 0 0,0 1-1 0 0,1-1 1 0 0,-1 1 0 0 0,0 0 0 0 0,-1-1 0 0 0,1 1 0 0 0,0 0 0 0 0,-1 0-1 0 0,0 1 1 0 0,1-1 0 0 0,-1 0 0 0 0,0 0 0 0 0,-1 0 0 0 0,1 1-1 0 0,-1-1 1 0 0,1 0 0 0 0,-1 1 0 0 0,0-1 0 0 0,0 1 0 0 0,0-1-1 0 0,-1 0 1 0 0,1 1 0 0 0,-1-1 0 0 0,0 0 0 0 0,0 0 0 0 0,0 1-1 0 0,-1-1-10 0 0,-1 3 20 0 0,0-1 0 0 0,-1 0-1 0 0,1 0 1 0 0,-1-1 0 0 0,0 1 0 0 0,-1-1-1 0 0,1 0 1 0 0,-1 0 0 0 0,0 0-1 0 0,0-1 1 0 0,0 0 0 0 0,-1 0-1 0 0,1 0 1 0 0,-1 0 0 0 0,-3 0-20 0 0,-6 3-625 0 0,-1-1 1 0 0,0 0-1 0 0,0-2 1 0 0,-4 1 624 0 0,9-2-926 0 0,1-1 1 0 0,-1 0-1 0 0,1-1 1 0 0,-1 0 0 0 0,1-1-1 0 0,-1 0 1 0 0,1 0-1 0 0,-1-1 1 0 0,1-1 0 0 0,0 0-1 0 0,-4-2 926 0 0,0-1-896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8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5241 0 0,'161'-1'6635'0'0,"79"-7"-7061"0"0,-187 5-1743 0 0,27 5-5305 0 0,-68-1 5675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8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2593 0 0,'6'-1'422'0'0,"1"0"1"0"0,-1 1 0 0 0,1 0-1 0 0,-1 0 1 0 0,1 0 0 0 0,-1 1-1 0 0,1 0 1 0 0,-1 0 0 0 0,0 1 0 0 0,1 0-1 0 0,3 1-422 0 0,12 3 428 0 0,58 7-198 0 0,1-3-1 0 0,1-4 1 0 0,0-3 0 0 0,-1-4 0 0 0,13-5-230 0 0,-63-1-448 0 0,3 1-5206 0 0,-36 6 2945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4233 0 0,'-2'5'777'0'0,"0"0"1"0"0,1 1-1 0 0,0-1 1 0 0,0 0 0 0 0,0 1-1 0 0,0-1 1 0 0,1 1-1 0 0,0-1 1 0 0,0 0-1 0 0,1 5-777 0 0,9 59 1988 0 0,-5-46-1400 0 0,0 0-371 0 0,1 0-1 0 0,1 0 0 0 0,4 5-216 0 0,10 36-966 0 0,-12-20-2492 0 0,-9-43 2923 0 0,0 1 1 0 0,0 0-1 0 0,0 0 0 0 0,-1-1 0 0 0,1 1 1 0 0,0 0-1 0 0,-1-1 0 0 0,1 1 1 0 0,-1-1-1 0 0,1 1 0 0 0,-1 0 1 0 0,0-1-1 0 0,0 0 0 0 0,0 1 0 0 0,0-1 1 0 0,0 1-1 0 0,0-1 535 0 0,-3 2-1711 0 0</inkml:trace>
  <inkml:trace contextRef="#ctx0" brushRef="#br0" timeOffset="1">1 326 5305 0 0,'11'-4'3843'0'0,"13"-5"-2837"0"0,-9 2-1164 0 0,0 0 0 0 0,-1-1 0 0 0,0 0-1 0 0,9-8 159 0 0,-13 9-1150 0 0,-1-1 0 0 0,1 0-1 0 0,-2-1 1 0 0,1 0 0 0 0,-1 0-1 0 0,4-7 1151 0 0,-5 5-2611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9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4201 0 0,'45'19'1602'0'0,"12"-11"-1510"0"0,0-3 1 0 0,1-3 0 0 0,0-1 0 0 0,0-4 0 0 0,-1-2 0 0 0,0-2 0 0 0,0-3 0 0 0,0-3 0 0 0,53-19-93 0 0,-91 23-976 0 0,2 0-3848 0 0,-23 9 3993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49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3889 0 0,'-4'2'164'0'0,"0"1"-1"0"0,0 1 1 0 0,0-1 0 0 0,1 0-1 0 0,-1 1 1 0 0,1 0 0 0 0,0 0-1 0 0,0 0 1 0 0,0 0 0 0 0,1 0-1 0 0,0 0 1 0 0,-1 1 0 0 0,1 1-164 0 0,-25 66 801 0 0,24-62-678 0 0,-22 71 231 0 0,3 1-1 0 0,-7 67-353 0 0,22-103-411 0 0,3-1 1 0 0,2 2 0 0 0,2-1-1 0 0,2 0 1 0 0,7 44 410 0 0,5-8-3913 0 0,-11-72 2238 0 0</inkml:trace>
  <inkml:trace contextRef="#ctx0" brushRef="#br0" timeOffset="1">481 68 7322 0 0,'-10'34'700'0'0,"0"0"1"0"0,3 1 0 0 0,1 0-1 0 0,1 0 1 0 0,2 3-701 0 0,-7 45 388 0 0,-31 254-311 0 0,32-243-3103 0 0,-2-1-3828 0 0,9-74 5452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0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5 2761 0 0,'-20'-3'2376'0'0,"19"3"-2273"0"0,0-1 1 0 0,-1 1-1 0 0,1 0 1 0 0,0 0 0 0 0,0-1-1 0 0,0 1 1 0 0,-1 0-1 0 0,1 0 1 0 0,0 0-1 0 0,0 0 1 0 0,-1 0-1 0 0,1 0 1 0 0,0 1-1 0 0,0-1 1 0 0,0 0-1 0 0,-1 1 1 0 0,1-1-1 0 0,0 1 1 0 0,0-1-1 0 0,0 1 1 0 0,0-1 0 0 0,0 1-1 0 0,0 0 1 0 0,0 0-1 0 0,0-1 1 0 0,0 1-1 0 0,0 0 1 0 0,1 0-1 0 0,-1 0 1 0 0,0 0-1 0 0,0 0 1 0 0,0 1-104 0 0,-61 67 533 0 0,46-54-523 0 0,1 1 0 0 0,1 0 0 0 0,0 1 0 0 0,1 1 0 0 0,0 0 0 0 0,2 1 1 0 0,0 0-1 0 0,1 1 0 0 0,-2 7-10 0 0,12-26-9 0 0,-1 1 1 0 0,0 0-1 0 0,0 0 1 0 0,1 0-1 0 0,-1 0 1 0 0,1 0-1 0 0,0 0 1 0 0,-1 0-1 0 0,1 1 0 0 0,0-1 1 0 0,0 0-1 0 0,0 0 1 0 0,1 0-1 0 0,-1 0 1 0 0,0 0-1 0 0,1 0 1 0 0,0 0-1 0 0,-1 0 1 0 0,1 0-1 0 0,0 0 0 0 0,0 0 1 0 0,0-1-1 0 0,0 1 1 0 0,0 0-1 0 0,0 0 1 0 0,1-1-1 0 0,-1 1 1 0 0,1-1-1 0 0,-1 1 1 0 0,1-1-1 0 0,-1 0 0 0 0,1 0 1 0 0,0 1-1 0 0,-1-1 1 0 0,1 0-1 0 0,1 0 9 0 0,8 3-71 0 0,-1-1 0 0 0,1-1-1 0 0,0 0 1 0 0,0 0 0 0 0,0-1 0 0 0,10 0 71 0 0,39 7-39 0 0,15 23 14 0 0,-70-29 56 0 0,-1 0 0 0 0,0 1 1 0 0,0-1-1 0 0,0 1 0 0 0,0 0 0 0 0,-1 0 0 0 0,1 0 0 0 0,-1 1 0 0 0,0-1 0 0 0,0 1 0 0 0,0 0 1 0 0,0 0-1 0 0,-1 0 0 0 0,1 0 0 0 0,0 3-31 0 0,-3-5 58 0 0,1 0 1 0 0,-1 0 0 0 0,0 0-1 0 0,0-1 1 0 0,0 1-1 0 0,0 0 1 0 0,0 0-1 0 0,0 0 1 0 0,-1-1-1 0 0,1 1 1 0 0,-1 0-1 0 0,1 0 1 0 0,-1-1 0 0 0,0 1-1 0 0,1 0 1 0 0,-1-1-1 0 0,0 1 1 0 0,0-1-1 0 0,0 1 1 0 0,0-1-1 0 0,-1 1 1 0 0,1-1 0 0 0,0 0-1 0 0,0 0 1 0 0,-1 0-1 0 0,1 1 1 0 0,-1-1-1 0 0,0 0-58 0 0,-52 30 554 0 0,37-23-487 0 0,-2 3-142 0 0,-63 30-478 0 0,73-37-399 0 0,0 0 0 0 0,0-1-1 0 0,0 0 1 0 0,0-1-1 0 0,-1 0 1 0 0,1 0-1 0 0,-9 0 953 0 0,11-3-1190 0 0,2-3-1319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269 110 3745 0 0,'2'-23'1953'0'0,"-1"16"-1487"0"0,-1 0 0 0 0,1 0 0 0 0,-1 1 0 0 0,-1-1 0 0 0,1 0 0 0 0,-1 0 0 0 0,0 0-466 0 0,0 6 72 0 0,1-1 0 0 0,-1 0 0 0 0,0 1 0 0 0,1-1 0 0 0,-1 0 1 0 0,0 1-1 0 0,0-1 0 0 0,0 1 0 0 0,-1-1 0 0 0,1 1 0 0 0,0-1 0 0 0,0 1 0 0 0,-1 0 0 0 0,1 0 0 0 0,-1 0 0 0 0,1 0 0 0 0,-1 0 1 0 0,1 0-1 0 0,-1 0 0 0 0,0 0 0 0 0,0 0 0 0 0,1 1 0 0 0,-1-1 0 0 0,0 1 0 0 0,0-1 0 0 0,1 1 0 0 0,-1 0 0 0 0,-1 0-72 0 0,-5 0 65 0 0,-1 0-1 0 0,1 0 0 0 0,0 1 1 0 0,0 0-1 0 0,-1 1 0 0 0,1 0 1 0 0,0 0-1 0 0,1 1 0 0 0,-1 0 1 0 0,0 0-1 0 0,1 1 0 0 0,0 0 1 0 0,-1 0-1 0 0,2 1 0 0 0,-3 1-64 0 0,1 0-28 0 0,-1 1 0 0 0,1-1 0 0 0,0 2 0 0 0,1-1 1 0 0,0 1-1 0 0,0 0 0 0 0,0 0 0 0 0,1 1 0 0 0,1 0 0 0 0,-1 0 0 0 0,-2 8 28 0 0,4-8-26 0 0,1 0 0 0 0,0 1 0 0 0,1-1 0 0 0,0 1 0 0 0,0-1 0 0 0,1 1 0 0 0,0 0 0 0 0,1-1 0 0 0,0 1 0 0 0,1 3 26 0 0,-1-10-14 0 0,1 0 0 0 0,0 1 0 0 0,0-1-1 0 0,0 0 1 0 0,0 0 0 0 0,0 0 0 0 0,1 0-1 0 0,-1 0 1 0 0,1 0 0 0 0,0 0 0 0 0,0-1 0 0 0,0 1-1 0 0,0 0 1 0 0,0-1 0 0 0,1 0 0 0 0,-1 1-1 0 0,1-1 1 0 0,-1 0 0 0 0,1 0 0 0 0,0-1 0 0 0,0 1-1 0 0,0-1 1 0 0,0 1 0 0 0,0-1 0 0 0,0 0-1 0 0,0 0 1 0 0,0 0 0 0 0,1 0 0 0 0,-1-1-1 0 0,0 0 1 0 0,1 1 0 0 0,-1-1 14 0 0,5 0-89 0 0,-1 1 1 0 0,0-1-1 0 0,0-1 0 0 0,0 1 0 0 0,1-1 1 0 0,-1 0-1 0 0,0-1 0 0 0,0 0 0 0 0,0 0 1 0 0,-1 0-1 0 0,1-1 0 0 0,0 0 0 0 0,-1-1 1 0 0,0 1-1 0 0,0-1 0 0 0,0 0 1 0 0,4-4 88 0 0,8-9-89 0 0,0 0 1 0 0,-1-2-1 0 0,-1 0 1 0 0,7-11 88 0 0,39-43 48 0 0,-61 71 7 0 0,1 0 0 0 0,-1 1 0 0 0,1-1 0 0 0,0 1 0 0 0,-1-1 0 0 0,1 1 0 0 0,0 0 0 0 0,0-1 0 0 0,0 1 0 0 0,0 0 0 0 0,0 0 0 0 0,0 1 0 0 0,0-1 1 0 0,1 0-1 0 0,-1 1 0 0 0,0-1 0 0 0,0 1 0 0 0,1 0 0 0 0,-1 0 0 0 0,1 0-55 0 0,-2 0 67 0 0,0 1 0 0 0,0-1 0 0 0,0 1 0 0 0,0 0 1 0 0,0 0-1 0 0,0 0 0 0 0,0 0 0 0 0,0 0 0 0 0,0 0 1 0 0,0 0-1 0 0,0 0 0 0 0,0 0 0 0 0,-1 0 0 0 0,1 0 1 0 0,0 0-1 0 0,-1 0 0 0 0,1 1 0 0 0,-1-1 0 0 0,0 0 1 0 0,1 1-1 0 0,-1-1 0 0 0,0 0 0 0 0,0 0 0 0 0,0 1 1 0 0,0-1-1 0 0,0 0 0 0 0,0 1 0 0 0,0-1 1 0 0,0 0-1 0 0,0 1 0 0 0,-1-1 0 0 0,1 0 0 0 0,0 1-67 0 0,-4 35 9 0 0,-1 5 471 0 0,3 0-1 0 0,2 42-479 0 0,0-73-344 0 0,1 0 0 0 0,1 1 0 0 0,0-1 0 0 0,0 0 0 0 0,1 0 0 0 0,1 0 0 0 0,0-1 0 0 0,0 1 0 0 0,1-1 0 0 0,0 0 0 0 0,1 0 0 0 0,0 0 0 0 0,3 2 344 0 0,-9-12-7 0 0,1 1-257 0 0,-1 1 0 0 0,1-1 1 0 0,0 0-1 0 0,-1 0 0 0 0,1 0 1 0 0,0 0-1 0 0,0-1 0 0 0,0 1 1 0 0,0 0-1 0 0,0 0 0 0 0,0 0 1 0 0,0-1-1 0 0,0 1 0 0 0,0 0 1 0 0,0-1-1 0 0,0 1 0 0 0,0-1 1 0 0,0 1-1 0 0,1-1 0 0 0,-1 0 0 0 0,0 1 1 0 0,0-1-1 0 0,0 0 0 0 0,1 0 1 0 0,-1 0-1 0 0,0 0 0 0 0,0 0 1 0 0,1 0-1 0 0,-1 0 0 0 0,0 0 1 0 0,0-1-1 0 0,1 1 264 0 0,3-4-468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1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76 3409 0 0,'-4'5'971'0'0,"0"0"1"0"0,0 0-1 0 0,0 0 0 0 0,1 1 1 0 0,0-1-1 0 0,0 1 1 0 0,-1 3-972 0 0,-15 49 2099 0 0,13-26-1965 0 0,2 1-1 0 0,0 19-133 0 0,3-38 15 0 0,0 0 0 0 0,2 0 0 0 0,0 0 0 0 0,0 0 0 0 0,1 0 0 0 0,1 0 0 0 0,0-1 0 0 0,1 1 0 0 0,0-1 0 0 0,1 0 0 0 0,3 4-15 0 0,-8-17-38 0 0,1 1-1 0 0,0-1 1 0 0,-1 0-1 0 0,1 1 1 0 0,0-1-1 0 0,0 0 1 0 0,-1 1-1 0 0,1-1 1 0 0,0 0-1 0 0,0 0 1 0 0,-1 0 0 0 0,1 0-1 0 0,0 0 1 0 0,0 0-1 0 0,-1 0 1 0 0,1 0-1 0 0,0 0 1 0 0,0 0-1 0 0,0 0 1 0 0,-1 0-1 0 0,1 0 1 0 0,0-1-1 0 0,-1 1 1 0 0,1 0 0 0 0,0-1-1 0 0,0 1 1 0 0,-1 0-1 0 0,1-1 1 0 0,0 1-1 0 0,-1-1 1 0 0,1 1-1 0 0,-1-1 1 0 0,1 0-1 0 0,-1 1 1 0 0,1-1 0 0 0,-1 1-1 0 0,1-1 1 0 0,-1 0-1 0 0,0 1 1 0 0,1-1-1 0 0,-1 0 39 0 0,23-29-1180 0 0,-22 29 1119 0 0,54-89-2647 0 0,13-35 2708 0 0,6-56-68 0 0,-73 179 151 0 0,-1 0 0 0 0,2 0 1 0 0,-1 0-1 0 0,0 0 1 0 0,0 0-1 0 0,1 0 0 0 0,-1 1 1 0 0,1-1-1 0 0,-1 0 1 0 0,1 1-1 0 0,0-1 1 0 0,0 1-1 0 0,0 0 0 0 0,0 0 1 0 0,-1-1-1 0 0,2 1 1 0 0,0 0-84 0 0,-2 1 81 0 0,0 0 0 0 0,0 0 1 0 0,0 0-1 0 0,-1 0 0 0 0,1 1 0 0 0,0-1 1 0 0,0 0-1 0 0,0 0 0 0 0,0 1 1 0 0,0-1-1 0 0,0 1 0 0 0,-1-1 1 0 0,1 1-1 0 0,0-1 0 0 0,0 1 1 0 0,-1-1-1 0 0,1 1 0 0 0,0 0 0 0 0,-1-1 1 0 0,1 1-1 0 0,-1 0 0 0 0,1-1 1 0 0,-1 1-1 0 0,1 0 0 0 0,-1 0 1 0 0,1 0-1 0 0,-1 0 0 0 0,0-1 1 0 0,1 1-1 0 0,-1 0 0 0 0,0 0 0 0 0,0 0 1 0 0,0 0-1 0 0,0 0 0 0 0,0 0 1 0 0,0 0-1 0 0,0 0 0 0 0,0 0 1 0 0,0 0-1 0 0,0-1 0 0 0,0 2-81 0 0,0 29 446 0 0,-1 1 0 0 0,-1-1 0 0 0,-1 0 0 0 0,-7 27-446 0 0,0 0 375 0 0,3 7-41 0 0,4-1 0 0 0,2 17-334 0 0,1-81-12 0 0,0 0-1 0 0,-1 0 1 0 0,1 1-1 0 0,0-1 0 0 0,0 0 1 0 0,0 0-1 0 0,0 0 1 0 0,0 1-1 0 0,0-1 0 0 0,0 0 1 0 0,0 0-1 0 0,0 1 0 0 0,0-1 1 0 0,0 0-1 0 0,0 0 1 0 0,0 1-1 0 0,0-1 0 0 0,0 0 1 0 0,0 0-1 0 0,0 0 0 0 0,0 1 1 0 0,0-1-1 0 0,0 0 1 0 0,0 0-1 0 0,0 1 0 0 0,0-1 1 0 0,0 0-1 0 0,0 0 0 0 0,0 0 1 0 0,1 1-1 0 0,-1-1 1 0 0,0 0-1 0 0,0 0 0 0 0,0 0 1 0 0,0 0-1 0 0,1 1 1 0 0,-1-1-1 0 0,0 0 0 0 0,0 0 1 0 0,0 0-1 0 0,1 0 0 0 0,-1 0 1 0 0,0 0-1 0 0,0 0 1 0 0,0 1-1 0 0,1-1 0 0 0,-1 0 1 0 0,0 0-1 0 0,0 0 0 0 0,1 0 1 0 0,-1 0-1 0 0,0 0 1 0 0,0 0-1 0 0,1 0 0 0 0,-1 0 1 0 0,0 0-1 0 0,0 0 0 0 0,0 0 1 0 0,1-1-1 0 0,-1 1 1 0 0,0 0 12 0 0,15-17-753 0 0,11-27-117 0 0,106-222-249 0 0,-101 217 1317 0 0,-29 47-141 0 0,-1 0 1 0 0,0 1 0 0 0,1-1 0 0 0,-1 0 0 0 0,1 1-1 0 0,0-1 1 0 0,-1 1 0 0 0,1 0 0 0 0,0-1-1 0 0,0 1 1 0 0,0 0 0 0 0,0 0 0 0 0,0 0 0 0 0,0 1-1 0 0,0-1 1 0 0,0 0 0 0 0,0 1 0 0 0,0-1-1 0 0,0 1 1 0 0,1 0 0 0 0,-1 0 0 0 0,0 0 0 0 0,0 0-1 0 0,2 0-57 0 0,-3 1 74 0 0,0 0 0 0 0,0-1-1 0 0,0 1 1 0 0,-1 0-1 0 0,1 0 1 0 0,0 0-1 0 0,0 0 1 0 0,0 0-1 0 0,-1 0 1 0 0,1 0 0 0 0,0 0-1 0 0,-1 0 1 0 0,1 1-1 0 0,-1-1 1 0 0,0 0-1 0 0,1 0 1 0 0,-1 1 0 0 0,0-1-1 0 0,0 0 1 0 0,1 0-1 0 0,-1 1 1 0 0,0-1-1 0 0,0 1-73 0 0,1 37 941 0 0,-1-33-884 0 0,-10 252 397 0 0,9-242-249 0 0,1-6-8080 0 0,10-24 1945 0 0,-7 7 4244 0 0,2 0 1039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2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3041 0 0,'-7'120'8781'0'0,"-7"-1"-6179"0"0,4-39-1967 0 0,-1 81-635 0 0,11-125-309 0 0,0 16 1354 0 0,-4 34-1045 0 0,2-69-656 0 0,0-1 0 0 0,-2 1 0 0 0,0-1 0 0 0,0 0 0 0 0,-2 0 1 0 0,0-1-1 0 0,-2 4 656 0 0,7-28-7988 0 0,7-43 7031 0 0,22-65-1097 0 0,-23 96 1857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2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0 1688 0 0,'37'47'4915'0'0,"-32"-42"-4680"0"0,-1 1 0 0 0,0 0 1 0 0,0 0-1 0 0,-1 0 0 0 0,0 0 0 0 0,0 1 1 0 0,0-1-1 0 0,-1 1 0 0 0,1 0 1 0 0,-2 0-1 0 0,1 0 0 0 0,-1 0 0 0 0,0 0 1 0 0,-1 0-1 0 0,1 0 0 0 0,-1 0 0 0 0,-1 0 1 0 0,1 0-1 0 0,-2 1-235 0 0,1 4 119 0 0,-1-1 0 0 0,-1 0-1 0 0,0 0 1 0 0,-1 0 0 0 0,0 0 0 0 0,0 0 0 0 0,-1-1 0 0 0,-1 0-1 0 0,0 0 1 0 0,0 0 0 0 0,-1-1 0 0 0,0 0 0 0 0,0 0-1 0 0,-1 0 1 0 0,0-1 0 0 0,-1-1 0 0 0,0 1 0 0 0,0-1 0 0 0,-1-1-1 0 0,1 0 1 0 0,-8 3-119 0 0,7-3-87 0 0,-44 23 325 0 0,52-28-412 0 0,-1 0 0 0 0,0 0 0 0 0,1 0 0 0 0,-1 0 0 0 0,0 0 0 0 0,0 0 0 0 0,0-1-1 0 0,0 0 1 0 0,0 1 0 0 0,0-1 0 0 0,0 0 0 0 0,0 0 0 0 0,0-1 0 0 0,0 1 0 0 0,0-1 0 0 0,1 1 0 0 0,-3-1 174 0 0,5 0-176 0 0,-1 0-1 0 0,0 1 1 0 0,0-1 0 0 0,0 0 0 0 0,1 0 0 0 0,-1 1 0 0 0,0-1 0 0 0,1 0-1 0 0,-1 0 1 0 0,1 0 0 0 0,-1 0 0 0 0,1 0 0 0 0,0 0 0 0 0,-1 0 0 0 0,1 0 0 0 0,0 0-1 0 0,-1 0 1 0 0,1 0 0 0 0,0 0 0 0 0,0 0 0 0 0,0 0 0 0 0,0 0 0 0 0,0 0 0 0 0,0 0-1 0 0,0 0 1 0 0,0 0 0 0 0,1 0 0 0 0,-1 0 0 0 0,0 0 0 0 0,1 0 0 0 0,-1 0 0 0 0,1 0-1 0 0,-1 0 1 0 0,1 0 176 0 0,20-38-2519 0 0,-17 33 2019 0 0,5-10-1244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2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1880 0 0,'-3'21'5130'0'0,"-6"12"-2492"0"0,-2 11-1068 0 0,-1 93 1059 0 0,5 91-2629 0 0,12-151-386 0 0,4-27-5071 0 0,-9-50 5319 0 0,1 1-1 0 0,-1-1 0 0 0,0 1 0 0 0,0-1 0 0 0,1 0 1 0 0,-1 1-1 0 0,0-1 0 0 0,1 1 0 0 0,-1-1 1 0 0,0 1-1 0 0,1-1 0 0 0,-1 0 0 0 0,1 1 0 0 0,-1-1 1 0 0,1 0-1 0 0,-1 0 0 0 0,0 1 0 0 0,1-1 1 0 0,-1 0-1 0 0,1 0 0 0 0,-1 0 0 0 0,1 1 0 0 0,0-1 1 0 0,-1 0-1 0 0,1 0 0 0 0,-1 0 0 0 0,1 0 0 0 0,-1 0 1 0 0,1 0-1 0 0,-1 0 0 0 0,1 0 0 0 0,-1 0 1 0 0,1 0-1 0 0,-1-1 0 0 0,1 1 0 0 0,-1 0 0 0 0,1 0 139 0 0,21-8-1706 0 0,-20 7 876 0 0,6-2 505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3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0 374 8 0 0,'8'-6'355'0'0,"-1"2"-1"0"0,1-1 1 0 0,0 1 0 0 0,0 0-1 0 0,0 0 1 0 0,0 1-1 0 0,1 0 1 0 0,1 0-355 0 0,26-10 793 0 0,46-20 750 0 0,-46 19-732 0 0,-1-1 0 0 0,9-7-811 0 0,-32 15 132 0 0,1 0-1 0 0,-2-1 0 0 0,1-1 0 0 0,-1 0 0 0 0,-1-1 0 0 0,0 0 0 0 0,0 0 0 0 0,0-2-131 0 0,-3 3 204 0 0,0-1 1 0 0,-1 0-1 0 0,0 0 0 0 0,0-1 0 0 0,-1 0 0 0 0,-1 1 0 0 0,4-13-204 0 0,-7 22 66 0 0,-1-1-1 0 0,1 0 0 0 0,0 0 1 0 0,-1 0-1 0 0,0 0 0 0 0,1 0 1 0 0,-1 0-1 0 0,0 0 0 0 0,0 0 1 0 0,0 0-1 0 0,0 0 0 0 0,-1 0 1 0 0,1 0-1 0 0,0 0 0 0 0,-1 0 1 0 0,0 0-1 0 0,1 0 0 0 0,-1 0 1 0 0,0 0-1 0 0,0 0 0 0 0,0 1 1 0 0,0-1-1 0 0,0 0 0 0 0,0 1 1 0 0,-1-1-1 0 0,1 1 0 0 0,0-1 1 0 0,-1 1-1 0 0,1 0 0 0 0,-1-1 1 0 0,0 1-1 0 0,1 0 0 0 0,-1 0 1 0 0,0 0-1 0 0,0 0 0 0 0,0 0 1 0 0,1 1-1 0 0,-1-1 0 0 0,0 1 1 0 0,0-1-1 0 0,0 1 0 0 0,0 0 1 0 0,0-1-1 0 0,0 1 0 0 0,0 0 1 0 0,0 0-1 0 0,0 1 0 0 0,0-1 1 0 0,-2 1-66 0 0,-9-1 133 0 0,1 2 0 0 0,0 0 0 0 0,0 0 0 0 0,0 1 0 0 0,0 1 0 0 0,1 0-1 0 0,-1 0 1 0 0,1 1 0 0 0,0 1 0 0 0,0 0 0 0 0,1 0 0 0 0,0 1 0 0 0,-6 5-133 0 0,-2 2 198 0 0,1 1-1 0 0,0 1 0 0 0,1 0 1 0 0,1 2-1 0 0,1-1 0 0 0,-11 19-197 0 0,21-30-7 0 0,0 0-1 0 0,1 1 1 0 0,0 0-1 0 0,0 0 0 0 0,1-1 1 0 0,-1 2-1 0 0,1-1 1 0 0,1 0-1 0 0,0 0 0 0 0,0 1 1 0 0,0-1-1 0 0,1 1 1 0 0,0-1-1 0 0,0 0 0 0 0,1 1 1 0 0,0-1-1 0 0,0 0 1 0 0,2 5 7 0 0,-2-7-7 0 0,1 0 0 0 0,0 0 1 0 0,1 0-1 0 0,-1-1 1 0 0,1 1-1 0 0,0-1 0 0 0,0 1 1 0 0,0-1-1 0 0,0 0 1 0 0,1 0-1 0 0,0 0 1 0 0,0-1-1 0 0,0 1 0 0 0,0-1 1 0 0,0 0-1 0 0,1 0 1 0 0,-1-1-1 0 0,1 1 0 0 0,0-1 1 0 0,0 0-1 0 0,0 0 1 0 0,0 0-1 0 0,0-1 0 0 0,0 0 1 0 0,5 1 6 0 0,12 0-1133 0 0,1 0-1 0 0,0-1 1 0 0,0-2 0 0 0,0 0 0 0 0,-1-1 0 0 0,1-2-1 0 0,-1 0 1 0 0,0-1 0 0 0,0-2 0 0 0,0 0 0 0 0,8-5 1133 0 0,-13 5-2621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3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4665 0 0,'-5'0'1107'0'0,"-1"1"0"0"0,0 0 0 0 0,1 0 1 0 0,-1 0-1 0 0,0 1 0 0 0,1 0 0 0 0,0 0 0 0 0,-1 0-1107 0 0,-3 2 434 0 0,1 1 0 0 0,-1 0 0 0 0,1 0 0 0 0,0 1-1 0 0,-3 2-433 0 0,7-5-8 0 0,0 0 0 0 0,0 0 0 0 0,1 0 0 0 0,-1 1 0 0 0,1 0 0 0 0,0-1 0 0 0,0 1 0 0 0,0 0 0 0 0,0 1 0 0 0,1-1 0 0 0,-1 0 0 0 0,1 1 0 0 0,0-1-1 0 0,1 1 1 0 0,-1 0 0 0 0,1 0 0 0 0,0-1 0 0 0,0 1 0 0 0,0 0 0 0 0,1 0 0 0 0,0 0 0 0 0,0 3 8 0 0,3 6-24 0 0,1 0 0 0 0,0 0 1 0 0,1 0-1 0 0,1-1 0 0 0,0 1 1 0 0,1-1-1 0 0,0 0 0 0 0,1-1 0 0 0,0 0 1 0 0,8 8 23 0 0,-7-8 13 0 0,-1-1 0 0 0,-1 1 0 0 0,0 1 0 0 0,0-1 0 0 0,-1 1 0 0 0,-1 0 1 0 0,4 13-14 0 0,-9-22 23 0 0,0-1 0 0 0,0 0 1 0 0,0 1-1 0 0,-1-1 1 0 0,1 0-1 0 0,-1 1 0 0 0,0-1 1 0 0,0 0-1 0 0,0 0 1 0 0,0 1-1 0 0,0-1 0 0 0,-1 0 1 0 0,0 0-1 0 0,1-1 1 0 0,-1 1-1 0 0,0 0 0 0 0,0 0 1 0 0,-1-1-1 0 0,1 0 1 0 0,-1 1-24 0 0,-59 48 204 0 0,36-31-360 0 0,-3-1-2345 0 0,18-16-1887 0 0,14-15-2280 0 0,2 7 4348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5937 0 0,'-2'3'489'0'0,"0"0"0"0"0,0 0 0 0 0,0 0 0 0 0,1 0 0 0 0,-1 0 0 0 0,1 0 0 0 0,0 0 0 0 0,0 1 0 0 0,0-1 0 0 0,0 0 0 0 0,1 1 0 0 0,-1-1 0 0 0,1 1 0 0 0,0 2-489 0 0,2 56 1705 0 0,-1-40-1179 0 0,3 26-357 0 0,1-1 1 0 0,3 1-1 0 0,2-1 0 0 0,2 0 1 0 0,6 12-170 0 0,-10-27-2359 0 0,3 5-8286 0 0,-11-36 7796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3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 4369 0 0,'-4'2'4805'0'0,"15"1"-2725"0"0,18 3-929 0 0,14-4-738 0 0,1-3-1 0 0,-1-1 0 0 0,1-3 0 0 0,26-6-412 0 0,-65 10 17 0 0,-5 1-19 0 0,58-5-988 0 0,-27 10-1512 0 0,-29-4 2137 0 0,-1-1 0 0 0,0 1 1 0 0,1 0-1 0 0,-1-1 0 0 0,0 1 0 0 0,1 0 1 0 0,-1 0-1 0 0,0 0 0 0 0,0 0 0 0 0,0 0 1 0 0,0 0-1 0 0,0 0 0 0 0,0 0 0 0 0,0 0 1 0 0,0 0-1 0 0,0 2 365 0 0,-3 8-2666 0 0,-3-4 599 0 0</inkml:trace>
  <inkml:trace contextRef="#ctx0" brushRef="#br0" timeOffset="1">94 245 3401 0 0,'0'2'167'0'0,"0"-1"0"0"0,1 0 1 0 0,-1 0-1 0 0,1 0 0 0 0,-1 0 1 0 0,1 0-1 0 0,-1 1 1 0 0,1-1-1 0 0,0 0 0 0 0,-1 0 1 0 0,1 0-1 0 0,0 0 0 0 0,0-1 1 0 0,0 1-1 0 0,0 0 0 0 0,0 0 1 0 0,0 0-1 0 0,0-1 0 0 0,0 1 1 0 0,0-1-1 0 0,0 1 0 0 0,0-1 1 0 0,0 1-1 0 0,1-1 0 0 0,-1 1 1 0 0,0-1-1 0 0,0 0 0 0 0,0 0 1 0 0,1 0-1 0 0,-1 1 0 0 0,0-1 1 0 0,0-1-1 0 0,1 1 1 0 0,-1 0-168 0 0,51-1 357 0 0,-45 0-74 0 0,64-9-1288 0 0,0-3-1 0 0,33-11 1006 0 0,-50 11-2927 0 0,10-4 161 0 0,-39 13 747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0:54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92 3073 0 0,'0'-1'167'0'0,"-1"0"1"0"0,1-1 0 0 0,-1 1 0 0 0,1 0 0 0 0,-1-1-1 0 0,1 1 1 0 0,0-1 0 0 0,-1 1 0 0 0,1 0 0 0 0,0-1-1 0 0,0 1 1 0 0,0-1 0 0 0,0 1 0 0 0,1-1-1 0 0,-1 1 1 0 0,0-1 0 0 0,1 1 0 0 0,-1 0 0 0 0,1-1-1 0 0,-1 1 1 0 0,1 0 0 0 0,-1-1 0 0 0,1 1 0 0 0,0 0-1 0 0,0 0 1 0 0,0-1-168 0 0,2-1 194 0 0,0 0 0 0 0,0 0 0 0 0,0 0-1 0 0,1 0 1 0 0,-1 0 0 0 0,1 1 0 0 0,0 0-1 0 0,0 0 1 0 0,2-2-194 0 0,6-1 349 0 0,-1 1 0 0 0,1 0 0 0 0,1 0-1 0 0,-1 1 1 0 0,0 1 0 0 0,6-1-349 0 0,-5 2 280 0 0,-1 0-1 0 0,1 1 1 0 0,-1 1 0 0 0,1 0 0 0 0,-1 0 0 0 0,0 2-1 0 0,1-1 1 0 0,-1 1 0 0 0,0 1 0 0 0,8 4-280 0 0,-15-6 54 0 0,-1 1 0 0 0,1-1 0 0 0,-1 1 0 0 0,1 0 0 0 0,-1 1 0 0 0,0-1 1 0 0,-1 1-1 0 0,1-1 0 0 0,0 1 0 0 0,-1 0 0 0 0,0 1 0 0 0,0-1 0 0 0,0 0 0 0 0,-1 1 0 0 0,1 0 1 0 0,-1 0-1 0 0,0-1 0 0 0,0 1 0 0 0,-1 0 0 0 0,0 1 0 0 0,1-1 0 0 0,-2 0 0 0 0,1 0 0 0 0,-1 0 1 0 0,1 1-1 0 0,-2 1-54 0 0,1 2 16 0 0,0 0 1 0 0,0 0-1 0 0,-2 0 1 0 0,1 0-1 0 0,-1 0 1 0 0,0 0-1 0 0,-1 0 1 0 0,0-1-1 0 0,0 0 1 0 0,-1 1-1 0 0,0-1 1 0 0,0 0-1 0 0,-1-1 1 0 0,0 1-1 0 0,0-1 1 0 0,-1 0 0 0 0,0 0-17 0 0,-5 3-80 0 0,1-1 0 0 0,-1-1 0 0 0,-1 0 0 0 0,1 0 0 0 0,-1-1 0 0 0,-1-1 0 0 0,1 0 0 0 0,-1 0 0 0 0,0-1 0 0 0,-10 1 80 0 0,0 3-236 0 0,16-6 98 0 0,0 0 0 0 0,-1 0-1 0 0,1-1 1 0 0,-1 0 0 0 0,0 0 0 0 0,1-1-1 0 0,-1 0 1 0 0,0 0 0 0 0,0-1 0 0 0,0 0-1 0 0,-3 0 139 0 0,11 0-9 0 0,0-1-1 0 0,0 1 0 0 0,-1 0 0 0 0,1 0 0 0 0,0 0 0 0 0,0 0 0 0 0,0 0 0 0 0,0 0 0 0 0,-1 0 0 0 0,1 0 0 0 0,0 0 0 0 0,0 0 1 0 0,0 0-1 0 0,0 0 0 0 0,0 0 0 0 0,0 0 0 0 0,-1-1 0 0 0,1 1 0 0 0,0 0 0 0 0,0 0 0 0 0,0 0 0 0 0,0 0 0 0 0,0 0 0 0 0,0-1 1 0 0,0 1-1 0 0,0 0 0 0 0,0 0 0 0 0,-1 0 0 0 0,1 0 0 0 0,0 0 0 0 0,0-1 0 0 0,0 1 0 0 0,0 0 0 0 0,0 0 0 0 0,0 0 0 0 0,0 0 1 0 0,0-1-1 0 0,0 1 0 0 0,0 0 0 0 0,0 0 0 0 0,0 0 0 0 0,0 0 0 0 0,1-1 0 0 0,-1 1 0 0 0,0 0 0 0 0,0 0 0 0 0,0 0 0 0 0,0 0 1 0 0,0 0-1 0 0,0 0 0 0 0,0-1 10 0 0,11-8-285 0 0,22-8 82 0 0,-26 13 155 0 0,2 0 45 0 0,0-1-1 0 0,0 1 1 0 0,1 0 0 0 0,-1 1 0 0 0,1 0 0 0 0,0 1-1 0 0,0 0 1 0 0,1 0 3 0 0,-4 1 46 0 0,0 1-1 0 0,0-1 1 0 0,0 1 0 0 0,0 1-1 0 0,0-1 1 0 0,0 1-1 0 0,0 1 1 0 0,0-1-1 0 0,0 1 1 0 0,-1 0 0 0 0,1 1-1 0 0,-1-1 1 0 0,1 1-1 0 0,-1 1 1 0 0,0-1 0 0 0,0 1-1 0 0,0 0 1 0 0,2 3-46 0 0,-2-2 71 0 0,0 0 0 0 0,-1 1 1 0 0,1 0-1 0 0,-1 0 0 0 0,0 1 1 0 0,-1-1-1 0 0,0 1 0 0 0,0 0 1 0 0,0 0-1 0 0,-1 0 0 0 0,0 1 1 0 0,0-1-1 0 0,-1 1 0 0 0,0-1 1 0 0,-1 1-1 0 0,1 0 0 0 0,-1 0 1 0 0,-1 0-1 0 0,1 0 0 0 0,-2 0 1 0 0,1 0-1 0 0,-1 0 0 0 0,0 0 1 0 0,0-1-1 0 0,-1 1 0 0 0,0 0 1 0 0,-1-1-1 0 0,-1 3-71 0 0,-2 4 160 0 0,0 0 0 0 0,-1 0-1 0 0,-1-1 1 0 0,0 0 0 0 0,-1 0-1 0 0,-1-1 1 0 0,0 0 0 0 0,0-1-1 0 0,-1 0 1 0 0,-1-1 0 0 0,0 0-1 0 0,0 0 1 0 0,0-2 0 0 0,-5 3-160 0 0,7-5-64 0 0,0 0 1 0 0,-1-1-1 0 0,1 0 1 0 0,-1-1-1 0 0,-1 0 1 0 0,-9 2 63 0 0,16-5-449 0 0,1 0 1 0 0,0-1 0 0 0,-1 0 0 0 0,1 0 0 0 0,0 0 0 0 0,0-1 0 0 0,-1 1 0 0 0,1-1 0 0 0,0 0 448 0 0,-1 0-1113 0 0,1-1-1 0 0,0 0 1 0 0,-1 0 0 0 0,1 0-1 0 0,0 0 1 0 0,0 0 0 0 0,1-1-1 0 0,-1 0 1 0 0,-2-2 1113 0 0,-5-4-2746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2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1481 483 1944 0 0,'-3'2'310'0'0,"0"0"0"0"0,0 0 0 0 0,1 0 0 0 0,0 0 0 0 0,-1 0 0 0 0,1 1 0 0 0,0-1 0 0 0,0 1 0 0 0,0-1 0 0 0,0 1 0 0 0,1 0 0 0 0,-1 0 0 0 0,0 3-310 0 0,-11 13 877 0 0,-15 13 366 0 0,25-27-1041 0 0,-1 0 0 0 0,0 0-1 0 0,0 0 1 0 0,0-1 0 0 0,0 1 0 0 0,-1-1 0 0 0,0 0 0 0 0,0-1 0 0 0,0 1 0 0 0,0-1 0 0 0,0 0-1 0 0,-1 0 1 0 0,-3 1-202 0 0,-39 11 516 0 0,0-2-1 0 0,-1-2 1 0 0,0-2-1 0 0,-15 0-515 0 0,34-7 136 0 0,0-1 0 0 0,0-1 0 0 0,1-2 0 0 0,-1 0 0 0 0,0-3 0 0 0,1 0 0 0 0,-25-8-136 0 0,-19-9 414 0 0,2-2 0 0 0,0-4 0 0 0,1-2 0 0 0,-23-18-414 0 0,69 34-2 0 0,1-1 1 0 0,1-1 0 0 0,0-1-1 0 0,2-2 1 0 0,0 0-1 0 0,-5-7 2 0 0,12 12-39 0 0,2-2 0 0 0,0 1-1 0 0,0-1 1 0 0,2-1-1 0 0,0 0 1 0 0,0 0-1 0 0,2-1 1 0 0,0 0 0 0 0,-2-12 39 0 0,-28-116-116 0 0,32 146 391 0 0,-3 11-155 0 0,-10 23-95 0 0,11-20 23 0 0,1-1-55 0 0,0 1-1 0 0,1 1 1 0 0,0-1 0 0 0,1 1 0 0 0,-2 10 7 0 0,-3 13 16 0 0,2-16-184 0 0,-2-1 1 0 0,0 0 0 0 0,-6 8 167 0 0,-19 48-599 0 0,85-214-1262 0 0,46-91 2050 0 0,-96 225-160 0 0,0-1-1 0 0,1 1 1 0 0,-1 0 0 0 0,1 0 0 0 0,0 0-1 0 0,0 0 1 0 0,0 0 0 0 0,0 1 0 0 0,0-1-1 0 0,0 0 1 0 0,1 1 0 0 0,-1 0 0 0 0,1-1-1 0 0,0 1 1 0 0,0 0 0 0 0,0 0 0 0 0,0 1-1 0 0,0-1 1 0 0,0 1 0 0 0,0-1-1 0 0,1 1 1 0 0,-1 0 0 0 0,0 0 0 0 0,1 1-1 0 0,-1-1 1 0 0,1 1 0 0 0,-1-1 0 0 0,1 1-1 0 0,-1 0 1 0 0,1 1 0 0 0,-1-1 0 0 0,0 0-1 0 0,1 1 1 0 0,-1 0 0 0 0,3 1-29 0 0,12 4 158 0 0,-1 2 0 0 0,1 0 0 0 0,-2 1 0 0 0,1 1 0 0 0,-2 0 1 0 0,7 6-159 0 0,31 18-195 0 0,-40-27-23 0 0,1-1-1 0 0,0 0 1 0 0,0-1-1 0 0,1-1 1 0 0,-1 0-1 0 0,1-1 1 0 0,4 0 218 0 0,0-1-1940 0 0,0 0 0 0 0,0-2-1 0 0,0-1 1 0 0,0 0 0 0 0,10-2 1940 0 0,-5-2-3106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3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72 2497 0 0,'-3'0'159'0'0,"-4"0"187"0"0,-1 0 0 0 0,1 0-1 0 0,0-1 1 0 0,0 1 0 0 0,0-2 0 0 0,0 1 0 0 0,-1-1-1 0 0,1 0-345 0 0,8 2 36 0 0,-1-1-1 0 0,0 0 0 0 0,0 1 0 0 0,0-1 0 0 0,0 0 0 0 0,0 1 0 0 0,1-1 0 0 0,-1 1 0 0 0,0-1 0 0 0,1 0 0 0 0,-1 1 0 0 0,0-1 1 0 0,1 1-1 0 0,-1-1 0 0 0,1 1 0 0 0,-1-1 0 0 0,1 1 0 0 0,-1-1 0 0 0,1 1 0 0 0,-1 0 0 0 0,1-1 0 0 0,-1 1 0 0 0,1 0 0 0 0,-1-1 0 0 0,1 1 1 0 0,0 0-1 0 0,-1 0 0 0 0,1 0 0 0 0,-1-1 0 0 0,1 1 0 0 0,0 0 0 0 0,-1 0 0 0 0,1 0-35 0 0,27-10 436 0 0,-26 9-364 0 0,14-4 370 0 0,79-23 1017 0 0,-86 26-1413 0 0,-1 1 0 0 0,1 0 0 0 0,0 0 0 0 0,0 1 0 0 0,-1 0 0 0 0,1 0 0 0 0,0 1 0 0 0,0 0 0 0 0,8 3-46 0 0,-13-3 36 0 0,0 0 0 0 0,0 1 0 0 0,1 0 0 0 0,-1 0 0 0 0,-1 0 0 0 0,1 1 0 0 0,0-1 0 0 0,-1 1 0 0 0,1 0 0 0 0,-1 0 0 0 0,0 0 0 0 0,0 0 0 0 0,0 0 0 0 0,0 1 0 0 0,0-1 0 0 0,-1 1 0 0 0,2 3-36 0 0,-1 0 76 0 0,0 1-1 0 0,0-1 1 0 0,-1 1 0 0 0,1 0-1 0 0,-2-1 1 0 0,1 1 0 0 0,-1 0-1 0 0,-1 0 1 0 0,1 7-76 0 0,-2 4-179 0 0,-1 1 0 0 0,0 0 1 0 0,-1-1-1 0 0,-1 0 0 0 0,-1 0 0 0 0,-1 0 1 0 0,-7 15 178 0 0,-5-6-7047 0 0,18-27 4657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3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5313 0 0,'3'53'1943'0'0,"2"1"1"0"0,8 33-1944 0 0,6 63 134 0 0,-21-64-922 0 0,1-69-329 0 0,-2 1 0 0 0,0-1 0 0 0,-1-1 0 0 0,-1 1-1 0 0,-1-1 1 0 0,-3 7 1117 0 0,5-13-1835 0 0</inkml:trace>
  <inkml:trace contextRef="#ctx0" brushRef="#br0" timeOffset="1">7 322 1544 0 0,'1'-2'129'0'0,"0"-1"-1"0"0,0 0 1 0 0,0 0-1 0 0,0 1 1 0 0,1-1-1 0 0,-1 1 1 0 0,1-1-1 0 0,-1 1 0 0 0,1-1 1 0 0,0 1-1 0 0,0 0 1 0 0,0 0-1 0 0,0 0 1 0 0,0 0-1 0 0,0 0 1 0 0,1 0-1 0 0,-1 1 1 0 0,3-2-129 0 0,47-25 965 0 0,-40 24-933 0 0,0-1 0 0 0,0 2 0 0 0,1 0 0 0 0,10-2-32 0 0,-20 5-106 0 0,0-1 1 0 0,0 1 0 0 0,0 0-1 0 0,0 0 1 0 0,0 0 0 0 0,1 0-1 0 0,-1 0 1 0 0,0 0 0 0 0,0 1-1 0 0,0 0 1 0 0,0-1 0 0 0,-1 1-1 0 0,1 0 1 0 0,0 1 0 0 0,0-1-1 0 0,0 0 1 0 0,-1 1 0 0 0,1 0 0 0 0,-1-1-1 0 0,1 1 1 0 0,-1 0 0 0 0,2 2 105 0 0,-2 8-767 0 0,-3-5-1091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4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2905 0 0,'3'-3'199'0'0,"1"0"0"0"0,0 0 0 0 0,-1 1 0 0 0,1 0 0 0 0,1-1 0 0 0,-1 2 0 0 0,0-1 0 0 0,0 0 0 0 0,5 0-199 0 0,-1-1 145 0 0,-1 0-3 0 0,1 0-1 0 0,0 0 1 0 0,0 1-1 0 0,0 0 1 0 0,0 0 0 0 0,0 1-1 0 0,0 0 1 0 0,1 1-1 0 0,-1 0 1 0 0,0 0 0 0 0,0 1-1 0 0,1 0 1 0 0,-1 0-1 0 0,0 1 1 0 0,2 0-142 0 0,-4 1 193 0 0,1-1-1 0 0,-1 1 1 0 0,0 0 0 0 0,0 1-1 0 0,-1-1 1 0 0,1 1 0 0 0,-1 0-1 0 0,0 1 1 0 0,0-1 0 0 0,0 1-1 0 0,0 0 1 0 0,-1 0 0 0 0,0 0-1 0 0,0 1 1 0 0,0 0 0 0 0,-1 0-1 0 0,0 0 1 0 0,2 4-193 0 0,0 2 151 0 0,-1 0 0 0 0,-1 0 1 0 0,0 0-1 0 0,0 0 0 0 0,-1 1 0 0 0,-1-1 1 0 0,0 1-1 0 0,0 10-151 0 0,-1-16-54 0 0,-1 0 0 0 0,1 0 0 0 0,-1 0-1 0 0,0 0 1 0 0,-1 0 0 0 0,0 0 0 0 0,0 0 0 0 0,0 0 0 0 0,-1-1 0 0 0,0 1 0 0 0,0-1-1 0 0,-1 0 1 0 0,0 1 0 0 0,0-2 0 0 0,0 1 0 0 0,-1 0 54 0 0,5-6-89 0 0,-1 1 0 0 0,1-1 1 0 0,0 0-1 0 0,0 0 0 0 0,0 1 0 0 0,0-1 0 0 0,0 0 1 0 0,-1 0-1 0 0,1 1 0 0 0,0-1 0 0 0,0 0 1 0 0,0 0-1 0 0,-1 0 0 0 0,1 1 0 0 0,0-1 0 0 0,0 0 1 0 0,-1 0-1 0 0,1 0 0 0 0,0 0 0 0 0,-1 0 0 0 0,1 0 1 0 0,0 1-1 0 0,0-1 0 0 0,-1 0 0 0 0,1 0 1 0 0,0 0-1 0 0,-1 0 0 0 0,1 0 0 0 0,0 0 0 0 0,0 0 1 0 0,-1 0-1 0 0,1 0 0 0 0,0 0 0 0 0,-1-1 1 0 0,1 1-1 0 0,0 0 0 0 0,0 0 0 0 0,-1 0 0 0 0,1 0 1 0 0,0 0-1 0 0,-1 0 0 0 0,1-1 0 0 0,0 1 0 0 0,0 0 89 0 0,-4-13-4269 0 0,4 11 4187 0 0,-2-6-2429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5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294 121 200 0 0,'6'-34'2783'0'0,"2"-16"-636"0"0,-7 48-2006 0 0,-1 1 1 0 0,0-1-1 0 0,0 1 0 0 0,0-1 0 0 0,-1 1 0 0 0,1-1 1 0 0,0 1-1 0 0,0-1 0 0 0,-1 1 0 0 0,1 0 1 0 0,-1-1-1 0 0,1 1 0 0 0,-1-1 0 0 0,0 1 0 0 0,1 0 1 0 0,-1-1-1 0 0,0 1 0 0 0,0 0 0 0 0,0 0 0 0 0,0 0 1 0 0,0 0-1 0 0,0 0 0 0 0,-1 0 0 0 0,1 0 1 0 0,-1-1-142 0 0,-1 2 144 0 0,1-1 0 0 0,-1 1 0 0 0,0 0 0 0 0,1 0 0 0 0,-1 0 0 0 0,0 0 0 0 0,0 0 0 0 0,1 1 0 0 0,-1-1 0 0 0,0 1 0 0 0,1-1 0 0 0,-1 1 1 0 0,1 0-1 0 0,-1 0 0 0 0,1 0 0 0 0,-1 1 0 0 0,-1 0-144 0 0,-43 26 471 0 0,45-27-438 0 0,-18 16-7 0 0,1 0 0 0 0,1 2 0 0 0,0 0 0 0 0,2 0 0 0 0,0 2 0 0 0,1 0-1 0 0,1 1 1 0 0,-10 20-26 0 0,19-32-30 0 0,0-1 0 0 0,0 0-1 0 0,1 1 1 0 0,1 0-1 0 0,0 0 1 0 0,0 0 0 0 0,0 1-1 0 0,1 5 31 0 0,2-14-24 0 0,0 1 0 0 0,0 0 0 0 0,0 0 0 0 0,0 0 0 0 0,1 0 0 0 0,0 0 0 0 0,-1-1 0 0 0,1 1 0 0 0,0 0 0 0 0,0 0 0 0 0,1-1 0 0 0,-1 1 0 0 0,0-1 0 0 0,1 1 0 0 0,0-1 0 0 0,-1 0 0 0 0,1 1 0 0 0,0-1 0 0 0,0 0 0 0 0,0 0 0 0 0,1 0-1 0 0,-1-1 1 0 0,0 1 0 0 0,1 0 0 0 0,-1-1 0 0 0,1 0 0 0 0,0 1 0 0 0,-1-1 0 0 0,1 0 0 0 0,0-1 0 0 0,0 1 0 0 0,-1 0 0 0 0,1-1 24 0 0,84 15-325 0 0,-60-11 292 0 0,0 0 0 0 0,18 6 33 0 0,-39-8 20 0 0,1 0-1 0 0,-1 0 0 0 0,1 1 1 0 0,-1 0-1 0 0,0 0 0 0 0,0 0 1 0 0,0 1-1 0 0,0 0 0 0 0,-1 0 1 0 0,1 1-1 0 0,-1 0 0 0 0,2 2-19 0 0,-6-5 68 0 0,1 1-1 0 0,0-1 1 0 0,-1 1-1 0 0,1 0 1 0 0,-1 0-1 0 0,0 0 1 0 0,0-1-1 0 0,0 1 0 0 0,0 0 1 0 0,0 1-1 0 0,-1-1 1 0 0,0 0-1 0 0,1 0 1 0 0,-1 0-1 0 0,0 0 1 0 0,0 0-1 0 0,-1 0 1 0 0,1 0-1 0 0,-1 0 1 0 0,0 0-1 0 0,1 0 1 0 0,-1 0-1 0 0,0 0 0 0 0,-1 0 1 0 0,1 0-1 0 0,0 0 1 0 0,-1-1-1 0 0,0 1 1 0 0,0-1-1 0 0,0 2-67 0 0,-9 11 202 0 0,-1 0-1 0 0,-1-1 1 0 0,0 0-1 0 0,-10 8-201 0 0,6-6-40 0 0,-33 29-1614 0 0,14-23-4792 0 0,36-22 6397 0 0,0 0 0 0 0,-1 0 0 0 0,1 0 1 0 0,0 0-1 0 0,0 0 0 0 0,0 0 0 0 0,-1 0 1 0 0,1 0-1 0 0,0 0 0 0 0,0 0 0 0 0,0 0 0 0 0,0 0 1 0 0,-1 0-1 0 0,1 0 0 0 0,0 0 0 0 0,0 0 0 0 0,0 0 1 0 0,0-1-1 0 0,0 1 0 0 0,-1 0 0 0 0,1 0 1 0 0,0 0-1 0 0,0 0 0 0 0,0 0 0 0 0,0 0 0 0 0,0 0 1 0 0,0-1-1 0 0,-1 1 0 0 0,1 0 0 0 0,0 0 0 0 0,0 0 1 0 0,0 0-1 0 0,0 0 0 0 0,0-1 0 0 0,0 1 1 0 0,0 0-1 0 0,0 0 0 0 0,0 0 0 0 0,0 0 0 0 0,0-1 1 0 0,0 1-1 0 0,0 0 0 0 0,0 0 0 0 0,0 0 0 0 0,0-1 1 0 0,0 1-1 0 0,0 0 0 0 0,0 0 0 0 0,0 0 1 0 0,0 0-1 0 0,0-1 0 0 0,0 1 0 0 0,0 0 0 0 0,0 0 1 0 0,0 0-1 0 0,1 0 0 0 0,-1 0 0 0 0,0-1 1 0 0,0 1-1 0 0,0 0 0 0 0,0 0 0 0 0,0 0 49 0 0,4-7-2283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5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27 2905 0 0,'1'0'167'0'0,"-1"-1"0"0"0,1 0 0 0 0,0 1 1 0 0,-1-1-1 0 0,1 0 0 0 0,-1 0 1 0 0,0 1-1 0 0,1-1 0 0 0,-1 0 1 0 0,1 0-1 0 0,-1 0 0 0 0,0 1 0 0 0,0-1 1 0 0,1 0-1 0 0,-1 0 0 0 0,0 0 1 0 0,0 0-1 0 0,0 0 0 0 0,0 0 0 0 0,0 0 1 0 0,0 1-1 0 0,0-1 0 0 0,0 0 1 0 0,-1 0-1 0 0,1 0 0 0 0,0 0 0 0 0,-1 0 1 0 0,1 1-1 0 0,0-1 0 0 0,-1 0 1 0 0,1 0-168 0 0,-2 1 159 0 0,1 0 1 0 0,-1 0-1 0 0,0 0 1 0 0,1 0-1 0 0,-1 0 1 0 0,1 1-1 0 0,-1-1 1 0 0,1 0-1 0 0,-1 1 1 0 0,1-1-1 0 0,-1 1 1 0 0,1 0 0 0 0,0-1-1 0 0,-1 1 1 0 0,1 0-1 0 0,0 0-159 0 0,-10 5 220 0 0,0 1-1 0 0,1 1 1 0 0,0-1-1 0 0,-7 8-219 0 0,8-4 4 0 0,0 1 1 0 0,1-1-1 0 0,0 2 0 0 0,1-1 0 0 0,0 1 1 0 0,1 0-1 0 0,0 0 0 0 0,1 1 0 0 0,1-1 1 0 0,0 1-1 0 0,0 4-4 0 0,2-7-31 0 0,0 0 0 0 0,1-1 1 0 0,0 1-1 0 0,1 0 0 0 0,1 0 1 0 0,-1 0-1 0 0,2-1 0 0 0,-1 1 1 0 0,1 0-1 0 0,1-1 0 0 0,0 1 1 0 0,1-1-1 0 0,0 0 0 0 0,0 0 1 0 0,2 2 30 0 0,-5-10-21 0 0,0 0 0 0 0,0 0 1 0 0,1 0-1 0 0,-1 0 1 0 0,0 0-1 0 0,1 0 0 0 0,-1-1 1 0 0,1 1-1 0 0,-1 0 1 0 0,1-1-1 0 0,0 1 0 0 0,0-1 1 0 0,0 0-1 0 0,0 0 1 0 0,0 1-1 0 0,0-1 0 0 0,0 0 1 0 0,0-1-1 0 0,0 1 0 0 0,1 0 1 0 0,-1-1-1 0 0,0 1 1 0 0,0-1-1 0 0,2 1 21 0 0,0-2-74 0 0,0 0 0 0 0,-1 1 0 0 0,1-1 1 0 0,-1 0-1 0 0,1-1 0 0 0,-1 1 0 0 0,1 0 0 0 0,-1-1 0 0 0,0 0 1 0 0,0 0-1 0 0,0 0 0 0 0,0 0 0 0 0,0-1 0 0 0,1 0 74 0 0,9-9-225 0 0,-1-2 1 0 0,0 1-1 0 0,-1-1 0 0 0,0-1 0 0 0,6-12 225 0 0,-2-2-46 0 0,-1 0-1 0 0,-1-1 1 0 0,1-11 46 0 0,-2 9 398 0 0,1 0 1 0 0,15-26-399 0 0,-28 57 64 0 0,1 0 0 0 0,-1 1 1 0 0,0-1-1 0 0,0 0 0 0 0,0 1 0 0 0,1-1 1 0 0,-1 1-1 0 0,0-1 0 0 0,1 1 1 0 0,-1-1-1 0 0,0 1 0 0 0,1-1 1 0 0,-1 1-1 0 0,1-1 0 0 0,-1 1 1 0 0,1-1-1 0 0,-1 1 0 0 0,1-1 0 0 0,-1 1 1 0 0,1 0-1 0 0,-1-1 0 0 0,1 1 1 0 0,0 0-1 0 0,-1 0 0 0 0,1 0 1 0 0,-1-1-1 0 0,1 1 0 0 0,0 0 0 0 0,-1 0 1 0 0,1 0-1 0 0,0 0 0 0 0,-1 0 1 0 0,1 0-65 0 0,9 19 1378 0 0,-4 43-412 0 0,-5-56-999 0 0,-1 3 20 0 0,2 25 356 0 0,2-1 0 0 0,5 20-343 0 0,-7-44-192 0 0,0 0 0 0 0,1 0 0 0 0,0 0 0 0 0,1 0 0 0 0,0-1 1 0 0,0 1-1 0 0,0-1 0 0 0,1 0 0 0 0,1 0 0 0 0,-1-1 0 0 0,6 6 192 0 0,-10-13-258 0 0,-1 1-1 0 0,1 0 1 0 0,0-1 0 0 0,-1 1 0 0 0,1 0 0 0 0,0-1-1 0 0,0 1 1 0 0,0-1 0 0 0,-1 1 0 0 0,1-1 0 0 0,0 0-1 0 0,0 1 1 0 0,0-1 0 0 0,0 0 0 0 0,0 0-1 0 0,0 0 1 0 0,0 1 0 0 0,0-1 0 0 0,0 0 0 0 0,-1 0-1 0 0,1 0 1 0 0,0-1 0 0 0,0 1 0 0 0,0 0-1 0 0,0 0 1 0 0,0 0 0 0 0,0-1 0 0 0,0 1 0 0 0,0 0-1 0 0,0-1 1 0 0,-1 1 0 0 0,1-1 0 0 0,0 1 0 0 0,0-1-1 0 0,-1 1 1 0 0,1-1 0 0 0,0 0 0 0 0,0 1-1 0 0,-1-1 1 0 0,1 0 0 0 0,-1 0 0 0 0,1 1 0 0 0,-1-1-1 0 0,1 0 1 0 0,-1 0 258 0 0,5-8-480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35 3913 0 0,'-12'43'4494'0'0,"7"30"-2608"0"0,4-38-1493 0 0,1-18-331 0 0,0 0 0 0 0,2 0 0 0 0,0 0 1 0 0,1-1-1 0 0,1 3-62 0 0,0 0 31 0 0,-1-1 0 0 0,0 1 0 0 0,-1 11-31 0 0,-2-30-40 0 0,0 0-1 0 0,0 0 1 0 0,0-1-1 0 0,0 1 0 0 0,0 0 1 0 0,0 0-1 0 0,0 0 0 0 0,0 0 1 0 0,0 0-1 0 0,0 0 1 0 0,0 0-1 0 0,1 0 0 0 0,-1 0 1 0 0,0-1-1 0 0,0 1 0 0 0,0 0 1 0 0,0 0-1 0 0,0 0 1 0 0,0 0-1 0 0,0 0 0 0 0,0 0 1 0 0,1 0-1 0 0,-1 0 0 0 0,0 0 1 0 0,0 0-1 0 0,0 0 1 0 0,0 0-1 0 0,0 0 0 0 0,0 0 1 0 0,0 0-1 0 0,1 0 1 0 0,-1 0-1 0 0,0 0 0 0 0,0 0 1 0 0,0 0-1 0 0,0 0 0 0 0,0 0 1 0 0,0 0-1 0 0,0 0 1 0 0,1 0-1 0 0,-1 0 0 0 0,0 1 1 0 0,0-1-1 0 0,0 0 0 0 0,0 0 1 0 0,0 0-1 0 0,0 0 1 0 0,0 0-1 0 0,0 0 0 0 0,0 0 1 0 0,0 0-1 0 0,0 0 1 0 0,1 0-1 0 0,-1 1 0 0 0,0-1 1 0 0,0 0-1 0 0,0 0 0 0 0,0 0 1 0 0,0 0-1 0 0,0 0 1 0 0,0 0-1 0 0,0 0 0 0 0,0 1 1 0 0,0-1-1 0 0,0 0 0 0 0,0 0 1 0 0,0 0 40 0 0,11-14-1525 0 0,10-19 280 0 0,24-68 725 0 0,-30 64 443 0 0,1 1 1 0 0,2 1 0 0 0,1 0-1 0 0,3 0 77 0 0,-18 29 159 0 0,0 1 1 0 0,0 1-1 0 0,0-1 0 0 0,0 0 1 0 0,1 1-1 0 0,0 0 0 0 0,-1 0 1 0 0,2 1-1 0 0,2-3-159 0 0,-7 6 94 0 0,1-1 0 0 0,-1 1 0 0 0,0-1 0 0 0,0 1 0 0 0,1-1 0 0 0,-1 1 0 0 0,0 0 0 0 0,1 0 0 0 0,-1 0 0 0 0,0 0 0 0 0,1 0 0 0 0,-1 0 0 0 0,0 0 0 0 0,1 0 0 0 0,-1 1 0 0 0,0-1 0 0 0,1 0 0 0 0,-1 1 0 0 0,0-1 0 0 0,0 1 0 0 0,1-1 0 0 0,-1 1 0 0 0,0 0 0 0 0,0-1 0 0 0,0 1 0 0 0,0 0 0 0 0,0 0 0 0 0,0 0 0 0 0,0 0 0 0 0,0 0 0 0 0,0 0 0 0 0,0 0 0 0 0,-1 0 0 0 0,1 0 0 0 0,0 1 0 0 0,-1-1 0 0 0,1 0 0 0 0,-1 0 0 0 0,1 0 0 0 0,-1 1 0 0 0,0-1 0 0 0,1 0 0 0 0,-1 1 0 0 0,0-1 0 0 0,0 1-94 0 0,4 17 380 0 0,0 1 1 0 0,-1 1-1 0 0,-2-1 1 0 0,0 0-1 0 0,-1 0 1 0 0,-1 1-1 0 0,-1-1 0 0 0,0 1-380 0 0,-3 61 426 0 0,4-66 301 0 0,3 11-3043 0 0,5-29 486 0 0,5-15 645 0 0,5-14 648 0 0,-2 1 1 0 0,9-26 536 0 0,-12 27-52 0 0,1 0-1 0 0,1 1 1 0 0,8-11 52 0 0,-20 37 119 0 0,-1-1 0 0 0,1 1 0 0 0,0-1 0 0 0,0 1-1 0 0,0 0 1 0 0,0 0 0 0 0,0 0 0 0 0,1 0-1 0 0,-1 0 1 0 0,0 0 0 0 0,1 1 0 0 0,0-1 0 0 0,-1 1-1 0 0,1 0 1 0 0,0-1 0 0 0,2 1-119 0 0,-4 0 116 0 0,0 1-1 0 0,0 0 1 0 0,0 0 0 0 0,0 0-1 0 0,-1 0 1 0 0,1 1-1 0 0,0-1 1 0 0,0 0 0 0 0,0 0-1 0 0,-1 0 1 0 0,1 1 0 0 0,0-1-1 0 0,0 0 1 0 0,0 1 0 0 0,-1-1-1 0 0,1 1 1 0 0,0-1 0 0 0,-1 1-1 0 0,1-1 1 0 0,0 1 0 0 0,-1-1-1 0 0,1 2-115 0 0,1 0 165 0 0,-1 0-1 0 0,0 0 1 0 0,0 0-1 0 0,0 0 0 0 0,0 1 1 0 0,0-1-1 0 0,0 0 1 0 0,-1 1-1 0 0,1-1 0 0 0,-1 1 1 0 0,1 2-165 0 0,18 202 422 0 0,-17-187-1556 0 0,-1 5-2104 0 0,3-12-4357 0 0,-2-10 4822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6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26 3945 0 0,'-2'5'666'0'0,"1"1"0"0"0,0-1 0 0 0,0 0 0 0 0,1 1 0 0 0,0-1 0 0 0,0 0 0 0 0,0 1 0 0 0,1-1 0 0 0,0 5-666 0 0,0-3 483 0 0,5 183 2861 0 0,-15 154-3344 0 0,7-332-142 0 0,1-1 0 0 0,-1 1 0 0 0,-1-1 0 0 0,0 1 0 0 0,0-1 0 0 0,-1 0 1 0 0,-5 8 141 0 0,5-11-859 0 0,0-1 0 0 0,-1 1 0 0 0,0-1 1 0 0,0 0-1 0 0,0 0 0 0 0,-5 3 859 0 0,10-10-79 0 0,0 1 0 0 0,0-1 0 0 0,0 0 0 0 0,0 0 0 0 0,0 0 0 0 0,-1 1 0 0 0,1-1-1 0 0,0 0 1 0 0,0 0 0 0 0,0 0 0 0 0,-1 0 0 0 0,1 0 0 0 0,0 1 0 0 0,0-1 0 0 0,0 0 0 0 0,-1 0-1 0 0,1 0 1 0 0,0 0 0 0 0,0 0 0 0 0,-1 0 0 0 0,1 0 0 0 0,0 0 0 0 0,0 0 0 0 0,-1 0 0 0 0,1 0-1 0 0,0 0 1 0 0,0 0 0 0 0,-1 0 0 0 0,1 0 0 0 0,0 0 0 0 0,0 0 0 0 0,-1 0 0 0 0,1 0 0 0 0,0 0 0 0 0,0 0-1 0 0,-1-1 1 0 0,1 1 0 0 0,0 0 0 0 0,0 0 0 0 0,0 0 0 0 0,-1 0 0 0 0,1 0 0 0 0,0-1 0 0 0,0 1-1 0 0,0 0 80 0 0,-6-16-1112 0 0,4-17 977 0 0,2 33 123 0 0,5-103-52 0 0,4 1 0 0 0,5 1 1 0 0,4 0-1 0 0,16-44 64 0 0,-30 129 82 0 0,1 0 0 0 0,0 1 0 0 0,2-1 0 0 0,0 1 0 0 0,8-12-82 0 0,-12 21 200 0 0,0 1-1 0 0,1 0 1 0 0,-1 0-1 0 0,1 0 1 0 0,0 1 0 0 0,1-1-1 0 0,-1 1 1 0 0,1 0-1 0 0,0 0 1 0 0,0 0 0 0 0,0 1-1 0 0,0 0 1 0 0,1 0 0 0 0,-1 0-1 0 0,1 1 1 0 0,0 0-1 0 0,0-1-199 0 0,-1 3 172 0 0,-1-1 0 0 0,0 0 0 0 0,0 1 0 0 0,0 0-1 0 0,1 0 1 0 0,-1 0 0 0 0,0 1 0 0 0,0-1 0 0 0,0 1 0 0 0,0 0-1 0 0,1 0 1 0 0,-1 1 0 0 0,0-1 0 0 0,-1 1 0 0 0,1 0 0 0 0,0 0-1 0 0,0 0 1 0 0,-1 0 0 0 0,1 0 0 0 0,-1 1 0 0 0,0 0-1 0 0,0 0 1 0 0,0 0 0 0 0,0 0 0 0 0,0 0 0 0 0,-1 1 0 0 0,0-1-1 0 0,1 1 1 0 0,-1-1 0 0 0,0 1 0 0 0,-1 0 0 0 0,1 0 0 0 0,-1 0-1 0 0,1 2-171 0 0,1 1 79 0 0,-1 1 0 0 0,0-1 0 0 0,0 0-1 0 0,-1 1 1 0 0,0 0 0 0 0,-1-1 0 0 0,1 1 0 0 0,-1-1-1 0 0,-1 1 1 0 0,1-1 0 0 0,-1 1 0 0 0,-1-1 0 0 0,1 1-1 0 0,-1-1 1 0 0,-1 0 0 0 0,1 1 0 0 0,-1-1-1 0 0,-1-1 1 0 0,1 1-79 0 0,-3 2 37 0 0,-1-1 1 0 0,0 1-1 0 0,0-2 0 0 0,0 1 0 0 0,-1-1 0 0 0,-1 0 0 0 0,-5 3-37 0 0,11-8-196 0 0,1 0 0 0 0,-1-1 0 0 0,0 1 1 0 0,0-1-1 0 0,0 0 0 0 0,0 0 0 0 0,0 0 0 0 0,0 0 0 0 0,0-1 0 0 0,0 1 0 0 0,0-1 0 0 0,-3 1 196 0 0,4-2-332 0 0,0 1 0 0 0,0 0 0 0 0,0-1 0 0 0,0 1 0 0 0,0-1 1 0 0,0 0-1 0 0,1 0 0 0 0,-1 0 0 0 0,0 1 0 0 0,0-2 0 0 0,1 1 0 0 0,-1 0 1 0 0,1 0-1 0 0,-1 0 0 0 0,1-1 0 0 0,-1 1 0 0 0,1-1 0 0 0,0 1 0 0 0,0-1 1 0 0,0 1-1 0 0,-1-3 332 0 0,-3-6-1622 0 0,3-3-1376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2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160 123 3737 0 0,'-1'1'302'0'0,"0"1"0"0"0,0-1 0 0 0,0 1 0 0 0,0-1 0 0 0,0 1 0 0 0,1 0 0 0 0,-1-1 0 0 0,1 1 0 0 0,-1 0 0 0 0,1-1 0 0 0,-1 1 0 0 0,1 0 0 0 0,0 0 1 0 0,0-1-1 0 0,0 1 0 0 0,0 0 0 0 0,0 0 0 0 0,1 0 0 0 0,-1-1 0 0 0,0 1 0 0 0,1 1-302 0 0,0-1 0 0 0,-1 0 0 0 0,1 1 0 0 0,-1-1 0 0 0,1 0 1 0 0,0 0-1 0 0,0 0 0 0 0,0 0 0 0 0,0 0 0 0 0,0 0 0 0 0,0 0 0 0 0,0 0 1 0 0,1-1-1 0 0,-1 1 0 0 0,1 0 0 0 0,-1-1 0 0 0,1 1 0 0 0,0-1 0 0 0,0 1 1 0 0,0-1-1 0 0,-1 0 0 0 0,1 0 0 0 0,0 0 0 0 0,1 0 0 0 0,-1 0 0 0 0,0 0 0 0 0,1 0 0 0 0,1-2 18 0 0,0 0-1 0 0,0 1 0 0 0,-1-1 1 0 0,1-1-1 0 0,0 1 0 0 0,0 0 1 0 0,-1-1-1 0 0,1 0 0 0 0,-1 0 1 0 0,1 0-1 0 0,-1 0 0 0 0,0-1 0 0 0,0 1 1 0 0,0-1-1 0 0,0 0 0 0 0,0 0 1 0 0,0 0-1 0 0,-1 0 0 0 0,0 0 1 0 0,1-1-1 0 0,-1 1 0 0 0,-1-1 0 0 0,1 1 1 0 0,0-1-1 0 0,-1 0 0 0 0,0 1 1 0 0,1-3-18 0 0,0-1 334 0 0,0 1 1 0 0,0-1-1 0 0,0 1 1 0 0,-1-1-1 0 0,0 0 1 0 0,-1 0-1 0 0,1 1 1 0 0,-1-1-1 0 0,0 0 1 0 0,-1 0 0 0 0,0 0-1 0 0,0 1 1 0 0,-1-1-1 0 0,1 0 1 0 0,-3-5-335 0 0,3 11 64 0 0,0-1 1 0 0,1 1 0 0 0,-1 0 0 0 0,1 0-1 0 0,-1 0 1 0 0,0-1 0 0 0,0 1 0 0 0,0 0-1 0 0,0 0 1 0 0,0 0 0 0 0,0 1 0 0 0,0-1-1 0 0,0 0 1 0 0,0 0 0 0 0,0 0 0 0 0,0 1-1 0 0,-1-1 1 0 0,1 1 0 0 0,0-1 0 0 0,-1 1-1 0 0,1-1 1 0 0,0 1 0 0 0,0 0 0 0 0,-1 0-1 0 0,1-1 1 0 0,-1 1-65 0 0,-1 1-35 0 0,0-1 0 0 0,1 1-1 0 0,-1-1 1 0 0,0 1 0 0 0,0 0-1 0 0,1 0 1 0 0,-1 0 0 0 0,1 0 0 0 0,-1 1-1 0 0,1-1 1 0 0,-1 1 0 0 0,0 1 35 0 0,-6 4-1796 0 0,0 0 1 0 0,1 1-1 0 0,0 1 1 0 0,0-1-1 0 0,-5 10 1796 0 0,-10 24-5831 0 0,18-29 3819 0 0</inkml:trace>
  <inkml:trace contextRef="#ctx0" brushRef="#br0" timeOffset="1">1 443 3769 0 0,'7'-1'5418'0'0,"22"-8"-3608"0"0,90-58 2274 0 0,54-41-3095 0 0,-130 82-900 0 0,23-18-942 0 0,-61 40 107 0 0,0-1 0 0 0,0 1 1 0 0,-1-1-1 0 0,1 0 0 0 0,-1-1 1 0 0,2-3 745 0 0,-6 9-125 0 0,0 0 1 0 0,0-1 0 0 0,0 1 0 0 0,0 0 0 0 0,1 0 0 0 0,-1 0-1 0 0,0-1 1 0 0,0 1 0 0 0,0 0 0 0 0,0 0 0 0 0,0-1 0 0 0,0 1-1 0 0,0 0 1 0 0,0 0 0 0 0,0-1 0 0 0,0 1 0 0 0,0 0 0 0 0,0 0-1 0 0,0 0 1 0 0,0-1 0 0 0,0 1 0 0 0,0 0 0 0 0,-1 0 0 0 0,1-1-1 0 0,0 1 1 0 0,0 0 0 0 0,0 0 0 0 0,0 0 0 0 0,0 0 0 0 0,0-1-1 0 0,-1 1 1 0 0,1 0 0 0 0,0 0 0 0 0,0 0 0 0 0,0 0 0 0 0,-1-1 0 0 0,1 1-1 0 0,0 0 1 0 0,0 0 0 0 0,0 0 0 0 0,-1 0 0 0 0,1 0 0 0 0,0 0-1 0 0,0 0 1 0 0,0 0 0 0 0,-1 0 0 0 0,1 0 0 0 0,0 0 0 0 0,0 0-1 0 0,-1 0 1 0 0,1 0 0 0 0,0 0 0 0 0,0 0 0 0 0,0 0 0 0 0,-1 0-1 0 0,1 0 1 0 0,0 0 0 0 0,0 0 0 0 0,-1 0 0 0 0,1 0 0 0 0,0 0-1 0 0,0 0 1 0 0,0 1 0 0 0,-1-1 0 0 0,1 0 0 0 0,0 0 0 0 0,0 0 124 0 0,-4 1-2505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7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1288 0 0,'1'69'8246'0'0,"-1"1"-5627"0"0,0-9-2353 0 0,-8 43-266 0 0,2-51-58 0 0,1 42 58 0 0,10-32-3452 0 0,-5-62 3276 0 0,0 0 0 0 0,0 0 0 0 0,0 1 0 0 0,0-1-1 0 0,0 0 1 0 0,1 0 0 0 0,-1 0 0 0 0,0 0 0 0 0,1 0 0 0 0,-1 0 0 0 0,1 0 0 0 0,-1 0 0 0 0,1 0 0 0 0,-1 0 0 0 0,1 0 0 0 0,0 0 0 0 0,0 0 0 0 0,-1-1 0 0 0,1 1 0 0 0,0 0 0 0 0,0 0 0 0 0,0-1 0 0 0,0 1 0 0 0,0 0 0 0 0,0-1 0 0 0,0 1 0 0 0,0-1 0 0 0,0 0 0 0 0,0 1 0 0 0,0-1 0 0 0,0 0 0 0 0,0 1 0 0 0,1-1 0 0 0,-1 0 176 0 0,42-9-1724 0 0,-8 1 2839 0 0,-24 7-922 0 0,1-1-1 0 0,-1 0 0 0 0,0 0 1 0 0,1-1-1 0 0,-1 0 1 0 0,-1-1-1 0 0,1-1 1 0 0,0 1-1 0 0,-1-2 1 0 0,0 1-1 0 0,0-2 0 0 0,-1 1 1 0 0,0-1-1 0 0,0-1 1 0 0,2-2-193 0 0,22-21 741 0 0,-2-1 1 0 0,-2-2 0 0 0,5-8-742 0 0,-33 41 12 0 0,4-7 105 0 0,0-1 0 0 0,0 1 0 0 0,-1-1 0 0 0,0 0 0 0 0,-1-1 0 0 0,0 1 0 0 0,0 0 0 0 0,-1-1 0 0 0,0 0 0 0 0,-1 0 0 0 0,0-4-117 0 0,-1 10 61 0 0,1 0 1 0 0,-1 1 0 0 0,-1-1-1 0 0,1 0 1 0 0,-1 1 0 0 0,1-1 0 0 0,-1 0-1 0 0,0 1 1 0 0,0-1 0 0 0,-1 0-1 0 0,1 1 1 0 0,-1 0 0 0 0,1-1-1 0 0,-2 0-61 0 0,1 2 52 0 0,1 1 0 0 0,-1-1-1 0 0,0 0 1 0 0,0 1 0 0 0,1-1-1 0 0,-1 1 1 0 0,0 0-1 0 0,-1 0 1 0 0,1 0 0 0 0,0 0-1 0 0,0 0 1 0 0,0 0 0 0 0,-1 0-1 0 0,1 1 1 0 0,0-1 0 0 0,-1 1-1 0 0,1 0 1 0 0,0 0-1 0 0,-1 0 1 0 0,1 0 0 0 0,-1 0-1 0 0,1 0 1 0 0,-3 1-52 0 0,-2 1 38 0 0,1 0 1 0 0,-1 0-1 0 0,0 1 1 0 0,0 0-1 0 0,1 0 1 0 0,0 1-1 0 0,0 0 1 0 0,0 0-1 0 0,0 0 1 0 0,0 1-1 0 0,1-1 1 0 0,0 2 0 0 0,0-1-1 0 0,-4 5-38 0 0,-2 4 28 0 0,0 0 0 0 0,1 1 1 0 0,0 0-1 0 0,1 0 0 0 0,-3 9-28 0 0,2-3 126 0 0,2 1 0 0 0,1 0-1 0 0,0 0 1 0 0,2 1 0 0 0,-2 18-126 0 0,5-33 26 0 0,1 0-1 0 0,1 0 1 0 0,-1 0 0 0 0,2 0-1 0 0,-1 0 1 0 0,1 0 0 0 0,0 0-1 0 0,0 1 1 0 0,1-2 0 0 0,0 1-1 0 0,1 0 1 0 0,0 0 0 0 0,0-1-1 0 0,1 1 1 0 0,-1-1 0 0 0,1 0-1 0 0,1 0 1 0 0,0 0-26 0 0,1-1 5 0 0,1 0 0 0 0,-1-1 1 0 0,1 0-1 0 0,0 0 0 0 0,0-1 0 0 0,1 0 1 0 0,-1 0-1 0 0,1-1 0 0 0,0 0 0 0 0,-1 0 0 0 0,2-1 1 0 0,-1 0-1 0 0,0 0 0 0 0,0-1 0 0 0,2 0-5 0 0,9 1-993 0 0,0-1-1 0 0,0-1 1 0 0,0 0-1 0 0,0-1 1 0 0,0-2-1 0 0,2 0 994 0 0,38-9-4076 0 0,-38 5 1495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117 162 8 0 0,'-9'-12'2605'0'0,"-2"1"160"0"0,10 11-2680 0 0,0 0 0 0 0,0 1 1 0 0,0-1-1 0 0,0 0 0 0 0,0 0 1 0 0,0 0-1 0 0,0 1 0 0 0,0-1 1 0 0,0 1-1 0 0,0-1 0 0 0,0 1 1 0 0,0-1-1 0 0,0 1 0 0 0,0-1 1 0 0,1 1-1 0 0,-1 0 0 0 0,0 0 1 0 0,0-1-1 0 0,1 1 0 0 0,-1 0 1 0 0,0 0-86 0 0,-7 8 143 0 0,1 0 1 0 0,-1 1 0 0 0,1 0 0 0 0,1 0-1 0 0,0 0 1 0 0,0 1 0 0 0,1 0 0 0 0,1 0-1 0 0,-1 0 1 0 0,2 1 0 0 0,0 0 0 0 0,0-1-1 0 0,1 1 1 0 0,0 1-144 0 0,1-6-12 0 0,1-1 0 0 0,-1 1 1 0 0,1 0-1 0 0,1-1 0 0 0,-1 1 0 0 0,1 0 1 0 0,0-1-1 0 0,0 1 0 0 0,1-1 0 0 0,0 1 0 0 0,0-1 1 0 0,1 0-1 0 0,0 0 0 0 0,0 0 0 0 0,0 0 0 0 0,1 0 1 0 0,-1-1-1 0 0,1 1 0 0 0,1-1 0 0 0,-1 0 0 0 0,1-1 1 0 0,0 1-1 0 0,0-1 0 0 0,0 0 0 0 0,5 4 12 0 0,-7-7-25 0 0,0-1-1 0 0,-1 1 0 0 0,1 0 1 0 0,0-1-1 0 0,0 1 0 0 0,0-1 1 0 0,-1 0-1 0 0,1 0 0 0 0,0 0 1 0 0,0 0-1 0 0,0 0 0 0 0,-1-1 1 0 0,1 1-1 0 0,0-1 0 0 0,0 0 1 0 0,-1 0-1 0 0,1 0 0 0 0,-1 0 1 0 0,1 0-1 0 0,-1 0 0 0 0,1-1 1 0 0,-1 1-1 0 0,0-1 0 0 0,1 0 1 0 0,-1 0-1 0 0,0 0 0 0 0,0 0 1 0 0,0 0-1 0 0,0-2 26 0 0,5-2 7 0 0,-1-1-1 0 0,0 0 1 0 0,0-1-1 0 0,-1 1 1 0 0,0-1-1 0 0,-1 0 1 0 0,0-1-1 0 0,2-4-6 0 0,-1-5 21 0 0,-1 0-1 0 0,-2-1 1 0 0,1 0-1 0 0,-2 1 1 0 0,-1-1-1 0 0,0 0-20 0 0,0 3-10 0 0,0-1-1 0 0,1 0 0 0 0,1 0 0 0 0,0 1 1 0 0,1-1-1 0 0,1 1 0 0 0,2-5 11 0 0,-5 18 36 0 0,1 1 0 0 0,-1 0 0 0 0,0 0-1 0 0,1 0 1 0 0,-1 0 0 0 0,1 0 0 0 0,-1 1 0 0 0,1-1-1 0 0,0 0 1 0 0,0 1 0 0 0,0-1 0 0 0,0 1 0 0 0,0 0-1 0 0,0-1 1 0 0,0 1 0 0 0,1 0 0 0 0,-1 0 0 0 0,0 1-1 0 0,1-1 1 0 0,-1 0 0 0 0,1 1-36 0 0,60-7 523 0 0,-10 1-660 0 0,13-18 31 0 0,-45 15 153 0 0,1 1 0 0 0,0 2-1 0 0,20-5-46 0 0,-41 11 34 0 0,0 0-1 0 0,0 0 1 0 0,1-1-1 0 0,-1 1 0 0 0,0 0 1 0 0,0 0-1 0 0,0 0 1 0 0,0 1-1 0 0,0-1 1 0 0,0 0-1 0 0,0 0 0 0 0,0 0 1 0 0,0 1-1 0 0,0-1 1 0 0,0 1-1 0 0,0-1 1 0 0,0 1-1 0 0,0-1 0 0 0,0 1 1 0 0,0-1-1 0 0,0 1 1 0 0,0 0-1 0 0,-1 0 1 0 0,1-1-1 0 0,0 2-33 0 0,1 0 79 0 0,-1 1 1 0 0,0-1-1 0 0,0 0 0 0 0,0 1 1 0 0,0-1-1 0 0,-1 0 0 0 0,1 1 1 0 0,0-1-1 0 0,-1 1 1 0 0,0 0-1 0 0,0 1-79 0 0,0 11 250 0 0,0 0 0 0 0,-2 0 0 0 0,0-1 1 0 0,-1 2-251 0 0,1-1-108 0 0,-36 309 216 0 0,33-300-1344 0 0,-1 3-6174 0 0,6-26 5995 0 0,2-1-641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8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5801 0 0,'-3'7'885'0'0,"1"0"-1"0"0,-1-1 0 0 0,1 1 1 0 0,1 1-1 0 0,-1-1 0 0 0,1 5-884 0 0,-2 79 2129 0 0,4-66-1687 0 0,0 60-545 0 0,3 0 1 0 0,5-1 0 0 0,5 12 102 0 0,-11-77-1279 0 0,7 26-7783 0 0,-7-39 6040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09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 2080 0 0,'12'-1'4120'0'0,"70"-4"178"0"0,36 4-4298 0 0,-117 1-6 0 0,13 2-36 0 0,0-1 0 0 0,1 0 0 0 0,-1-1 0 0 0,0-1 1 0 0,0 0-1 0 0,0-1 0 0 0,0-1 0 0 0,11-3 42 0 0,-60 3-6729 0 0,10 1 5814 0 0,-8-6 501 0 0,28 6 469 0 0,1 0 0 0 0,-1 0 1 0 0,1 1-1 0 0,-1 0 0 0 0,0 0 1 0 0,0 0-1 0 0,0 0 0 0 0,1 1 0 0 0,-1 0 1 0 0,0 0-1 0 0,0 0 0 0 0,0 1 0 0 0,0 0 1 0 0,1-1-1 0 0,-1 2 0 0 0,0-1-55 0 0,1 2 386 0 0,1 1 0 0 0,-1-1-1 0 0,1 1 1 0 0,0 0 0 0 0,0 0-1 0 0,0 0 1 0 0,0 0 0 0 0,1 0 0 0 0,0 1-1 0 0,-1-1 1 0 0,2 1 0 0 0,-2 2-386 0 0,-16 60 1010 0 0,18-63-871 0 0,-2 10-43 0 0,1-1 0 0 0,0 1 0 0 0,1 0 0 0 0,0 0 0 0 0,1-1 0 0 0,1 1 0 0 0,0 0 0 0 0,1 0 0 0 0,0-1 0 0 0,1 1 0 0 0,3 6-96 0 0,-4-15 19 0 0,-1 0 1 0 0,1-1-1 0 0,0 1 0 0 0,1-1 1 0 0,-1 1-1 0 0,1-1 0 0 0,0 0 1 0 0,0 0-1 0 0,0-1 0 0 0,1 1 1 0 0,-1-1-1 0 0,1 1 1 0 0,0-1-1 0 0,0 0 0 0 0,0 0 1 0 0,0-1-1 0 0,0 1 0 0 0,1-1 1 0 0,-1 0-1 0 0,1 0 0 0 0,0 0 1 0 0,-1-1-1 0 0,1 0 0 0 0,0 0 1 0 0,0 0-1 0 0,0 0 0 0 0,0-1 1 0 0,0 0-1 0 0,0 0 1 0 0,0 0-1 0 0,0-1 0 0 0,0 1 1 0 0,2-2-20 0 0,15-1-137 0 0,1-2 0 0 0,0-1 0 0 0,-1-1 0 0 0,0 0 0 0 0,12-8 137 0 0,-16 7-446 0 0,0-1 0 0 0,-1-1 0 0 0,0-1 1 0 0,-1 0-1 0 0,0-2 0 0 0,-1 1 1 0 0,-1-2-1 0 0,0 0 0 0 0,0-1 0 0 0,-2 0 1 0 0,0-1-1 0 0,0 0 0 0 0,-2-1 1 0 0,0 0-1 0 0,-1-1 0 0 0,6-14 446 0 0,14-65-163 0 0,-21 66 419 0 0,1-1-1 0 0,8-13-255 0 0,-12 37 3287 0 0,-2 11-1087 0 0,-2 29-169 0 0,-6 46-1206 0 0,2-49-754 0 0,1 0-1 0 0,1 1 0 0 0,2-1 1 0 0,1 1-1 0 0,1-1 0 0 0,1 0 1 0 0,8 22-71 0 0,1 3-1344 0 0,-10-20-3534 0 0,0-41 4592 0 0,-1 0-1 0 0,1 0 1 0 0,0 0 0 0 0,0 0-1 0 0,1 0 1 0 0,0 0 0 0 0,0 0 286 0 0,8-13-38 0 0,0 0 194 0 0,1 0-1 0 0,1 1 1 0 0,1 0-1 0 0,0 2 1 0 0,13-11-156 0 0,31-38 409 0 0,92-136 4251 0 0,-151 201-4609 0 0,0 1 1 0 0,0 0-1 0 0,0-1 1 0 0,0 1-1 0 0,0 0 0 0 0,0 0 1 0 0,0-1-1 0 0,1 1 1 0 0,-1 0-1 0 0,0 0 1 0 0,0 0-1 0 0,0-1 0 0 0,0 1 1 0 0,1 0-1 0 0,-1 0 1 0 0,0 0-1 0 0,0-1 0 0 0,0 1 1 0 0,1 0-1 0 0,-1 0 1 0 0,0 0-1 0 0,0 0 0 0 0,1 0 1 0 0,-1 0-1 0 0,0 0 1 0 0,1-1-1 0 0,-1 1 1 0 0,0 0-1 0 0,0 0 0 0 0,1 0 1 0 0,-1 0-1 0 0,0 0 1 0 0,0 0-1 0 0,1 0 0 0 0,-1 0 1 0 0,0 0-1 0 0,1 1 1 0 0,-1-1-1 0 0,0 0 1 0 0,0 0-1 0 0,1 0 0 0 0,-1 0 1 0 0,0 0-52 0 0,3 15 1107 0 0,-8 37-644 0 0,3-36-339 0 0,-2 70 85 0 0,3-1 1 0 0,8 43-210 0 0,-6-71 13 0 0,0 1-2247 0 0,5-22-4327 0 0,-2-27 3821 0 0,-2-8 540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10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3705 0 0,'5'18'3853'0'0,"9"-16"-3654"0"0,0-1-1 0 0,0 0 1 0 0,1-1 0 0 0,-1 0 0 0 0,0-1 0 0 0,0-1 0 0 0,0 0 0 0 0,0-1 0 0 0,7-3-199 0 0,0 1-675 0 0,-1 1 1 0 0,1 1-1 0 0,19 0 675 0 0,-39 3-107 0 0,-1-1 0 0 0,0 1 0 0 0,1 0 0 0 0,-1 0 0 0 0,0 0 0 0 0,1 0 1 0 0,-1 0-1 0 0,0 0 0 0 0,1 0 0 0 0,-1 0 0 0 0,1 0 0 0 0,-1 0 0 0 0,0 0 0 0 0,1 0 0 0 0,-1 0 0 0 0,0 0 0 0 0,1 0 0 0 0,-1 0 0 0 0,0 1 0 0 0,1-1 0 0 0,-1 0 0 0 0,0 0 0 0 0,1 0 0 0 0,-1 0 0 0 0,0 1 0 0 0,1-1 0 0 0,-1 0 0 0 0,0 0 0 0 0,0 1 0 0 0,1-1 0 0 0,-1 0 1 0 0,0 1-1 0 0,0-1 0 0 0,1 0 0 0 0,-1 1 0 0 0,0-1 0 0 0,0 0 0 0 0,0 1 0 0 0,0-1 0 0 0,0 0 0 0 0,0 1 0 0 0,1-1 0 0 0,-1 0 0 0 0,0 1 0 0 0,0-1 0 0 0,0 1 0 0 0,0-1 0 0 0,0 0 0 0 0,0 1 0 0 0,0-1 0 0 0,-1 0 0 0 0,1 1 0 0 0,0-1 0 0 0,0 1 0 0 0,0-1 0 0 0,0 0 0 0 0,0 1 1 0 0,-1-1-1 0 0,1 0 0 0 0,0 0 0 0 0,0 1 0 0 0,0-1 0 0 0,-1 0 0 0 0,1 1 107 0 0,-4 3-471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10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2705 0 0,'123'-3'3868'0'0,"-120"3"-3846"0"0,-1 0-1 0 0,1 0 1 0 0,0 0-1 0 0,0 1 1 0 0,0-1-1 0 0,-1 1 1 0 0,1-1-1 0 0,0 1 1 0 0,0 0-1 0 0,-1 0 1 0 0,1 1-1 0 0,-1-1 1 0 0,1 0-1 0 0,-1 1 1 0 0,1-1-1 0 0,-1 1 1 0 0,0 0-1 0 0,0 0 1 0 0,0 0-1 0 0,0 0 1 0 0,0 0-1 0 0,0 0 1 0 0,-1 0-1 0 0,1 1 1 0 0,-1-1-1 0 0,1 1 1 0 0,0 2-22 0 0,2 6 157 0 0,-1 1 0 0 0,0 0 0 0 0,0 0 0 0 0,-2 0 0 0 0,1 1 0 0 0,-1 1-157 0 0,-1-3 80 0 0,1 0 0 0 0,1-1 1 0 0,0 1-1 0 0,0-1 0 0 0,1 0 1 0 0,3 8-81 0 0,-5-16 3 0 0,0 0 0 0 0,0-1 0 0 0,0 1 0 0 0,0 0 0 0 0,0 0 0 0 0,1-1 0 0 0,-1 1 0 0 0,1-1 0 0 0,-1 1 0 0 0,1-1 0 0 0,0 1 0 0 0,0-1 0 0 0,-1 0 0 0 0,1 0 0 0 0,0 0 0 0 0,0 0 0 0 0,0 0 0 0 0,0-1 0 0 0,0 1 0 0 0,0 0 0 0 0,1-1 0 0 0,-1 0-3 0 0,3 1 16 0 0,-1-1-1 0 0,1 0 1 0 0,-1 0-1 0 0,1-1 1 0 0,-1 0 0 0 0,0 1-1 0 0,1-1 1 0 0,-1-1-1 0 0,0 1 1 0 0,5-2-16 0 0,0-2 36 0 0,0 1-1 0 0,1-2 1 0 0,-1 1 0 0 0,-1-1 0 0 0,1 0 0 0 0,-1-1-1 0 0,0 0 1 0 0,-1 0 0 0 0,4-5-36 0 0,-6 5 218 0 0,0 0-1 0 0,0 0 1 0 0,-1-1 0 0 0,0 1 0 0 0,-1-1 0 0 0,0 0-1 0 0,0 0 1 0 0,0 0 0 0 0,-1-1 0 0 0,0 1-1 0 0,0-8-217 0 0,-2 13 57 0 0,1 0 0 0 0,-1 0-1 0 0,0 0 1 0 0,-1 0 0 0 0,1 0-1 0 0,0 0 1 0 0,-1 0 0 0 0,1 0-1 0 0,-1 0 1 0 0,0 0 0 0 0,0 0-1 0 0,-1 1 1 0 0,1-1 0 0 0,0 0-1 0 0,-1 1 1 0 0,1-1 0 0 0,-1 1-1 0 0,0-1 1 0 0,0 1 0 0 0,0 0-1 0 0,0 0 1 0 0,-1 0 0 0 0,1 0-1 0 0,0 0 1 0 0,-1 0 0 0 0,1 0-1 0 0,-1 1 1 0 0,0 0 0 0 0,0-1 0 0 0,1 1-1 0 0,-1 0 1 0 0,0 0 0 0 0,0 1-1 0 0,-1-1-56 0 0,-13-3-354 0 0,-19-5-3057 0 0,5-9-3447 0 0,24 9 4045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10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6561 0 0,'4'108'6574'0'0,"-1"-68"-6432"0"0,-1 0 1 0 0,-3 0 0 0 0,-1 0 0 0 0,-2-1-1 0 0,-2 7-142 0 0,-17 30-7523 0 0,11-38 2218 0 0,9-28 4293 0 0</inkml:trace>
  <inkml:trace contextRef="#ctx0" brushRef="#br0" timeOffset="1">117 411 8 0 0,'11'-9'566'0'0,"1"0"1"0"0,0 1-1 0 0,1 1 0 0 0,0 0 1 0 0,0 0-1 0 0,0 2 0 0 0,1-1 1 0 0,0 2-1 0 0,1-1-566 0 0,60-24 810 0 0,-62 22-815 0 0,-7 3-84 0 0,1 1 0 0 0,-1-1-1 0 0,1 1 1 0 0,0 1 0 0 0,0-1-1 0 0,0 1 1 0 0,2 0 89 0 0,-8 2-664 0 0,-27 14-2118 0 0,17-7 951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1:11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 1776 0 0,'-8'11'186'0'0,"-15"20"344"0"0,2 1-1 0 0,-6 15-529 0 0,22-38 164 0 0,1 0-1 0 0,0 0 1 0 0,0 1 0 0 0,1-1 0 0 0,0 1-1 0 0,1-1 1 0 0,0 1 0 0 0,0 0 0 0 0,1 0 0 0 0,1 0-1 0 0,0 8-163 0 0,0-16 87 0 0,0 1-1 0 0,0-1 1 0 0,1 0 0 0 0,-1 1-1 0 0,1-1 1 0 0,0 0-1 0 0,-1 1 1 0 0,1-1-1 0 0,0 0 1 0 0,1 0-1 0 0,-1 0 1 0 0,0 0-1 0 0,1 0 1 0 0,-1 0 0 0 0,1 0-1 0 0,-1 0 1 0 0,1-1-1 0 0,0 1 1 0 0,0-1-1 0 0,0 1 1 0 0,0-1-87 0 0,2 1 88 0 0,-1 0-1 0 0,2 0 1 0 0,-1-1 0 0 0,0 1 0 0 0,0-1-1 0 0,0 0 1 0 0,1 0 0 0 0,-1-1 0 0 0,0 1-1 0 0,1-1 1 0 0,1 0-88 0 0,15-1 140 0 0,-1-1-1 0 0,1-1 0 0 0,-1-1 1 0 0,16-5-140 0 0,-24 6 35 0 0,23-7-1569 0 0,-1-2 0 0 0,0-1 0 0 0,0-1 0 0 0,25-16 1534 0 0,-34 16-2054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4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82 8 0 0,'-17'0'1018'0'0,"4"0"2628"0"0,33-4-644 0 0,94-22-2337 0 0,-96 20-2408 0 0,0-1-1 0 0,0 0 1 0 0,0-1 0 0 0,15-11 1743 0 0,-23 14-1358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4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 2929 0 0,'-13'37'765'0'0,"1"0"1"0"0,2 1 0 0 0,1 1-1 0 0,3 0 1 0 0,1 0 0 0 0,1 0-1 0 0,3 33-765 0 0,8 47-2085 0 0,-4-101-591 0 0,-3-18 2611 0 0,1 0 0 0 0,-1 0 1 0 0,0 1-1 0 0,1-1 0 0 0,-1 0 0 0 0,1 0 0 0 0,-1 0 0 0 0,0 1 0 0 0,1-1 0 0 0,-1 0 1 0 0,1 0-1 0 0,-1 0 0 0 0,0 0 0 0 0,1 0 0 0 0,-1 0 0 0 0,1 0 0 0 0,-1 0 0 0 0,1 0 1 0 0,-1 0-1 0 0,0 0 0 0 0,1 0 0 0 0,-1 0 0 0 0,1 0 0 0 0,-1 0 0 0 0,1 0 0 0 0,-1 0 1 0 0,0-1-1 0 0,1 1 0 0 0,-1 0 0 0 0,0 0 0 0 0,1 0 0 0 0,-1-1 0 0 0,0 1 0 0 0,1 0 1 0 0,-1-1-1 0 0,0 1 0 0 0,1 0 0 0 0,-1-1 0 0 0,0 1 0 0 0,1-1 65 0 0,5-5-924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12 122 4425 0 0,'-3'7'766'0'0,"1"0"0"0"0,0 1 1 0 0,0 0-1 0 0,1-1 0 0 0,0 1 0 0 0,0 0 0 0 0,1 0 0 0 0,0 1-766 0 0,0 5 476 0 0,1-1-1 0 0,0 1 1 0 0,1-1-1 0 0,1 5-475 0 0,14 20-232 0 0,-4-26-2621 0 0,-13-12 2621 0 0,1 0 0 0 0,-1 0 0 0 0,1-1 1 0 0,-1 1-1 0 0,1 0 0 0 0,-1 0 0 0 0,1 0 0 0 0,-1 0 0 0 0,1 0 1 0 0,-1-1-1 0 0,1 1 0 0 0,-1 0 0 0 0,0 0 0 0 0,1-1 0 0 0,-1 1 1 0 0,1 0-1 0 0,-1-1 0 0 0,1 1 0 0 0,-1-1 0 0 0,0 1 1 0 0,1 0-1 0 0,-1-1 0 0 0,0 1 0 0 0,0-1 0 0 0,1 1 0 0 0,-1-1 1 0 0,0 1-1 0 0,0-1 0 0 0,0 1 0 0 0,0-1 0 0 0,1 1 0 0 0,-1-1 232 0 0,2-4-1944 0 0</inkml:trace>
  <inkml:trace contextRef="#ctx0" brushRef="#br0" timeOffset="1">154 0 4521 0 0,'-1'11'4589'0'0,"5"17"-2191"0"0,-2-16-1262 0 0,11 55 590 0 0,-10-53-2072 0 0,0-1-1 0 0,0 1 0 0 0,-1 1 0 0 0,0 7 347 0 0,-3-17-750 0 0,1 0-1 0 0,-1 0 1 0 0,0 1 0 0 0,0-1 0 0 0,-1 0 0 0 0,1 0 0 0 0,-1 0 0 0 0,0 0 0 0 0,-3 3 750 0 0,-2 6-1481 0 0,-2-2 1 0 0,1 1 0 0 0,-2-1 0 0 0,-8 8 1480 0 0,11-12-303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4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0 2513 0 0,'-7'80'6521'0'0,"-9"0"-4072"0"0,0 10-1675 0 0,11-65-720 0 0,3-17-67 0 0,0 0 1 0 0,1 1-1 0 0,0-1 1 0 0,0 0 0 0 0,1 0-1 0 0,0 0 1 0 0,0 1-1 0 0,1-1 1 0 0,0 0-1 0 0,0 0 1 0 0,1 0 0 0 0,0 0-1 0 0,1 1 13 0 0,-3-9-46 0 0,1 0-1 0 0,0 0 1 0 0,-1 1-1 0 0,1-1 1 0 0,-1 0-1 0 0,1 0 1 0 0,0 0-1 0 0,-1 0 1 0 0,1 0-1 0 0,0 0 1 0 0,-1 0-1 0 0,1 0 1 0 0,0 0-1 0 0,-1 0 1 0 0,1 0-1 0 0,0 0 1 0 0,-1 0-1 0 0,1 0 1 0 0,0-1-1 0 0,-1 1 1 0 0,1 0-1 0 0,-1-1 1 0 0,1 1-1 0 0,0 0 1 0 0,-1-1-1 0 0,1 1 1 0 0,-1 0-1 0 0,1-1 1 0 0,-1 1-1 0 0,1-1 1 0 0,-1 1-1 0 0,0-1 1 0 0,1 1-1 0 0,-1-1 1 0 0,0 0-1 0 0,1 1 1 0 0,-1-1-1 0 0,0 1 1 0 0,1-1 46 0 0,19-23-1299 0 0,140-218-1342 0 0,-156 236 2771 0 0,0 1 0 0 0,0 0 0 0 0,1 0-1 0 0,0 0 1 0 0,-1 0 0 0 0,2 1 0 0 0,-1-1 0 0 0,0 2 0 0 0,1-1-1 0 0,0 0 1 0 0,0 1-130 0 0,-5 2 114 0 0,1 1 0 0 0,-1-1 0 0 0,1 1 0 0 0,0-1-1 0 0,-1 1 1 0 0,1 0 0 0 0,-1-1 0 0 0,1 1 0 0 0,0 0-1 0 0,-1 0 1 0 0,1 0 0 0 0,-1 0 0 0 0,1 0 0 0 0,0 1-1 0 0,-1-1 1 0 0,1 0 0 0 0,-1 1 0 0 0,1-1 0 0 0,0 1-114 0 0,0 1 117 0 0,0-1 1 0 0,-1 0 0 0 0,1 1 0 0 0,0-1 0 0 0,-1 1-1 0 0,1 0 1 0 0,-1 0 0 0 0,0-1 0 0 0,0 1-1 0 0,0 0 1 0 0,1 0 0 0 0,-2 0 0 0 0,1 0-1 0 0,0 0 1 0 0,0 1 0 0 0,-1-1 0 0 0,1 0 0 0 0,-1 1-118 0 0,4 17 420 0 0,-2 1 0 0 0,0-1 0 0 0,-2 1 0 0 0,0-1 0 0 0,-2 6-420 0 0,1 23-1275 0 0,1-48 1050 0 0,-1 1-1 0 0,1-1 1 0 0,0 0-1 0 0,0 0 1 0 0,0 1 0 0 0,0-1-1 0 0,0 0 1 0 0,0 0-1 0 0,0 1 1 0 0,0-1 0 0 0,1 0-1 0 0,-1 1 1 0 0,0-1-1 0 0,1 0 1 0 0,-1 0 0 0 0,1 0-1 0 0,-1 0 1 0 0,1 1-1 0 0,0-1 1 0 0,-1 0 0 0 0,1 0-1 0 0,0 0 1 0 0,0 0-1 0 0,0 0 1 0 0,0-1 0 0 0,0 1-1 0 0,0 0 1 0 0,0 0-1 0 0,0 0 226 0 0,0-1-261 0 0,0-1-1 0 0,0 1 0 0 0,0 0 0 0 0,-1 0 0 0 0,1 0 0 0 0,0 0 0 0 0,0-1 0 0 0,0 1 0 0 0,0 0 0 0 0,0-1 0 0 0,-1 1 0 0 0,1-1 0 0 0,0 1 0 0 0,0-1 1 0 0,-1 1-1 0 0,1-1 0 0 0,0 0 0 0 0,-1 1 0 0 0,1-2 262 0 0,12-14-296 0 0,-8 7-819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5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0 2601 0 0,'-3'135'7976'0'0,"-6"-2"-5332"0"0,1-5-2800 0 0,7 106 156 0 0,1-191 9 0 0,-1-33-240 0 0,0 0 0 0 0,1 0 1 0 0,0-1-1 0 0,1 1 0 0 0,0 0 0 0 0,0-1 0 0 0,1 1 0 0 0,0-1 0 0 0,1 1 0 0 0,0-1 0 0 0,3 5 231 0 0,-2-17-2059 0 0,-1-11 926 0 0,-1-17-402 0 0,-6-11 106 0 0,3 24 1134 0 0,-1 0 0 0 0,-1 0 0 0 0,0 0 0 0 0,-3-5 295 0 0,5 19 25 0 0,0-1 1 0 0,-1 0-1 0 0,1 1 1 0 0,-1-1-1 0 0,0 1 1 0 0,-1 0-1 0 0,1 0 1 0 0,-1 0-1 0 0,0 0 1 0 0,0 0-1 0 0,0 0 0 0 0,0 1 1 0 0,-3-3-26 0 0,4 5 107 0 0,0 0 1 0 0,0 0-1 0 0,-1 0 1 0 0,1 1-1 0 0,0-1 1 0 0,-1 1-1 0 0,1-1 1 0 0,-1 1-1 0 0,1 0 1 0 0,-1 0-1 0 0,1 0 1 0 0,-1 0-1 0 0,1 0 1 0 0,0 0-1 0 0,-1 1 1 0 0,1-1-1 0 0,-1 1 0 0 0,1 0 1 0 0,0 0-1 0 0,0 0 1 0 0,-1 0-1 0 0,1 0 1 0 0,0 0-1 0 0,0 0 1 0 0,0 1-1 0 0,0-1 1 0 0,-1 2-108 0 0,-7 5 254 0 0,1 0 1 0 0,0 0-1 0 0,0 0 1 0 0,1 1 0 0 0,0 0-1 0 0,1 1 1 0 0,0 0-1 0 0,0 0 1 0 0,1 0-1 0 0,0 1 1 0 0,1 0 0 0 0,0 0-1 0 0,0 4-254 0 0,3-9 18 0 0,-1 1-1 0 0,2-1 1 0 0,-1 0-1 0 0,1 1 0 0 0,0-1 1 0 0,0 1-1 0 0,0-1 1 0 0,1 1-1 0 0,0 0 1 0 0,1-1-1 0 0,-1 1 1 0 0,1-1-1 0 0,0 1 1 0 0,1-1-1 0 0,0 0 1 0 0,0 1-1 0 0,0-1 1 0 0,1 0-1 0 0,-1 0 1 0 0,2 0-1 0 0,-1-1 1 0 0,1 1-1 0 0,-1-1 0 0 0,6 5-16 0 0,-6-7-164 0 0,0-1 1 0 0,0 1-1 0 0,0-1 1 0 0,1 0 0 0 0,-1 0-1 0 0,1-1 1 0 0,-1 1 0 0 0,1-1-1 0 0,0 1 1 0 0,0-1 0 0 0,0 0-1 0 0,-1-1 1 0 0,1 1 0 0 0,0-1-1 0 0,0 1 1 0 0,0-1 0 0 0,0-1-1 0 0,0 1 1 0 0,0 0 0 0 0,0-1-1 0 0,0 0 1 0 0,-1 0 0 0 0,1 0-1 0 0,0 0 163 0 0,8-3-867 0 0,1-1 0 0 0,-2 0-1 0 0,1-1 1 0 0,0 0-1 0 0,-1-1 1 0 0,7-5 867 0 0,-1 0-1051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5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0 192 3521 0 0,'0'2'362'0'0,"0"1"1"0"0,0-1-1 0 0,1 1 1 0 0,-1-1-1 0 0,0 0 1 0 0,1 1-1 0 0,0-1 1 0 0,-1 0-1 0 0,1 1 1 0 0,0-1-1 0 0,1 2-362 0 0,0-2 110 0 0,0 0 1 0 0,0 0-1 0 0,0 0 1 0 0,0 0-1 0 0,0 0 1 0 0,0-1-1 0 0,1 1 1 0 0,-1-1-1 0 0,1 0 1 0 0,-1 0-1 0 0,1 0 0 0 0,-1 0 1 0 0,1 0-1 0 0,0 0 1 0 0,-1-1-1 0 0,1 1-110 0 0,16 2-195 0 0,1-1 0 0 0,-1-1-1 0 0,0-1 1 0 0,0 0 0 0 0,0-2-1 0 0,0 0 1 0 0,0-1 0 0 0,0-1-1 0 0,0 0 1 0 0,-1-2 0 0 0,18-7 195 0 0,-30 10-204 0 0,1 1-1 0 0,-1-2 1 0 0,0 1 0 0 0,0-1 0 0 0,0 1 0 0 0,-1-2 0 0 0,1 1-1 0 0,-1-1 1 0 0,0 1 0 0 0,0-1 0 0 0,-1-1 0 0 0,0 1-1 0 0,0-1 1 0 0,0 0 0 0 0,0 0 0 0 0,-1 0 0 0 0,0 0 0 0 0,0 0-1 0 0,-1-1 1 0 0,1 1 0 0 0,-1-1 0 0 0,-1 0 0 0 0,0 0-1 0 0,0 1 1 0 0,0-1 0 0 0,0 0 0 0 0,-1 0 0 0 0,0 0 0 0 0,-2-6 204 0 0,0-23-1042 0 0,0 26 886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5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1 8 0 0,'-15'12'599'0'0,"1"0"0"0"0,0 1 0 0 0,0 1-1 0 0,2 0 1 0 0,0 1 0 0 0,0 0 0 0 0,1 1 0 0 0,1 0 0 0 0,1 0 0 0 0,-2 5-599 0 0,-18 27 1578 0 0,18-29-1138 0 0,-46 78 782 0 0,52-88-1135 0 0,0 1 0 0 0,1 0 0 0 0,1 0 0 0 0,-1 0 0 0 0,2 0 0 0 0,-1 1 1 0 0,2-1-1 0 0,-1 1 0 0 0,1 1-87 0 0,1-9 6 0 0,0-1 1 0 0,0 1-1 0 0,0 0 0 0 0,1 0 1 0 0,-1-1-1 0 0,1 1 0 0 0,-1 0 1 0 0,1 0-1 0 0,0-1 1 0 0,0 1-1 0 0,0-1 0 0 0,0 1 1 0 0,1-1-1 0 0,-1 1 1 0 0,0-1-1 0 0,1 0 0 0 0,0 1 1 0 0,0-1-1 0 0,0 0 0 0 0,0 0 1 0 0,0-1-1 0 0,0 1 1 0 0,1 0-7 0 0,1 1-66 0 0,0-1 1 0 0,1-1 0 0 0,-1 1-1 0 0,1-1 1 0 0,0 1 0 0 0,-1-1 0 0 0,1-1-1 0 0,0 1 1 0 0,0-1 0 0 0,-1 1-1 0 0,1-2 1 0 0,5 1 65 0 0,9-3-600 0 0,1 0-1 0 0,-1-1 1 0 0,1-1-1 0 0,-1-1 1 0 0,-1-1-1 0 0,2-1 601 0 0,-1-1-620 0 0,-2 0-1 0 0,1-2 1 0 0,-1 0 0 0 0,-1-1-1 0 0,0 0 1 0 0,-1-1-1 0 0,0-1 1 0 0,-1-1-1 0 0,7-10 621 0 0,-6 7-189 0 0</inkml:trace>
  <inkml:trace contextRef="#ctx0" brushRef="#br0" timeOffset="1">450 41 8 0 0,'0'2'315'0'0,"-1"0"0"0"0,0 1 0 0 0,1-1 0 0 0,0 1 0 0 0,-1-1 0 0 0,1 1 0 0 0,0-1 0 0 0,0 1 0 0 0,1-1 0 0 0,-1 1 0 0 0,0-1 0 0 0,1 1 0 0 0,0-1 0 0 0,-1 1 0 0 0,1-1 1 0 0,1 1-316 0 0,19 44 3210 0 0,-12-29-2200 0 0,-3-8-819 0 0,0 0 1 0 0,0 0 0 0 0,1-1 0 0 0,0 0 0 0 0,1 0-1 0 0,0-1 1 0 0,0 0 0 0 0,1 0 0 0 0,0-1 0 0 0,0 0-1 0 0,0-1 1 0 0,8 4-192 0 0,-3-2-296 0 0,0-1 0 0 0,0-1 0 0 0,1 0 0 0 0,0 0 0 0 0,0-2 0 0 0,0 0 0 0 0,1 0 0 0 0,-1-2 0 0 0,1 0 296 0 0,-4-1-1043 0 0,0 0 0 0 0,-1-2 0 0 0,1 1 1 0 0,7-2 1042 0 0,-15 1-326 0 0,0 0 1 0 0,0 0-1 0 0,0 0 1 0 0,-1 0-1 0 0,1 0 1 0 0,0-1-1 0 0,0 0 0 0 0,-1 0 1 0 0,1 0-1 0 0,-1 0 1 0 0,0 0-1 0 0,0-1 1 0 0,0 0-1 0 0,2-2 326 0 0,3-4-169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2:36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408 1 3073 0 0,'-58'65'6178'0'0,"4"5"-3515"0"0,-32 38-1852 0 0,47-65-2035 0 0,-33 25 1224 0 0,-11-2-8882 0 0,67-55 6271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1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552 1312 840 0 0,'-54'33'3380'0'0,"54"-33"-3282"0"0,-3 0 79 0 0,-1 0 0 0 0,1 0 1 0 0,-1 0-1 0 0,1-1 0 0 0,-1 1 0 0 0,1-1 0 0 0,-1 0 0 0 0,1 0 0 0 0,0 0 0 0 0,0-1 0 0 0,-1 1 0 0 0,-1-2-177 0 0,-3 0 293 0 0,-4-1-112 0 0,0-1 0 0 0,-1 0 0 0 0,1-1-1 0 0,1 0 1 0 0,0-1 0 0 0,-1-1 0 0 0,2 1 0 0 0,-1-2 0 0 0,1 1 0 0 0,1-2-181 0 0,-5-4 27 0 0,2-2 0 0 0,0 0 1 0 0,0 0-1 0 0,2-1 0 0 0,0-1 1 0 0,-2-6-28 0 0,-35-83-110 0 0,5-1 1 0 0,-18-77 109 0 0,37 112-18 0 0,4 11-65 0 0,3-1 0 0 0,-6-54 83 0 0,17 81-31 0 0,2-1 0 0 0,1 0 1 0 0,2 0-1 0 0,2 0 0 0 0,5-26 31 0 0,-4 27 37 0 0,-3 28-5 0 0,0 0-1 0 0,1 0 1 0 0,0 0 0 0 0,0 1 0 0 0,1-1-1 0 0,0 0 1 0 0,0 1 0 0 0,0-1 0 0 0,1 1 0 0 0,1-1-1 0 0,-1 1 1 0 0,1 0 0 0 0,4-6-32 0 0,3 2-1729 0 0,-1-1-3526 0 0,-9 10 3645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1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17 162 2088 0 0,'-1'0'58'0'0,"1"0"0"0"0,-1 0 0 0 0,1 0 0 0 0,-1 0 0 0 0,0 0 0 0 0,1 0 0 0 0,-1 0 0 0 0,1 0 0 0 0,-1 0 0 0 0,1 0 0 0 0,-1 0 0 0 0,1 0 0 0 0,-1 0 0 0 0,1-1 0 0 0,-1 1 0 0 0,1 0 0 0 0,-1 0 0 0 0,1 0 0 0 0,-1-1 0 0 0,1 1 0 0 0,0 0 0 0 0,-1-1 0 0 0,1 1 0 0 0,-1 0 0 0 0,1-1 0 0 0,0 1 0 0 0,-1-1 0 0 0,1 1 0 0 0,0 0 0 0 0,-1-1 0 0 0,1 1 0 0 0,0-1 0 0 0,0 1 0 0 0,-1-1 0 0 0,1 1 0 0 0,0-1 0 0 0,0 1 0 0 0,0-1 0 0 0,0 1 0 0 0,0-1 0 0 0,0 1 0 0 0,0-1 0 0 0,0 1 0 0 0,0-1 0 0 0,0 0 0 0 0,0 1 0 0 0,0-1 0 0 0,0 1-58 0 0,2-4 99 0 0,-1 0-1 0 0,1 0 1 0 0,-1 1 0 0 0,1-1-1 0 0,1 0 1 0 0,-1 1-1 0 0,0 0 1 0 0,2-2-99 0 0,5-6 116 0 0,0 1 0 0 0,1 0-1 0 0,0 0 1 0 0,0 1 0 0 0,4-2-116 0 0,-9 9 74 0 0,4-5 169 0 0,1 1 0 0 0,0 0 0 0 0,1 1 0 0 0,-1 0 0 0 0,1 0 0 0 0,0 1 0 0 0,0 1-1 0 0,0 0 1 0 0,1 1 0 0 0,5-1-243 0 0,-15 3 76 0 0,0 0-1 0 0,0 1 1 0 0,0-1 0 0 0,0 1-1 0 0,0 0 1 0 0,0-1 0 0 0,0 1-1 0 0,0 0 1 0 0,0 0 0 0 0,0 0-1 0 0,-1 0 1 0 0,1 1 0 0 0,0-1-1 0 0,-1 0 1 0 0,1 1-1 0 0,-1-1 1 0 0,1 1 0 0 0,-1 0-1 0 0,0-1 1 0 0,0 1 0 0 0,0 0-1 0 0,0 0 1 0 0,0 0 0 0 0,0 0-76 0 0,20 54 693 0 0,-17-40-533 0 0,4 14-13 0 0,-6-22-269 0 0,0-1 1 0 0,0 1 0 0 0,1-1-1 0 0,0 1 1 0 0,3 5 121 0 0,-5-11-370 0 0,1 0-1 0 0,-1 1 1 0 0,1-1 0 0 0,0 0-1 0 0,0-1 1 0 0,-1 1-1 0 0,1 0 1 0 0,1 0 0 0 0,-1-1-1 0 0,0 1 1 0 0,0-1 0 0 0,0 0-1 0 0,1 0 1 0 0,-1 0 0 0 0,1 0-1 0 0,-1 0 1 0 0,1 0-1 0 0,-1-1 1 0 0,1 1 0 0 0,-1-1 370 0 0,5 2-1139 0 0,-2 1-1259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2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0 2577 0 0,'-5'8'258'0'0,"1"0"-1"0"0,1 0 1 0 0,-1 1 0 0 0,2-1 0 0 0,-1 1 0 0 0,1 0 0 0 0,0-1 0 0 0,1 1 0 0 0,0 0 0 0 0,0 5-258 0 0,2 96 1672 0 0,1-78-1300 0 0,1 26-201 0 0,3 1-1 0 0,2-1 0 0 0,3-1 0 0 0,3 0 1 0 0,2 0-1 0 0,2-1 0 0 0,10 15-170 0 0,-25-63 124 0 0,-1 0-1 0 0,0 0 0 0 0,0 1 0 0 0,-1-1 0 0 0,0 1 0 0 0,0 0 0 0 0,-1 6-123 0 0,-1-15-7 0 0,1 0-1 0 0,-1 1 1 0 0,1-1-1 0 0,-1 0 1 0 0,1 0-1 0 0,-1 1 1 0 0,0-1-1 0 0,1 0 1 0 0,-1 0-1 0 0,1 0 1 0 0,-1 0 0 0 0,0 0-1 0 0,1 0 1 0 0,-1 0-1 0 0,1 0 1 0 0,-1 0-1 0 0,1 0 1 0 0,-1 0-1 0 0,0-1 1 0 0,1 1-1 0 0,-1 0 1 0 0,1 0 0 0 0,-1 0-1 0 0,1-1 1 0 0,-1 1-1 0 0,1 0 1 0 0,-1-1-1 0 0,1 1 1 0 0,-1 0-1 0 0,1-1 8 0 0,-18-8-179 0 0,12 5 187 0 0,0 0-1 0 0,0 0 1 0 0,-1 1 0 0 0,1 0-1 0 0,-1 0 1 0 0,1 0-1 0 0,-1 1 1 0 0,0 0-1 0 0,0 0 1 0 0,0 1 0 0 0,0 0-1 0 0,0 0 1 0 0,-1 1-1 0 0,1 0 1 0 0,0 0-1 0 0,0 0 1 0 0,0 1 0 0 0,-2 1-8 0 0,4-1-4 0 0,0 0 1 0 0,1 1 0 0 0,-1-1-1 0 0,1 1 1 0 0,0 0 0 0 0,-1 0-1 0 0,1 1 1 0 0,0-1 0 0 0,0 1-1 0 0,0 0 1 0 0,1 0 0 0 0,-1 1-1 0 0,1-1 1 0 0,-1 1 0 0 0,1-1-1 0 0,0 1 1 0 0,1 0 0 0 0,-1 0-1 0 0,1 0 1 0 0,-1 1 0 0 0,1-1 0 0 0,1 0-1 0 0,-1 1 1 0 0,1 0 0 0 0,-1-1-1 0 0,1 1 1 0 0,0 3 3 0 0,0-5-13 0 0,1 0-1 0 0,-1 0 1 0 0,1 1-1 0 0,0-1 1 0 0,0 0 0 0 0,0 0-1 0 0,0 1 1 0 0,0-1 0 0 0,1 0-1 0 0,0 0 1 0 0,-1 0 0 0 0,1 0-1 0 0,0 1 1 0 0,1-1-1 0 0,-1 0 1 0 0,0-1 0 0 0,1 1-1 0 0,0 0 1 0 0,0 0 0 0 0,0-1-1 0 0,0 1 1 0 0,0-1 0 0 0,0 1-1 0 0,0-1 1 0 0,1 0-1 0 0,-1 0 1 0 0,1 0 0 0 0,0 0-1 0 0,0-1 1 0 0,-1 1 0 0 0,1-1-1 0 0,0 0 1 0 0,0 1 0 0 0,0-1-1 0 0,1-1 1 0 0,-1 1-1 0 0,0 0 1 0 0,0-1 0 0 0,0 1-1 0 0,1-1 1 0 0,1 0 13 0 0,5 1-59 0 0,0-1 0 0 0,0 0 0 0 0,1-1-1 0 0,-1 0 1 0 0,0 0 0 0 0,0-1 0 0 0,0 0 0 0 0,0-1 0 0 0,0 0 0 0 0,-1-1-1 0 0,1 0 1 0 0,7-4 59 0 0,-4 0-390 0 0,0-1-1 0 0,0 0 0 0 0,-1-1 1 0 0,0 0-1 0 0,0-1 0 0 0,-2 0 1 0 0,1-1-1 0 0,-1 0 0 0 0,-1 0 1 0 0,0-1-1 0 0,-1-1 0 0 0,0 1 1 0 0,-1-1-1 0 0,-1-1 0 0 0,0 1 391 0 0,3-11-1772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2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2617 0 0,'-1'3'92'0'0,"-1"-1"1"0"0,1 0 0 0 0,0 0 0 0 0,0 1-1 0 0,0-1 1 0 0,0 1 0 0 0,0-1 0 0 0,1 1 0 0 0,-1 0-1 0 0,1-1 1 0 0,-1 1 0 0 0,1 0 0 0 0,0-1-1 0 0,0 1-92 0 0,1-2-45 0 0,0 0-1 0 0,0 0 0 0 0,0-1 0 0 0,0 1 1 0 0,0 0-1 0 0,0 0 0 0 0,0-1 0 0 0,1 1 0 0 0,-1-1 1 0 0,0 1-1 0 0,0-1 0 0 0,1 0 0 0 0,-1 1 0 0 0,0-1 1 0 0,0 0-1 0 0,1 0 0 0 0,-1 0 0 0 0,0 0 1 0 0,1 0-1 0 0,-1 0 0 0 0,0 0 0 0 0,1 0 0 0 0,-1-1 1 0 0,0 1-1 0 0,0 0 0 0 0,1-1 0 0 0,0 0 46 0 0,37-8-1064 0 0,-29 5-543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3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2280 0 0,'-6'14'403'0'0,"-1"0"-1"0"0,2 0 0 0 0,-1 0 0 0 0,2 1 0 0 0,0 0 0 0 0,1 0 1 0 0,1 0-1 0 0,0 0 0 0 0,1 1-402 0 0,-2 25 534 0 0,3 0 0 0 0,3 30-534 0 0,-1-59-124 0 0,0-1 0 0 0,0 1 0 0 0,1-1 0 0 0,0 0 0 0 0,3 6 124 0 0,-4-12-331 0 0,0-1-1 0 0,0 1 1 0 0,0-1 0 0 0,0 0-1 0 0,1 0 1 0 0,-1 0-1 0 0,1 0 1 0 0,0 0-1 0 0,0 0 1 0 0,1-1 0 0 0,-1 0-1 0 0,1 1 1 0 0,0-1-1 0 0,3 1 332 0 0,-5-3-1700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3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12 141 8 0 0,'-11'9'3645'0'0,"10"-15"-491"0"0,19-19-1679 0 0,3 5-1082 0 0,43-35 1126 0 0,-58 51-1408 0 0,0 0 0 0 0,0 0 1 0 0,0 1-1 0 0,0-1 0 0 0,1 1 0 0 0,-1 1 1 0 0,1-1-1 0 0,0 1 0 0 0,0 1 0 0 0,1-1-111 0 0,-7 2 23 0 0,0 0 0 0 0,0 0 0 0 0,0 0 0 0 0,0 0 0 0 0,0 0 0 0 0,0 0-1 0 0,0 1 1 0 0,-1-1 0 0 0,1 0 0 0 0,0 1 0 0 0,0-1 0 0 0,0 0 0 0 0,0 1-1 0 0,-1-1 1 0 0,1 1 0 0 0,0 0 0 0 0,0-1 0 0 0,-1 1 0 0 0,1-1-1 0 0,0 1 1 0 0,-1 0 0 0 0,1 0 0 0 0,-1-1 0 0 0,1 1 0 0 0,-1 0 0 0 0,1 0-1 0 0,-1 0 1 0 0,0-1 0 0 0,1 1 0 0 0,-1 0 0 0 0,0 0 0 0 0,0 0 0 0 0,1 0-1 0 0,-1 0 1 0 0,0 0 0 0 0,0 0 0 0 0,0 0 0 0 0,0 0 0 0 0,0 0 0 0 0,0 0-1 0 0,-1 0-22 0 0,-3 52 343 0 0,1-33-350 0 0,3-16 28 0 0,0 0 1 0 0,0 0 0 0 0,0 0-1 0 0,1 0 1 0 0,-1-1 0 0 0,1 1-1 0 0,0 0 1 0 0,0 0 0 0 0,1-1-1 0 0,-1 1 1 0 0,1 0 0 0 0,-1-1-1 0 0,1 0 1 0 0,0 1 0 0 0,1-1-1 0 0,-1 0 1 0 0,2 2-22 0 0,-2-4 10 0 0,0 0 0 0 0,0 0 0 0 0,-1 0-1 0 0,1 0 1 0 0,1 0 0 0 0,-1 0 0 0 0,0 0 0 0 0,0-1-1 0 0,0 1 1 0 0,0-1 0 0 0,0 0 0 0 0,1 1-1 0 0,-1-1 1 0 0,0 0 0 0 0,0 0 0 0 0,1-1 0 0 0,-1 1-1 0 0,0 0 1 0 0,0-1 0 0 0,0 1 0 0 0,0-1 0 0 0,1 0-1 0 0,-1 0 1 0 0,0 0 0 0 0,0 0 0 0 0,0 0 0 0 0,-1 0-1 0 0,1 0 1 0 0,0-1 0 0 0,0 1 0 0 0,0-1-10 0 0,45-36-766 0 0,-40 31-156 0 0,1-1 0 0 0,-1-1 0 0 0,0 1 1 0 0,-1-1-1 0 0,0-1 0 0 0,-1 1 0 0 0,0-1 0 0 0,0 1 0 0 0,-1-1 0 0 0,0-1 1 0 0,2-9 921 0 0,-3 6-2337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3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58 1712 0 0,'-2'7'427'0'0,"1"-1"0"0"0,0 0 0 0 0,0 0 0 0 0,1 1-1 0 0,-1-1 1 0 0,2 1 0 0 0,-1-1 0 0 0,0 0-1 0 0,1 1 1 0 0,1-1 0 0 0,0 4-427 0 0,3 29 1015 0 0,-5-19-849 0 0,1 0 1 0 0,0 0 0 0 0,2 0-1 0 0,0 0 1 0 0,2 0 0 0 0,0-1 0 0 0,1 0-1 0 0,5 9-166 0 0,-11-28-24 0 0,0 1-1 0 0,0-1 1 0 0,0 1 0 0 0,0-1-1 0 0,0 1 1 0 0,0-1 0 0 0,0 0-1 0 0,1 1 1 0 0,-1-1-1 0 0,0 0 1 0 0,0 1 0 0 0,1-1-1 0 0,-1 1 1 0 0,0-1 0 0 0,0 0-1 0 0,1 0 1 0 0,-1 1-1 0 0,0-1 1 0 0,1 0 0 0 0,-1 1-1 0 0,1-1 1 0 0,-1 0 0 0 0,0 0-1 0 0,1 0 1 0 0,-1 0-1 0 0,1 1 1 0 0,-1-1 0 0 0,0 0-1 0 0,1 0 1 0 0,-1 0 0 0 0,1 0-1 0 0,-1 0 1 0 0,0 0-1 0 0,1 0 1 0 0,-1 0 0 0 0,1 0-1 0 0,-1 0 1 0 0,1 0 0 0 0,-1 0-1 0 0,0 0 1 0 0,1-1-1 0 0,-1 1 1 0 0,1 0 0 0 0,-1 0-1 0 0,0 0 25 0 0,15-22-1161 0 0,3-33-164 0 0,-1-21 745 0 0,17-60 416 0 0,-34 135 181 0 0,0-1 0 0 0,0 1 0 0 0,1 0 0 0 0,-1 0 0 0 0,0-1 0 0 0,1 1 0 0 0,-1 0 0 0 0,1 0 0 0 0,-1-1 0 0 0,1 1 0 0 0,-1 0 0 0 0,1 0 0 0 0,0 0 0 0 0,0 0 0 0 0,0 0 0 0 0,0 0 0 0 0,-1 0 0 0 0,1 0 0 0 0,0 0 0 0 0,1 0 0 0 0,-1 1 0 0 0,0-1 0 0 0,0 0 0 0 0,0 1 0 0 0,0-1 0 0 0,1 1 0 0 0,0-1-17 0 0,-1 2 44 0 0,0-1-1 0 0,1 1 1 0 0,-1 0-1 0 0,0 0 1 0 0,1 0-1 0 0,-1 0 1 0 0,0 0 0 0 0,0 0-1 0 0,0 0 1 0 0,0 0-1 0 0,0 0 1 0 0,0 0-1 0 0,0 1 1 0 0,0-1-1 0 0,0 0 1 0 0,-1 1-1 0 0,1-1 1 0 0,-1 1-1 0 0,1-1-43 0 0,5 14 497 0 0,0 1-1 0 0,-1-1 0 0 0,3 17-496 0 0,-6-25 51 0 0,0 1 1 0 0,0-1-1 0 0,1 0 0 0 0,0 0 1 0 0,0 0-1 0 0,0 0 0 0 0,1 0 1 0 0,0-1-1 0 0,1 0-51 0 0,-4-4-7 0 0,0-1-1 0 0,0 0 1 0 0,0 0-1 0 0,0 0 1 0 0,0 0 0 0 0,0 0-1 0 0,0 0 1 0 0,0 0-1 0 0,1 0 1 0 0,-1-1 0 0 0,0 1-1 0 0,1 0 1 0 0,-1-1-1 0 0,1 1 1 0 0,-1-1 0 0 0,1 0-1 0 0,-1 1 1 0 0,1-1-1 0 0,0 0 8 0 0,0 0-7 0 0,0-1-1 0 0,0 1 1 0 0,0-1-1 0 0,-1 1 1 0 0,1-1-1 0 0,0 0 1 0 0,-1 0-1 0 0,1 0 0 0 0,0 0 1 0 0,-1 0-1 0 0,1 0 1 0 0,-1 0-1 0 0,0-1 1 0 0,1 1-1 0 0,-1-1 1 0 0,0 1-1 0 0,0-1 1 0 0,0 1-1 0 0,0-1 1 0 0,1 0 7 0 0,96-162-1405 0 0,-76 132 1379 0 0,-21 31 88 0 0,-1 0 0 0 0,1-1-1 0 0,0 1 1 0 0,0 0 0 0 0,0 0 0 0 0,0 0 0 0 0,0 0-1 0 0,0 0 1 0 0,0 0 0 0 0,0 0 0 0 0,0 0 0 0 0,0 0-1 0 0,1 1 1 0 0,-1-1 0 0 0,0 0 0 0 0,1 1-1 0 0,-1-1 1 0 0,0 1 0 0 0,1-1 0 0 0,-1 1 0 0 0,1 0-1 0 0,-1 0 1 0 0,2 0-62 0 0,-1 4 254 0 0,-1 0-1 0 0,0 1 1 0 0,1-1 0 0 0,-2 1-1 0 0,1-1 1 0 0,0 1-1 0 0,-1 0 1 0 0,0-1 0 0 0,0 5-254 0 0,1 6 150 0 0,2 3-472 0 0,1 0 1 0 0,1 0 0 0 0,1-1-1 0 0,0 1 1 0 0,3 3 321 0 0,7-14-6423 0 0,-16-7 4664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3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8 0 0,'7'-6'904'0'0,"0"1"0"0"0,1 0 0 0 0,0 0 0 0 0,-1 1 0 0 0,1 0 1 0 0,3-1-905 0 0,27-15 550 0 0,102-65-212 0 0,-71 45-2810 0 0,-69 40 2412 0 0,0 0 1 0 0,0 1-1 0 0,0-1 1 0 0,-1 0-1 0 0,1 1 1 0 0,0-1-1 0 0,0 1 1 0 0,0-1-1 0 0,0 0 1 0 0,0 1-1 0 0,0-1 1 0 0,0 0-1 0 0,0 1 1 0 0,1-1-1 0 0,-1 0 1 0 0,0 1-1 0 0,0-1 1 0 0,0 0-1 0 0,0 1 1 0 0,0-1-1 0 0,0 0 0 0 0,1 0 1 0 0,-1 1-1 0 0,0-1 1 0 0,0 0-1 0 0,1 1 1 0 0,-1-1-1 0 0,0 0 1 0 0,0 0-1 0 0,1 1 1 0 0,-1-1-1 0 0,0 0 1 0 0,0 0-1 0 0,1 0 1 0 0,-1 0-1 0 0,0 1 1 0 0,1-1-1 0 0,-1 0 1 0 0,0 0-1 0 0,1 0 1 0 0,-1 0-1 0 0,0 0 1 0 0,1 0-1 0 0,-1 0 1 0 0,0 0-1 0 0,1 0 1 0 0,-1 0-1 0 0,1 0 1 0 0,-1 0-1 0 0,0 0 1 0 0,1 0-1 0 0,-1 0 1 0 0,0 0-1 0 0,1-1 0 0 0,-1 1 1 0 0,0 0-1 0 0,0 0 1 0 0,1 0-1 0 0,-1 0 60 0 0,-2 6-329 0 0</inkml:trace>
  <inkml:trace contextRef="#ctx0" brushRef="#br0" timeOffset="1">75 308 1784 0 0,'-1'1'68'0'0,"0"-1"-1"0"0,0 1 0 0 0,0-1 0 0 0,0 1 0 0 0,0-1 0 0 0,1 1 0 0 0,-1 0 0 0 0,0 0 1 0 0,0-1-1 0 0,1 1 0 0 0,-1 0 0 0 0,0 0 0 0 0,1 0 0 0 0,-1 0 0 0 0,1 0 1 0 0,-1 0-1 0 0,1 0 0 0 0,-1 0 0 0 0,1 0 0 0 0,0 0 0 0 0,0 0 0 0 0,-1 0 1 0 0,1 0-1 0 0,0 0 0 0 0,0 0 0 0 0,0 0 0 0 0,0 0 0 0 0,0 0 0 0 0,0 0 1 0 0,1 0-1 0 0,-1 0 0 0 0,0 0 0 0 0,0 0 0 0 0,1 0 0 0 0,-1 0 0 0 0,1 0 1 0 0,-1 0-1 0 0,1 0 0 0 0,-1 0 0 0 0,1 0 0 0 0,-1 0 0 0 0,1 0 0 0 0,0 0 0 0 0,0-1 1 0 0,-1 1-1 0 0,1 0 0 0 0,0-1 0 0 0,0 1 0 0 0,0 0 0 0 0,0-1 0 0 0,0 1 1 0 0,0-1-1 0 0,0 1 0 0 0,0-1 0 0 0,0 0 0 0 0,0 1 0 0 0,0-1 0 0 0,0 0 1 0 0,0 0-1 0 0,0 0 0 0 0,0 0 0 0 0,0 0 0 0 0,0 0 0 0 0,0 0 0 0 0,0 0 1 0 0,0 0-1 0 0,1-1-67 0 0,34-5-108 0 0,0-2-1 0 0,30-12 109 0 0,-41 11-1065 0 0,-1-2-1 0 0,1 0 1 0 0,-2-1-1 0 0,8-6 1066 0 0,-19 9-1796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4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1328 0 0,'9'28'5998'0'0,"-8"95"-2611"0"0,15 161-2896 0 0,-5-153-1365 0 0,-2 0-6926 0 0,-8-108 5278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7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54 8 0 0,'-7'-12'2453'0'0,"17"10"-439"0"0,25 13-382 0 0,-31-10-1947 0 0,9 3 324 0 0,0-1 0 0 0,0-1 0 0 0,0 0 0 0 0,0-1-1 0 0,0 0 1 0 0,0-1 0 0 0,1-1 0 0 0,7-1-9 0 0,27-4-119 0 0,36-12 119 0 0,-1 1 4 0 0,-27 10-9 0 0,2 3-1 0 0,14 2 6 0 0,49-3 23 0 0,-50 3 254 0 0,-1 3 1 0 0,57 9-278 0 0,-96-8 44 0 0,55 7 25 0 0,0-4 0 0 0,77-7-69 0 0,176-5 517 0 0,-258 7-460 0 0,-10-1-70 0 0,-31-1-5 0 0,0 2 0 0 0,-1 2 0 0 0,1 1-1 0 0,24 7 19 0 0,-21-4 30 0 0,0-2 0 0 0,0-2 0 0 0,0-1 0 0 0,1-3 0 0 0,9-2-30 0 0,71-1 60 0 0,210 17 44 0 0,106-19-3 0 0,-13-5-242 0 0,-248 2 344 0 0,-59 8 195 0 0,-40 5 531 0 0,-38-2-1620 0 0,-1 0-4386 0 0,-40-1 4284 0 0,-2 0-1427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8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5 144 0 0,'0'-5'4118'0'0,"-11"95"-1989"0"0,1-19-1915 0 0,8-49-213 0 0,1 0 0 0 0,1 0-1 0 0,1 0 1 0 0,1 0-1 0 0,1 0 1 0 0,1 0 0 0 0,1-1-1 0 0,7 19 0 0 0,-8-30-1 0 0,0 0 0 0 0,1 0 0 0 0,0 0 1 0 0,1-1-1 0 0,0 1 0 0 0,0-1 0 0 0,1-1 0 0 0,0 0 0 0 0,1 0 0 0 0,0 0 0 0 0,0-1 0 0 0,0 0 0 0 0,1 0 0 0 0,0-1 0 0 0,1 0 0 0 0,-1-1 0 0 0,1 0 0 0 0,8 3 1 0 0,-7-4 16 0 0,1 0 0 0 0,0 0 0 0 0,0-2 0 0 0,0 1 0 0 0,1-1 0 0 0,-1-1-1 0 0,1 0 1 0 0,10-1-16 0 0,4-3 88 0 0,-1 0 0 0 0,0-2 0 0 0,17-5-88 0 0,-25 5 76 0 0,-2 1 99 0 0,0 0 0 0 0,1 1 0 0 0,-1 0 0 0 0,13 1-175 0 0,-28 2-126 0 0,0 0-1 0 0,0 0 1 0 0,0 0-1 0 0,0 0 0 0 0,0 0 1 0 0,0 0-1 0 0,0 0 1 0 0,0 0-1 0 0,0 0 0 0 0,0 0 1 0 0,-1-1-1 0 0,1 1 1 0 0,0 0-1 0 0,0-1 1 0 0,0 1-1 0 0,0-1 0 0 0,0 1 1 0 0,0-1-1 0 0,-1 1 1 0 0,1-1-1 0 0,0 1 0 0 0,0-1 1 0 0,-1 0-1 0 0,1 0 1 0 0,-1 1-1 0 0,1-1 1 0 0,0 0-1 0 0,-1 0 0 0 0,1 0 1 0 0,-1 1-1 0 0,0-1 1 0 0,1 0-1 0 0,-1 0 0 0 0,0 0 1 0 0,1 0-1 0 0,-1 0 1 0 0,0 0-1 0 0,0 0 1 0 0,0 0-1 0 0,0 0 0 0 0,0 0 1 0 0,0 0-1 0 0,0 0 1 0 0,0 0-1 0 0,0 0 0 0 0,-1 0 1 0 0,1 1-1 0 0,0-1 1 0 0,-1-1 126 0 0,-1-2-1550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29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3 2120 0 0,'0'0'41'0'0,"-1"0"0"0"0,1-1-1 0 0,-1 1 1 0 0,0 0-1 0 0,1-1 1 0 0,-1 1-1 0 0,1 0 1 0 0,-1 0 0 0 0,0-1-1 0 0,1 1 1 0 0,-1 0-1 0 0,0 0 1 0 0,1 0-1 0 0,-1 0 1 0 0,0 0 0 0 0,1 0-1 0 0,-1 0 1 0 0,0 0-1 0 0,1 0 1 0 0,-1 1-1 0 0,0-1 1 0 0,1 0 0 0 0,-1 0-1 0 0,0 1 1 0 0,1-1-1 0 0,-1 0 1 0 0,1 0-1 0 0,-1 1 1 0 0,0-1 0 0 0,1 1-1 0 0,-1-1 1 0 0,1 1-1 0 0,-1-1 1 0 0,1 1-1 0 0,0-1 1 0 0,-1 1 0 0 0,1-1-1 0 0,-1 1-40 0 0,1 0 111 0 0,0 0 0 0 0,0 0 0 0 0,-1 0 0 0 0,1 0 0 0 0,0 0 0 0 0,0 0 1 0 0,0 0-1 0 0,0 0 0 0 0,0 0 0 0 0,0 0 0 0 0,0 0 0 0 0,1 0 0 0 0,-1 0 0 0 0,0 0 0 0 0,0 0 0 0 0,1 0 0 0 0,-1 0 0 0 0,1 0 0 0 0,-1 0 0 0 0,1 0 0 0 0,-1-1 0 0 0,1 1 0 0 0,0 0 0 0 0,-1 0 0 0 0,1 0 0 0 0,0 0-111 0 0,8 10 371 0 0,-2 0 1 0 0,1 0-1 0 0,-2 1 0 0 0,1 0 0 0 0,-2 1 0 0 0,1-1 0 0 0,-2 1 0 0 0,0 0 0 0 0,0 0 0 0 0,-1 1 0 0 0,-1-1 0 0 0,1 11-371 0 0,-4-20 149 0 0,0 0-1 0 0,0 0 1 0 0,0 0-1 0 0,0 0 1 0 0,0 0-1 0 0,-1 0 0 0 0,0 0 1 0 0,1 0-1 0 0,-1-1 1 0 0,-1 1-1 0 0,1-1 1 0 0,-1 1-1 0 0,1-1 0 0 0,-1 0 1 0 0,0 0-1 0 0,-2 2-148 0 0,-59 45 753 0 0,45-36-697 0 0,-3 1 150 0 0,-2-2-3350 0 0,-24 17-5593 0 0,37-22 6234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39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94 3665 0 0,'-2'-1'62'0'0,"-1"0"0"0"0,1 1-1 0 0,0-1 1 0 0,0 0 0 0 0,0 1 0 0 0,-1-1 0 0 0,1 1 0 0 0,0 0 0 0 0,0 0 0 0 0,-1 0 0 0 0,1 0 0 0 0,0 0 0 0 0,0 0-1 0 0,-1 1 1 0 0,1-1 0 0 0,0 1 0 0 0,0-1 0 0 0,0 1 0 0 0,-1 0 0 0 0,1 0 0 0 0,0 0 0 0 0,0 0-62 0 0,0 1 142 0 0,1 0 1 0 0,-1-1 0 0 0,1 1 0 0 0,0 0-1 0 0,-1 0 1 0 0,1 0 0 0 0,0 0 0 0 0,0 0-1 0 0,1 1 1 0 0,-1-1 0 0 0,0 0 0 0 0,1 0 0 0 0,-1 0-1 0 0,1 1 1 0 0,-1-1 0 0 0,1 0 0 0 0,0 1-1 0 0,0-1-142 0 0,1 13 601 0 0,0 0-1 0 0,1 0 1 0 0,0 0 0 0 0,1-1-1 0 0,1 1 1 0 0,1 1-601 0 0,-1-5-11 0 0,0-1 0 0 0,0 1-1 0 0,1-1 1 0 0,1 0 0 0 0,0 0 0 0 0,0-1 0 0 0,2 2 11 0 0,-5-7-5 0 0,-1-1 0 0 0,1 1-1 0 0,0-1 1 0 0,0 0 0 0 0,1 0 0 0 0,-1 0-1 0 0,1 0 1 0 0,-1 0 0 0 0,1-1 0 0 0,0 0-1 0 0,0 0 1 0 0,0 0 0 0 0,0 0 0 0 0,0-1-1 0 0,0 1 1 0 0,1-1 0 0 0,-1 0 0 0 0,0 0-1 0 0,2 0 6 0 0,-3-2-34 0 0,0 1 0 0 0,0-1-1 0 0,0 0 1 0 0,0 1 0 0 0,0-1-1 0 0,0 0 1 0 0,0-1 0 0 0,0 1-1 0 0,-1-1 1 0 0,1 1-1 0 0,0-1 1 0 0,-1 0 0 0 0,0 0-1 0 0,1 0 1 0 0,-1 0 0 0 0,0 0-1 0 0,0 0 1 0 0,0-1 0 0 0,0 1-1 0 0,0-1 1 0 0,-1 1 0 0 0,1-1-1 0 0,-1 0 1 0 0,0 0-1 0 0,1 1 1 0 0,-1-3 34 0 0,5-12-61 0 0,0-1 0 0 0,-1 1 0 0 0,-1-1 0 0 0,0-3 61 0 0,1-3-20 0 0,6-45 56 0 0,-9 51 0 0 0,0 1 0 0 0,1 0 0 0 0,1-1 1 0 0,1 1-1 0 0,0 1 0 0 0,4-9-36 0 0,-9 24 15 0 0,0 1-1 0 0,1 0 1 0 0,-1 0 0 0 0,0 0-1 0 0,0-1 1 0 0,0 1-1 0 0,0 0 1 0 0,0 0 0 0 0,0 0-1 0 0,0-1 1 0 0,0 1-1 0 0,0 0 1 0 0,1 0 0 0 0,-1 0-1 0 0,0-1 1 0 0,0 1-1 0 0,0 0 1 0 0,0 0 0 0 0,1 0-1 0 0,-1 0 1 0 0,0 0-1 0 0,0-1 1 0 0,0 1 0 0 0,1 0-1 0 0,-1 0 1 0 0,0 0 0 0 0,0 0-1 0 0,0 0 1 0 0,1 0-1 0 0,-1 0 1 0 0,0 0 0 0 0,0 0-1 0 0,1 0 1 0 0,-1 0-1 0 0,0 0 1 0 0,0 0 0 0 0,1 0-1 0 0,-1 0 1 0 0,0 0-1 0 0,0 0 1 0 0,0 0 0 0 0,1 0-1 0 0,-1 0 1 0 0,0 0-1 0 0,0 0 1 0 0,0 1 0 0 0,1-1-1 0 0,-1 0 1 0 0,0 0-1 0 0,0 0 1 0 0,0 0 0 0 0,1 0-1 0 0,-1 1 1 0 0,0-1-1 0 0,0 0 1 0 0,0 0 0 0 0,0 0-1 0 0,0 1 1 0 0,0-1-15 0 0,10 21 479 0 0,3 30-129 0 0,20 84-140 0 0,-19-89-74 0 0,-3 1 0 0 0,5 46-136 0 0,-14-80 87 0 0,-1-1-1 0 0,-1 1 1 0 0,0 0 0 0 0,-1-1 0 0 0,0 1 0 0 0,-1-1 0 0 0,-3 11-87 0 0,4-19 49 0 0,-1 1-1 0 0,0-1 1 0 0,0 1 0 0 0,0-1-1 0 0,0 0 1 0 0,0 0 0 0 0,-1 0-1 0 0,0 0 1 0 0,0 0 0 0 0,0-1-1 0 0,0 1 1 0 0,-1-1 0 0 0,1 0-1 0 0,-1 0 1 0 0,0 0 0 0 0,0 0-1 0 0,0-1 1 0 0,0 0 0 0 0,0 1-1 0 0,0-2 1 0 0,-1 1 0 0 0,0 0-49 0 0,-11 3 47 0 0,8-1-192 0 0,0-1 0 0 0,0 0 0 0 0,0 0 0 0 0,0-1 0 0 0,0-1 0 0 0,-1 1 0 0 0,1-1 0 0 0,-1 0 0 0 0,1-1 0 0 0,-1 0 0 0 0,1-1 0 0 0,-7 0 145 0 0,14 0-339 0 0,0 1-1 0 0,0-1 0 0 0,0 0 0 0 0,0 1 1 0 0,0-1-1 0 0,0 0 0 0 0,0 0 0 0 0,0 1 0 0 0,1-1 1 0 0,-1 0-1 0 0,0 0 0 0 0,0 0 0 0 0,1 0 1 0 0,-1 0-1 0 0,0 0 0 0 0,1 0 0 0 0,0 0 1 0 0,-1 0-1 0 0,1-1 0 0 0,-1 1 0 0 0,1 0 1 0 0,0 0-1 0 0,0 0 0 0 0,0-1 0 0 0,0 0 340 0 0,-1 1-394 0 0,-1-5-2987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0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34 2264 0 0,'-15'0'3548'0'0,"25"1"-1456"0"0,12-6-2036 0 0,1 2 0 0 0,-1 1 0 0 0,1 1 0 0 0,5 1-56 0 0,68-6 116 0 0,-63-1-841 0 0,-24 4 272 0 0,0 1 1 0 0,1 0-1 0 0,0 0 0 0 0,-1 1 1 0 0,1 1-1 0 0,0-1 1 0 0,0 2-1 0 0,6 0 453 0 0,-9 3-1188 0 0,-7-2-1370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0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3161 0 0,'37'4'2636'0'0,"-24"-5"-2635"0"0,26-3-305 0 0,0-2-1 0 0,0-1 1 0 0,18-7 304 0 0,82-28-3070 0 0,-122 37 1263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1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10 2457 0 0,'-1'-1'129'0'0,"0"1"0"0"0,0-1 1 0 0,1 0-1 0 0,-1 0 0 0 0,0 1 1 0 0,0-1-1 0 0,0 0 0 0 0,0 1 1 0 0,0-1-1 0 0,0 1 0 0 0,0-1 1 0 0,-1 1-1 0 0,1-1 0 0 0,0 1 1 0 0,0 0-1 0 0,0 0 1 0 0,0-1-1 0 0,-1 1 0 0 0,1 0 1 0 0,0 0-1 0 0,0 0 0 0 0,0 0 1 0 0,0 1-1 0 0,-1-1 0 0 0,1 0 1 0 0,0 0-1 0 0,0 1 0 0 0,-1-1-129 0 0,-1 2 203 0 0,0 0 0 0 0,1 0 0 0 0,-1 0 0 0 0,1 0 0 0 0,-1 0 0 0 0,1 0 0 0 0,0 0 0 0 0,0 1 0 0 0,0 0 0 0 0,0-1 0 0 0,0 1-203 0 0,-6 11 385 0 0,0-1 1 0 0,1 1-1 0 0,1 0 1 0 0,-1 3-386 0 0,-7 22 155 0 0,2 0 0 0 0,2 1-1 0 0,1 1 1 0 0,3-1 0 0 0,-2 26-155 0 0,7-40-11 0 0,0-1 0 0 0,2 1-1 0 0,0 0 1 0 0,2-1 0 0 0,1 1 0 0 0,1-1 0 0 0,1 0-1 0 0,2 0 1 0 0,5 12 11 0 0,24 36-1672 0 0,-33-67 1061 0 0,0 0 0 0 0,0-1 0 0 0,0 0-1 0 0,1 0 1 0 0,0 0 0 0 0,0 0 0 0 0,0-1-1 0 0,0 0 1 0 0,1 0 0 0 0,5 3 611 0 0,1-2-2734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33 2937 0 0,'-4'5'742'0'0,"0"1"1"0"0,0-1-1 0 0,1 1 1 0 0,0 0-1 0 0,0 0 0 0 0,1 0 1 0 0,-1 0-1 0 0,1 0 1 0 0,1 1-1 0 0,-1-1 1 0 0,1 6-743 0 0,-2 4 542 0 0,1 1 0 0 0,1-1 0 0 0,1 0 0 0 0,0 5-542 0 0,0-19 29 0 0,0 1-1 0 0,1 0 0 0 0,-1 0 1 0 0,1 0-1 0 0,-1 0 1 0 0,1-1-1 0 0,0 1 0 0 0,0 0 1 0 0,0-1-1 0 0,1 1 1 0 0,-1 0-1 0 0,1-1 0 0 0,0 1-28 0 0,-1-2 13 0 0,-1 0-1 0 0,1 0 1 0 0,0 0-1 0 0,0 0 1 0 0,0 0-1 0 0,1-1 0 0 0,-1 1 1 0 0,0 0-1 0 0,0-1 1 0 0,0 1-1 0 0,0-1 0 0 0,1 1 1 0 0,-1-1-1 0 0,0 0 1 0 0,0 1-1 0 0,1-1 1 0 0,-1 0-1 0 0,0 0 0 0 0,1 0 1 0 0,0 0-13 0 0,1 0 9 0 0,1-1-1 0 0,-1 0 1 0 0,0 0 0 0 0,1 0 0 0 0,-1-1 0 0 0,0 1 0 0 0,0-1-1 0 0,0 0 1 0 0,0 1 0 0 0,0-1 0 0 0,-1-1 0 0 0,1 1 0 0 0,0 0 0 0 0,-1-1-1 0 0,0 1 1 0 0,1-1 0 0 0,-1 0 0 0 0,0 1 0 0 0,0-2-9 0 0,4-6 335 0 0,-1 0 0 0 0,0 0 1 0 0,-1-1-1 0 0,0 1 0 0 0,0-1 1 0 0,-1 0-1 0 0,-1 0 0 0 0,0 0 1 0 0,0 0-1 0 0,-1-6-335 0 0,-1 13 111 0 0,0 0-1 0 0,0-1 1 0 0,0 1 0 0 0,-1 0-1 0 0,1 0 1 0 0,-1 0-1 0 0,0 0 1 0 0,-1 0 0 0 0,1 0-1 0 0,-1 1 1 0 0,1-1-1 0 0,-1 0 1 0 0,-2-2-111 0 0,2 3 2 0 0,0 1 1 0 0,0 0 0 0 0,0 0-1 0 0,-1 0 1 0 0,1 0-1 0 0,0 1 1 0 0,-1-1-1 0 0,1 1 1 0 0,-1-1 0 0 0,0 1-1 0 0,1 0 1 0 0,-1 0-1 0 0,0 0 1 0 0,0 1-1 0 0,0-1 1 0 0,1 0-1 0 0,-1 1 1 0 0,0 0 0 0 0,0 0-1 0 0,0 0 1 0 0,-1 0-3 0 0,1 0-230 0 0,-1 1 1 0 0,0-1-1 0 0,1 1 1 0 0,-1 0-1 0 0,1 0 1 0 0,0 0-1 0 0,-1 0 1 0 0,1 1-1 0 0,0-1 1 0 0,-1 1-1 0 0,1 0 1 0 0,0 0-1 0 0,0 0 1 0 0,1 0-1 0 0,-1 0 1 0 0,0 1-1 0 0,1 0 230 0 0,-39 49-9434 0 0,39-49 8820 0 0,-8 11-4331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1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40 3553 0 0,'-1'-1'124'0'0,"1"0"1"0"0,0 1 0 0 0,-1-1 0 0 0,1 0-1 0 0,0 0 1 0 0,-1 0 0 0 0,1 1-1 0 0,0-1 1 0 0,0 0 0 0 0,0 0-1 0 0,0 0 1 0 0,0 0 0 0 0,0 0-1 0 0,0 0 1 0 0,0 1 0 0 0,0-1-1 0 0,0 0 1 0 0,0 0 0 0 0,1 0 0 0 0,-1 0-1 0 0,0 1 1 0 0,0-1 0 0 0,1 0-1 0 0,-1 0 1 0 0,1 0 0 0 0,-1 1-1 0 0,1-1 1 0 0,0 0-125 0 0,0-1 108 0 0,1 1-1 0 0,0 0 1 0 0,-1-1-1 0 0,1 1 1 0 0,0 0-1 0 0,0 0 1 0 0,0 0-1 0 0,0 1 1 0 0,0-1-1 0 0,0 0 1 0 0,0 1-1 0 0,1-1-107 0 0,2 0 23 0 0,-1 0 0 0 0,1 1 0 0 0,0-1-1 0 0,0 1 1 0 0,-1 0 0 0 0,1 0 0 0 0,0 1-1 0 0,0-1 1 0 0,-1 1 0 0 0,1 0-1 0 0,2 1-22 0 0,-3 0 40 0 0,0 0-1 0 0,0 0 0 0 0,0 1 1 0 0,0-1-1 0 0,-1 1 0 0 0,1 0 0 0 0,-1 0 1 0 0,0 0-1 0 0,0 0 0 0 0,0 1 0 0 0,0-1 1 0 0,-1 1-1 0 0,1 0 0 0 0,-1 0 0 0 0,0 0 1 0 0,0 0-1 0 0,0 0 0 0 0,-1 0 0 0 0,1 0 1 0 0,-1 1-1 0 0,0-1 0 0 0,0 0 0 0 0,-1 1 1 0 0,1 3-40 0 0,-1-1-15 0 0,-1 0 1 0 0,0 0 0 0 0,0-1-1 0 0,0 1 1 0 0,-1 0-1 0 0,0-1 1 0 0,0 1 0 0 0,-1-1-1 0 0,1 0 1 0 0,-2 1 0 0 0,1-1-1 0 0,-1-1 1 0 0,1 1-1 0 0,-2 0 1 0 0,1-1 0 0 0,-1 1 14 0 0,-11 12-58 0 0,9-9 19 0 0,-1 0-1 0 0,0 0 0 0 0,-1-1 1 0 0,0 0-1 0 0,0 0 0 0 0,0-1 1 0 0,-1 0-1 0 0,-8 3 40 0 0,7-4-1135 0 0,11-6 955 0 0,3-2 89 0 0,0 1 0 0 0,0 0 0 0 0,0 0 0 0 0,0 0 0 0 0,0 1 0 0 0,0-1 0 0 0,0 1 0 0 0,1 0 0 0 0,-1-1 0 0 0,0 1 0 0 0,0 1 0 0 0,0-1-1 0 0,1 0 1 0 0,-1 1 0 0 0,1 0 91 0 0,2 2 111 0 0,0 1-1 0 0,0 0 0 0 0,0 1 1 0 0,-1-1-1 0 0,1 1 1 0 0,-1 0-1 0 0,0 1 0 0 0,-1-1 1 0 0,1 1-1 0 0,-1 0 0 0 0,0 0 1 0 0,-1 0-1 0 0,1 1 0 0 0,-1-1 1 0 0,0 3-111 0 0,-2-5 114 0 0,0 0 0 0 0,0 1 1 0 0,0-1-1 0 0,-1 0 0 0 0,0 1 0 0 0,0-1 1 0 0,0 1-1 0 0,0-1 0 0 0,-1 0 0 0 0,1 1 1 0 0,-1-1-1 0 0,0 0 0 0 0,-1 1 0 0 0,1-1 1 0 0,-1 0-1 0 0,0 0 0 0 0,0 0 0 0 0,0 0 0 0 0,0-1 1 0 0,-1 1-1 0 0,1 0 0 0 0,-1-1 0 0 0,0 0 1 0 0,0 1-1 0 0,-2 0-114 0 0,-3 4-7 0 0,-42 38 610 0 0,47-43-780 0 0,-1-1 0 0 0,0 1-1 0 0,1-1 1 0 0,-1 0-1 0 0,0 1 1 0 0,0-2 0 0 0,-1 1-1 0 0,1 0 1 0 0,0-1-1 0 0,-1 0 1 0 0,1 0 0 0 0,0 0-1 0 0,-2-1 178 0 0,5 0-206 0 0,0 0 0 0 0,0-1-1 0 0,0 1 1 0 0,0 0 0 0 0,0-1-1 0 0,0 1 1 0 0,0-1 0 0 0,0 1 0 0 0,0-1-1 0 0,0 0 1 0 0,1 1 0 0 0,-1-1-1 0 0,0 0 1 0 0,0 0 0 0 0,1 0-1 0 0,-1 1 1 0 0,1-1 0 0 0,-1 0-1 0 0,0 0 1 0 0,1 0 0 0 0,0 0 0 0 0,-1 0-1 0 0,1 0 1 0 0,0 0 0 0 0,-1 0-1 0 0,1 0 1 0 0,0 0 0 0 0,0 0-1 0 0,0 0 1 0 0,0 0 0 0 0,0 0-1 0 0,0 0 1 0 0,0-1 206 0 0,0-3-2227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2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4145 0 0,'-5'20'1550'0'0,"1"0"0"0"0,0 0-1 0 0,2 0 1 0 0,0 9-1550 0 0,-11 62-941 0 0,12-87 124 0 0,-2 8-1657 0 0,-3-4-2034 0 0,2-4 2912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2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3529 0 0,'28'16'4794'0'0,"-22"-7"-4318"0"0,0 0 1 0 0,-1 0-1 0 0,0 0 0 0 0,-1 1 0 0 0,0-1 1 0 0,0 1-1 0 0,-1 0 0 0 0,0 2-476 0 0,17 90 994 0 0,-12-55-719 0 0,-1-7-606 0 0,5 15 911 0 0,-3 1 1 0 0,-2 1-1 0 0,-2 24-580 0 0,-5-60-268 0 0,-2-1 0 0 0,0 1 0 0 0,-1-1 0 0 0,-5 20 268 0 0,3-25-979 0 0,0 1 1 0 0,-1-1 0 0 0,0 0 0 0 0,-1-1 0 0 0,-1 0 0 0 0,-9 13 978 0 0,-15 21-4788 0 0,20-32 1713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3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0 2088 0 0,'-9'1'716'0'0,"0"0"0"0"0,1 1 0 0 0,-1 0 0 0 0,1 1 0 0 0,0 0 0 0 0,0 0 0 0 0,0 1 0 0 0,0 0 0 0 0,-5 3-716 0 0,12-7 49 0 0,1 1-1 0 0,0-1 1 0 0,-1 0-1 0 0,1 0 0 0 0,0 0 1 0 0,-1 0-1 0 0,1 1 0 0 0,0-1 1 0 0,0 0-1 0 0,-1 0 1 0 0,1 0-1 0 0,0 1 0 0 0,0-1 1 0 0,0 0-1 0 0,-1 1 0 0 0,1-1 1 0 0,0 0-1 0 0,0 0 0 0 0,0 1 1 0 0,0-1-1 0 0,0 0 1 0 0,-1 1-1 0 0,1-1 0 0 0,0 0 1 0 0,0 1-1 0 0,0-1 0 0 0,0 0 1 0 0,0 1-1 0 0,0-1 1 0 0,0 0-1 0 0,0 1 0 0 0,0-1 1 0 0,0 0-1 0 0,0 1 0 0 0,1-1 1 0 0,-1 0-1 0 0,0 1-48 0 0,12 7 756 0 0,18 1-377 0 0,-30-9-356 0 0,37 7-27 0 0,-1-2 0 0 0,2-1 0 0 0,-1-2 0 0 0,0-2 0 0 0,26-3 4 0 0,-19-2-1566 0 0,-1-1-1 0 0,34-10 1567 0 0,-52 10-919 0 0,-11 1-449 0 0,1 2 0 0 0,-1 0 0 0 0,1 0 0 0 0,14 0 1368 0 0,-22 3-1928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3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4 2977 0 0,'-1'0'174'0'0,"0"-1"0"0"0,0 1 1 0 0,0 0-1 0 0,1-1 1 0 0,-1 1-1 0 0,0 0 1 0 0,0-1-1 0 0,0 1 0 0 0,0 0 1 0 0,0 0-1 0 0,0 0 1 0 0,0 0-1 0 0,0 0 0 0 0,0 0 1 0 0,0 0-1 0 0,0 0 1 0 0,0 0-1 0 0,1 0 1 0 0,-1 0-1 0 0,0 1 0 0 0,0-1 1 0 0,0 0-1 0 0,0 1 1 0 0,0-1-1 0 0,0 1 0 0 0,1-1 1 0 0,-1 1-1 0 0,0-1 1 0 0,0 1-1 0 0,1 0 0 0 0,-1-1-174 0 0,0 2 177 0 0,1-1 0 0 0,0 1 0 0 0,-1 0-1 0 0,1-1 1 0 0,0 1 0 0 0,0-1-1 0 0,0 1 1 0 0,0 0 0 0 0,0-1-1 0 0,0 1 1 0 0,1 0 0 0 0,-1-1 0 0 0,0 1-1 0 0,1-1 1 0 0,-1 1 0 0 0,1 0-177 0 0,3 7 331 0 0,-1 0 1 0 0,2-1-1 0 0,-1 1 1 0 0,1-1-1 0 0,5 7-331 0 0,1-5 37 0 0,-1 0-1 0 0,1-2 1 0 0,0 1 0 0 0,1-1-1 0 0,0-1 1 0 0,0 0 0 0 0,1-1-1 0 0,0 0 1 0 0,2 0-37 0 0,51 27 282 0 0,-64-32-243 0 0,-1-1-1 0 0,0 1 1 0 0,0 0-1 0 0,0 0 1 0 0,0-1-1 0 0,0 1 1 0 0,0 0-1 0 0,0 0 1 0 0,-1 0-1 0 0,1 0 1 0 0,0 0-1 0 0,0 0 1 0 0,-1 1-1 0 0,1-1 1 0 0,-1 0-1 0 0,1 0 1 0 0,-1 0-1 0 0,1 1 1 0 0,-1-1 0 0 0,0 0-1 0 0,0 0 1 0 0,0 1-1 0 0,1-1 1 0 0,-1 0-1 0 0,0 1-38 0 0,-1 1 89 0 0,1 1-1 0 0,-1-1 1 0 0,0 0 0 0 0,0 0-1 0 0,0 0 1 0 0,-1 1 0 0 0,1-1-1 0 0,0 0 1 0 0,-1-1 0 0 0,-1 3-89 0 0,-7 8 227 0 0,0 0 0 0 0,-1 0 1 0 0,-1-1-1 0 0,0 0-227 0 0,6-6-24 0 0,6-6 31 0 0,-125 132-1502 0 0,105-108-1404 0 0,2 0 0 0 0,1 1 0 0 0,0 1 0 0 0,-12 27 2899 0 0,20-32-3123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4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 8 0 0,'0'0'85'0'0,"-1"0"1"0"0,1 0-1 0 0,0 0 1 0 0,0-1-1 0 0,0 1 1 0 0,0 0-1 0 0,0 0 1 0 0,0 0-1 0 0,-1 0 1 0 0,1-1-1 0 0,0 1 1 0 0,0 0-1 0 0,0 0 1 0 0,0 0-1 0 0,0-1 1 0 0,0 1-1 0 0,0 0 0 0 0,0 0 1 0 0,0 0-1 0 0,0-1 1 0 0,0 1-1 0 0,0 0 1 0 0,0 0-1 0 0,0 0 1 0 0,0-1-1 0 0,0 1 1 0 0,0 0-1 0 0,0 0 1 0 0,0 0-1 0 0,0-1 1 0 0,0 1-1 0 0,1 0 0 0 0,-1 0 1 0 0,0 0-1 0 0,0-1 1 0 0,0 1-1 0 0,0 0 1 0 0,0 0-1 0 0,0 0 1 0 0,1 0-1 0 0,-1 0 1 0 0,0-1-1 0 0,0 1 1 0 0,0 0-1 0 0,0 0 1 0 0,1 0-1 0 0,-1 0 1 0 0,0 0-1 0 0,0 0 0 0 0,0 0 1 0 0,1 0-1 0 0,-1 0 1 0 0,0 0-1 0 0,0 0 1 0 0,1 0-1 0 0,-1 0 1 0 0,0 0-1 0 0,0 0 1 0 0,0 0-1 0 0,1 0 1 0 0,-1 0-1 0 0,0 0 1 0 0,0 0-86 0 0,28-2 1788 0 0,33 5-975 0 0,-61-2-745 0 0,107 14 325 0 0,24 2-1971 0 0,2-15-3069 0 0,-108-4 2425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6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24 0 0,'-3'1'322'0'0,"1"0"0"0"0,0 0 1 0 0,0 0-1 0 0,0 0 0 0 0,0 0 0 0 0,0 1 1 0 0,0-1-1 0 0,0 1 0 0 0,0-1 0 0 0,0 1 0 0 0,1-1 1 0 0,-1 1-1 0 0,1 0 0 0 0,-1 0 0 0 0,1 0 1 0 0,0 0-1 0 0,0 0 0 0 0,0 0 0 0 0,0 0 0 0 0,0 1 1 0 0,0-1-1 0 0,0 1-322 0 0,-18 52 1489 0 0,17-42-1393 0 0,-1-1 0 0 0,2 1 0 0 0,0 0 0 0 0,1 0-1 0 0,0 0 1 0 0,1 0 0 0 0,0 0 0 0 0,1-1 0 0 0,1 1 0 0 0,2 7-96 0 0,-3-11 7 0 0,1 1 0 0 0,0-2 0 0 0,0 1-1 0 0,1 0 1 0 0,0-1 0 0 0,1 1 0 0 0,0-1 0 0 0,0 0 0 0 0,1-1-1 0 0,-1 1 1 0 0,2-1 0 0 0,-1 0 0 0 0,1-1 0 0 0,7 5-7 0 0,-12-9-41 0 0,0 0 0 0 0,1-1 0 0 0,0 1 1 0 0,-1-1-1 0 0,1 0 0 0 0,0 0 0 0 0,-1 0 0 0 0,1 0 0 0 0,0-1 1 0 0,0 1-1 0 0,0-1 0 0 0,0 1 0 0 0,0-1 0 0 0,0 0 1 0 0,0 0-1 0 0,-1 0 0 0 0,1-1 0 0 0,0 1 0 0 0,0-1 1 0 0,0 0-1 0 0,0 0 41 0 0,2-1-50 0 0,0 0 0 0 0,0-1 0 0 0,0 0 0 0 0,-1 0 0 0 0,1 0 0 0 0,-1 0-1 0 0,0-1 1 0 0,0 0 0 0 0,0 1 0 0 0,-1-2 0 0 0,1 0 50 0 0,10-13-7 0 0,-2-1-1 0 0,0 0 0 0 0,-2-1 1 0 0,0-1-1 0 0,0-3 8 0 0,10-27 124 0 0,-16 36 68 0 0,1 1 0 0 0,0 0 0 0 0,1 0 1 0 0,1 1-1 0 0,0-1 0 0 0,1 2 1 0 0,0-1-1 0 0,6-6-192 0 0,-12 23 277 0 0,-1 0 0 0 0,0 0 0 0 0,0 0 0 0 0,0 0 0 0 0,0 0-1 0 0,-1 0 1 0 0,1 1 0 0 0,-1-1 0 0 0,-1 3-277 0 0,3 167 320 0 0,20 128-320 0 0,-20-287 70 0 0,-1 1 1 0 0,0 0-1 0 0,-2 0 0 0 0,1-1 0 0 0,-2 1 0 0 0,0 0 0 0 0,-1-1 0 0 0,0 1 0 0 0,-5 10-70 0 0,6-20 60 0 0,-1 0 1 0 0,0 1-1 0 0,0-1 0 0 0,0-1 0 0 0,-1 1 0 0 0,0 0 0 0 0,0-1 1 0 0,0 0-1 0 0,-1 0 0 0 0,0 0 0 0 0,0-1 0 0 0,0 1 1 0 0,0-1-1 0 0,-1 0 0 0 0,0-1 0 0 0,0 1 0 0 0,0-1 1 0 0,0 0-1 0 0,0-1 0 0 0,0 0 0 0 0,-1 0 0 0 0,1 0 0 0 0,-7 1-60 0 0,0-1 121 0 0,1-1 0 0 0,-1 1 0 0 0,0-2 0 0 0,0 0 0 0 0,-10-2-121 0 0,19 2-200 0 0,0 0 0 0 0,0-1 0 0 0,0 0-1 0 0,1 1 1 0 0,-1-2 0 0 0,0 1 0 0 0,1 0-1 0 0,-1-1 1 0 0,1 1 0 0 0,-1-1-1 0 0,1 0 1 0 0,0 0 0 0 0,-1-1 0 0 0,1 1-1 0 0,1-1 1 0 0,-1 1 0 0 0,0-1 0 0 0,0 0-1 0 0,1 0 1 0 0,0 0 0 0 0,-2-3 200 0 0,3 4-324 0 0,1 1 0 0 0,-1-1 0 0 0,1 1 0 0 0,-1-1 0 0 0,1 0 0 0 0,0 0 1 0 0,0 1-1 0 0,0-1 0 0 0,0 0 0 0 0,0 1 0 0 0,0-1 0 0 0,0 0 0 0 0,0 0 0 0 0,1 1 1 0 0,-1-1-1 0 0,1 0 0 0 0,-1 1 0 0 0,1-1 0 0 0,0 1 0 0 0,-1-1 0 0 0,1 1 0 0 0,0-1 0 0 0,0 1 1 0 0,0-1-1 0 0,0 1 0 0 0,0 0 0 0 0,1 0 0 0 0,0-2 324 0 0,5-4-2023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9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55 2817 0 0,'-8'-5'1207'0'0,"7"4"1486"0"0,31 7-974 0 0,13-8-1984 0 0,0-2 0 0 0,36-7 265 0 0,29-12-3178 0 0,-93 19 2077 0 0,1 1 1 0 0,-1 0-1 0 0,1 1 0 0 0,10 0 1101 0 0,-19 2-317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49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3105 0 0,'30'7'3824'0'0,"19"2"-3726"0"0,-8-10-359 0 0,-1-2 1 0 0,0-2-1 0 0,33-8 261 0 0,-23 1-2545 0 0,-1-2 0 0 0,38-17 2545 0 0,-71 24-1147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0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31 2593 0 0,'-11'-12'2370'0'0,"10"11"-2035"0"0,-1-1 0 0 0,1 0 0 0 0,-1 1 0 0 0,1-1 0 0 0,-1 1 0 0 0,1 0 0 0 0,-1-1 0 0 0,0 1 0 0 0,1 0 0 0 0,-1 0 0 0 0,0 0 0 0 0,0 0 0 0 0,-1 0-335 0 0,2 1 113 0 0,-1 0-1 0 0,0 1 1 0 0,1-1 0 0 0,-1 0 0 0 0,0 1-1 0 0,1 0 1 0 0,-1-1 0 0 0,1 1-1 0 0,-1 0 1 0 0,1-1 0 0 0,-1 1 0 0 0,1 0-1 0 0,0 0 1 0 0,-1 0 0 0 0,1 1 0 0 0,0-1-1 0 0,0 0 1 0 0,0 0 0 0 0,0 1-1 0 0,0-1 1 0 0,-1 1-113 0 0,-15 20 237 0 0,1 0-1 0 0,0 2 0 0 0,2-1 1 0 0,1 2-1 0 0,0 0 1 0 0,-2 10-237 0 0,-8 27-54 0 0,3 0 0 0 0,0 10 54 0 0,14-51-59 0 0,1 0-1 0 0,2 1 0 0 0,0-1 1 0 0,1 1-1 0 0,1-1 0 0 0,1 1 1 0 0,1 0-1 0 0,1-1 1 0 0,1 1-1 0 0,0-1 0 0 0,2 0 1 0 0,1 0-1 0 0,6 16 60 0 0,-10-32-176 0 0,1 1 0 0 0,0-1 0 0 0,0 1 0 0 0,0-1 0 0 0,1 0 0 0 0,-1 0-1 0 0,1-1 1 0 0,1 1 0 0 0,-1-1 0 0 0,0 0 0 0 0,1 0 0 0 0,0 0 0 0 0,0-1-1 0 0,0 0 1 0 0,1 0 0 0 0,-1 0 0 0 0,1 0 0 0 0,-1-1 0 0 0,1 0 0 0 0,0 0 0 0 0,5 1 176 0 0,-3-2-494 0 0,1-1 0 0 0,-1 0 0 0 0,1 0 0 0 0,-1 0-1 0 0,0-1 1 0 0,1 0 0 0 0,-1-1 0 0 0,0 0 0 0 0,0 0 0 0 0,0-1 0 0 0,0 1 0 0 0,0-2 0 0 0,-1 1 0 0 0,1-1 0 0 0,4-4 494 0 0,2-3-1104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 4841 0 0,'45'-9'6000'0'0,"1"-13"-3423"0"0,40-39-1719 0 0,-66 47-404 0 0,9-9-928 0 0,66-47 1021 0 0,-30 28-8950 0 0,-56 39 4644 0 0,-8 4 1126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0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17 1136 0 0,'0'-1'176'0'0,"1"0"-1"0"0,-1 0 1 0 0,1 0 0 0 0,0 0-1 0 0,-1 0 1 0 0,1 0-1 0 0,0 0 1 0 0,0 0 0 0 0,0 1-1 0 0,0-1 1 0 0,-1 0 0 0 0,1 0-1 0 0,0 1 1 0 0,0-1-1 0 0,1 1 1 0 0,-1-1 0 0 0,0 1-1 0 0,0-1 1 0 0,0 1-1 0 0,0-1 1 0 0,0 1 0 0 0,1 0-1 0 0,-1 0 1 0 0,0 0-1 0 0,0 0 1 0 0,0 0 0 0 0,1 0-1 0 0,-1 0 1 0 0,1 0-176 0 0,38 2 1709 0 0,-37-1-1664 0 0,0 0 1 0 0,0 0 0 0 0,-1 0-1 0 0,1 1 1 0 0,0-1 0 0 0,0 1-1 0 0,-1-1 1 0 0,1 1-1 0 0,0 0 1 0 0,-1 0 0 0 0,0 0-1 0 0,1 0 1 0 0,-1 0 0 0 0,0 1-1 0 0,0-1 1 0 0,-1 1 0 0 0,1-1-1 0 0,0 1 1 0 0,-1 0 0 0 0,1 0-1 0 0,-1 0 1 0 0,0 0-1 0 0,0 0 1 0 0,0 0 0 0 0,-1 0-1 0 0,1 0 1 0 0,-1 0 0 0 0,1 0-1 0 0,-1 1-45 0 0,0 0 24 0 0,-1 0-1 0 0,0 1 0 0 0,1-1 1 0 0,-1 0-1 0 0,-1 0 0 0 0,1 0 0 0 0,0 0 1 0 0,-1 0-1 0 0,0 0 0 0 0,0 0 1 0 0,0 0-1 0 0,-1-1 0 0 0,1 1 1 0 0,-1-1-1 0 0,0 0 0 0 0,0 0 1 0 0,0 0-1 0 0,0 0 0 0 0,0 0 0 0 0,-3 1-23 0 0,-150 106 32 0 0,155-110-54 0 0,1 1 0 0 0,-1-1 0 0 0,0 1 0 0 0,1-1 0 0 0,-1 0 0 0 0,1 1 0 0 0,-1-1 0 0 0,1 1-1 0 0,-1-1 1 0 0,1 1 0 0 0,-1 0 0 0 0,1-1 0 0 0,-1 1 0 0 0,1 0 0 0 0,0-1 0 0 0,-1 1 0 0 0,1 0-1 0 0,0-1 1 0 0,-1 1 0 0 0,1 0 0 0 0,0-1 0 0 0,0 1 0 0 0,0 0 0 0 0,0 0 22 0 0,13 7-263 0 0,43-3 166 0 0,-26-3 49 0 0,-15 1 157 0 0,-1 1 1 0 0,0 0-1 0 0,0 1 1 0 0,13 6-110 0 0,-24-10 59 0 0,-1 1-1 0 0,1-1 1 0 0,0 1-1 0 0,0 0 1 0 0,-1 0-1 0 0,1 0 1 0 0,0 0-1 0 0,-1 0 1 0 0,0 0-1 0 0,0 1 1 0 0,0-1-1 0 0,0 1 1 0 0,0 0-1 0 0,0-1 1 0 0,-1 1 0 0 0,1 0-1 0 0,-1 0 1 0 0,0 0-1 0 0,1 0 1 0 0,-1 0-1 0 0,-1 0 1 0 0,1 1-1 0 0,-1-1 1 0 0,1 0-1 0 0,-1 1-58 0 0,0-1 132 0 0,-1 0 1 0 0,1 0-1 0 0,-1 0 0 0 0,0-1 0 0 0,0 1 0 0 0,0 0 0 0 0,-1 0 1 0 0,1-1-1 0 0,0 1 0 0 0,-1-1 0 0 0,0 1 0 0 0,0-1 0 0 0,1 0 1 0 0,-1 0-1 0 0,-1 1 0 0 0,1-1 0 0 0,0-1 0 0 0,-3 3-132 0 0,-48 30 717 0 0,43-28-687 0 0,-37 14-661 0 0,15-14-7418 0 0,32-9 5169 0 0,0 1 600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0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3129 0 0,'-8'13'1420'0'0,"0"1"1"0"0,1 0-1 0 0,1 0 1 0 0,-1 5-1421 0 0,-19 61 1090 0 0,9-24-2188 0 0,15-44-315 0 0,-3 8-4205 0 0,7-22 3854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1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4169 0 0,'-19'31'5932'0'0,"1"32"-3217"0"0,10-31-1983 0 0,1-9-478 0 0,1 1 1 0 0,1-1-1 0 0,1 2 0 0 0,-1 19-254 0 0,4-24-1923 0 0,2-1-1 0 0,0 0 1 0 0,4 19 1923 0 0,-9-2-7221 0 0,4-30 5655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1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 2481 0 0,'5'0'511'0'0,"1"0"0"0"0,-1 1 1 0 0,1 0-1 0 0,0 0 0 0 0,-1 0 0 0 0,0 1 1 0 0,1-1-1 0 0,-1 1 0 0 0,0 1 1 0 0,0-1-1 0 0,0 1 0 0 0,0 0 1 0 0,0 0-1 0 0,2 2-511 0 0,0 1 468 0 0,0 0-1 0 0,-1 1 1 0 0,0 0 0 0 0,0 0-1 0 0,0 1 1 0 0,-1 0 0 0 0,0-1-1 0 0,2 5-467 0 0,4 12 454 0 0,-1 1-1 0 0,-1-1 0 0 0,-1 2 0 0 0,-1-1 0 0 0,3 21-453 0 0,-6-20 183 0 0,0 1 1 0 0,-2-1-1 0 0,0 1 0 0 0,-2 0 1 0 0,-2-1-1 0 0,0 1 0 0 0,-1 0 1 0 0,-2-1-1 0 0,-1 0 0 0 0,-4 12-183 0 0,1-13-749 0 0,-1 1-1 0 0,-1-1 1 0 0,-1-1 0 0 0,-2 0-1 0 0,0-1 1 0 0,-10 12 749 0 0,15-23-595 0 0,-45 61-8832 0 0,-14 9 9427 0 0,38-49-2953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3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1400 0 0,'-5'20'6266'0'0,"-1"59"-4215"0"0,3-30-1446 0 0,-6 100-361 0 0,8 0-1 0 0,6 19-243 0 0,-1-105-1303 0 0,11 61 1303 0 0,-10-96-1519 0 0,1-1-1 0 0,1 0 0 0 0,2 0 0 0 0,1 0 0 0 0,8 15 1520 0 0,-13-32-1899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4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0 712 0 0,'-2'8'812'0'0,"0"-1"-1"0"0,0 1 1 0 0,1 0-1 0 0,0 0 1 0 0,0 0-1 0 0,1 6-811 0 0,-3 14 1226 0 0,-27 238 1546 0 0,23-164-3107 0 0,5 1 0 0 0,9 92 335 0 0,9 36-7323 0 0,-16-212 5745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5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8 0 0,'4'-2'241'0'0,"0"1"0"0"0,0 0 0 0 0,0 0-1 0 0,0 0 1 0 0,0 0 0 0 0,0 1 0 0 0,0 0 0 0 0,0-1 0 0 0,1 1-1 0 0,2 1-240 0 0,-4-1 154 0 0,-2 0-114 0 0,0 0-1 0 0,0 1 1 0 0,1-1 0 0 0,-1 0-1 0 0,0 1 1 0 0,0-1 0 0 0,0 1-1 0 0,0-1 1 0 0,0 1 0 0 0,-1-1-1 0 0,1 1 1 0 0,0 0 0 0 0,0 0-1 0 0,0-1 1 0 0,0 1 0 0 0,-1 0-1 0 0,1 0 1 0 0,0 0 0 0 0,-1 0-1 0 0,1 0 1 0 0,-1 0 0 0 0,1 0 0 0 0,-1 0-1 0 0,1 0 1 0 0,-1 0 0 0 0,0 0-1 0 0,1 0 1 0 0,-1 0 0 0 0,0 0-1 0 0,0 0 1 0 0,0 0 0 0 0,0 1-40 0 0,2 42 3018 0 0,-2-34-2446 0 0,-9 296 3113 0 0,1 0-3667 0 0,8-277-102 0 0,-1 60-2096 0 0,-9-34-3474 0 0,3-43 3107 0 0,4-6 1887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6:55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0 8 0 0,'1'10'1039'0'0,"0"-1"0"0"0,-1 0 0 0 0,0 1 0 0 0,-1-1 0 0 0,0 0 0 0 0,0 1 0 0 0,-2 5-1039 0 0,0 5 673 0 0,-13 155 1843 0 0,6 156-2516 0 0,14-162-2218 0 0,6-1-3788 0 0,-7-137 3768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5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8 0 0,'23'-10'4632'0'0,"25"5"-4440"0"0,-31 4 104 0 0,6-2-259 0 0,1 2 1 0 0,-1 0 0 0 0,1 1-1 0 0,-1 2 1 0 0,19 3-38 0 0,-42-5 1 0 0,1 0 1 0 0,-1 0-1 0 0,1 0 1 0 0,-1 0-1 0 0,1 0 1 0 0,-1 1-1 0 0,0-1 1 0 0,1 0-1 0 0,-1 0 1 0 0,1 1 0 0 0,-1-1-1 0 0,0 0 1 0 0,1 1-1 0 0,-1-1 1 0 0,0 0-1 0 0,1 1 1 0 0,-1-1-1 0 0,0 0 1 0 0,1 1-1 0 0,-1-1 1 0 0,0 1-1 0 0,0-1 1 0 0,0 1-1 0 0,1-1 1 0 0,-1 1-1 0 0,0-1 1 0 0,0 0-1 0 0,0 1 1 0 0,0-1-1 0 0,0 1 1 0 0,0-1-1 0 0,0 1 1 0 0,0-1-1 0 0,0 1 1 0 0,0-1 0 0 0,0 1-1 0 0,0-1 1 0 0,0 1-1 0 0,0-1 1 0 0,-1 1-1 0 0,1-1 1 0 0,0 0-1 0 0,0 1 1 0 0,0-1-1 0 0,-1 1 1 0 0,1-1-1 0 0,0 0 1 0 0,-1 1-1 0 0,1-1 1 0 0,0 1-1 0 0,-1-1 1 0 0,1 0-1 0 0,0 0 1 0 0,-1 1-1 0 0,1-1 1 0 0,-1 0-1 0 0,1 0 1 0 0,0 1-1 0 0,-1-1 1 0 0,1 0-2 0 0,-28 21-3395 0 0,21-19 1391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5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47 8 0 0,'-6'-14'4391'0'0,"-2"-18"-3461"0"0,8 31-879 0 0,-2 5 33 0 0,1 1 0 0 0,-1-1 1 0 0,0 0-1 0 0,1 0 0 0 0,0 1 1 0 0,0-1-1 0 0,0 0 0 0 0,1 1 1 0 0,0 0-85 0 0,-2 5 154 0 0,-10 53 397 0 0,3 0 0 0 0,3 1 0 0 0,3-1 0 0 0,3 6-551 0 0,-5 67 388 0 0,-7 65 365 0 0,0-166-388 0 0,4-25-137 0 0,5-24 206 0 0,2 14-440 0 0,1-1 0 0 0,0 0 1 0 0,0 0-1 0 0,0 0 0 0 0,0 0 0 0 0,1 0 0 0 0,-1 1 1 0 0,0-1-1 0 0,0 0 0 0 0,0 0 0 0 0,1 0 0 0 0,-1 0 1 0 0,1 1-1 0 0,-1-1 0 0 0,0 0 0 0 0,1 0 1 0 0,-1 1-1 0 0,1-1 0 0 0,-1 0 0 0 0,1 1 0 0 0,0-1 1 0 0,-1 1-1 0 0,1-1 0 0 0,0 1 0 0 0,-1-1 0 0 0,1 1 1 0 0,0-1-1 0 0,0 1 0 0 0,-1 0 0 0 0,1-1 0 0 0,0 1 1 0 0,0 0-1 0 0,0 0 0 0 0,-1-1 0 0 0,1 1 1 0 0,0 0-1 0 0,0 0 0 0 0,0 0 0 0 0,0 0 0 0 0,0 0 1 0 0,-1 0-1 0 0,1 0 0 0 0,0 0 0 0 0,0 1 0 0 0,0-1 1 0 0,0 0 5 0 0,46 17-279 0 0,-32-11 301 0 0,-7-3 225 0 0,54 13-965 0 0,-52-14 42 0 0,0 0 0 0 0,0-1 0 0 0,0 0 1 0 0,0-1-1 0 0,0 0 0 0 0,1-1 1 0 0,-1 0-1 0 0,3-1 676 0 0,0 0-3489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3145 0 0,'42'-32'5287'0'0,"32"-8"-2443"0"0,-67 37-2388 0 0,-1 0-289 0 0,0 0 0 0 0,0 0 0 0 0,0 1 0 0 0,1 0 0 0 0,-1 0-1 0 0,1 0 1 0 0,-1 1 0 0 0,1 0 0 0 0,0 0 0 0 0,1 1-167 0 0,-7 0 36 0 0,1 0 0 0 0,-1 0 0 0 0,1 0 0 0 0,-1 1 0 0 0,1-1 0 0 0,-1 1 0 0 0,1-1 0 0 0,-1 1 0 0 0,0-1 0 0 0,1 1 0 0 0,-1 0 0 0 0,0-1 0 0 0,0 1 0 0 0,1 0 0 0 0,-1 0 0 0 0,0 0 0 0 0,0 0 0 0 0,0 0 0 0 0,0 1-36 0 0,0 0 39 0 0,1 0 1 0 0,-1 0 0 0 0,0 1-1 0 0,-1-1 1 0 0,1 0-1 0 0,0 1 1 0 0,-1-1 0 0 0,1 1-1 0 0,-1-1 1 0 0,0 1 0 0 0,1-1-1 0 0,-1 0 1 0 0,0 1 0 0 0,-1-1-1 0 0,1 2-39 0 0,-10 42 210 0 0,8-42-210 0 0,0 1 0 0 0,0 0 0 0 0,1 0 0 0 0,-1 0 0 0 0,1 0 0 0 0,1 0 0 0 0,-1 0 0 0 0,1 0 0 0 0,0 0 0 0 0,0 0 0 0 0,0 0 0 0 0,1 0 0 0 0,-1 0 0 0 0,1 0 0 0 0,1 0 0 0 0,-1 0 0 0 0,2 3 0 0 0,-2-7 41 0 0,0 1 1 0 0,1-1-1 0 0,-1 0 1 0 0,1 0 0 0 0,-1-1-1 0 0,1 1 1 0 0,-1 0-1 0 0,1 0 1 0 0,0-1 0 0 0,-1 1-1 0 0,1-1 1 0 0,0 1-1 0 0,-1-1 1 0 0,1 0 0 0 0,0 0-1 0 0,0 1 1 0 0,-1-1-1 0 0,1-1 1 0 0,0 1 0 0 0,0 0-1 0 0,-1 0 1 0 0,1-1-1 0 0,0 1 1 0 0,-1-1 0 0 0,1 1-1 0 0,0-1 1 0 0,-1 1-1 0 0,1-1 1 0 0,0-1-42 0 0,49-23 275 0 0,7-18-2984 0 0,-7-10-8994 0 0,-41 40 9753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6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5 2545 0 0,'-6'7'240'0'0,"1"0"1"0"0,0 0 0 0 0,0 0 0 0 0,1 1 0 0 0,0 0 0 0 0,0 0-1 0 0,1 0 1 0 0,0 0 0 0 0,0 0 0 0 0,1 1 0 0 0,-1 0-241 0 0,0 6-5 0 0,1 0 0 0 0,0 1 0 0 0,0-1 0 0 0,2 0 0 0 0,1 16 5 0 0,-1-26 3 0 0,1 0-1 0 0,-1 0 1 0 0,2 1 0 0 0,-1-1-1 0 0,0 0 1 0 0,1 0-1 0 0,0 0 1 0 0,0-1-1 0 0,1 1 1 0 0,-1 0 0 0 0,1-1-1 0 0,0 1 1 0 0,0-1-1 0 0,1 0 1 0 0,1 1-3 0 0,-3-2 5 0 0,1-1-1 0 0,-1 0 0 0 0,1 0 1 0 0,0-1-1 0 0,0 1 1 0 0,0 0-1 0 0,0-1 1 0 0,0 0-1 0 0,0 0 0 0 0,0 0 1 0 0,0 0-1 0 0,1 0 1 0 0,-1 0-1 0 0,0-1 1 0 0,0 0-1 0 0,1 0 0 0 0,-1 0 1 0 0,0 0-1 0 0,1 0 1 0 0,-1-1-1 0 0,0 1 1 0 0,0-1-1 0 0,1 0 0 0 0,2-1-4 0 0,0 1 16 0 0,0-1 0 0 0,1-1-1 0 0,-1 1 1 0 0,0-1-1 0 0,0 0 1 0 0,0 0-1 0 0,-1-1 1 0 0,1 1-1 0 0,-1-1 1 0 0,0-1-1 0 0,0 1 1 0 0,0-1-1 0 0,-1 1 1 0 0,0-2-1 0 0,1 1 1 0 0,-2 0-1 0 0,1-1 1 0 0,-1 1-1 0 0,0-1 1 0 0,0 0-1 0 0,0 0 1 0 0,-1 0 0 0 0,0-1-1 0 0,0 1 1 0 0,0-1-16 0 0,0-2-3 0 0,2-11 147 0 0,-1 0 0 0 0,-1 1 1 0 0,0-9-145 0 0,-1 25 67 0 0,-1-1 1 0 0,0 0 0 0 0,0 0 0 0 0,-1 0 0 0 0,1 0-1 0 0,-1 1 1 0 0,0-1 0 0 0,0 0 0 0 0,0 1-1 0 0,0-1 1 0 0,0 0 0 0 0,-1 1 0 0 0,0 0 0 0 0,0-1-1 0 0,0 1 1 0 0,0 0 0 0 0,0 0 0 0 0,-1 0-1 0 0,1 0 1 0 0,-2-1-68 0 0,2 3 40 0 0,-1-1-1 0 0,0 1 1 0 0,0-1-1 0 0,0 1 1 0 0,0 0-1 0 0,-1 0 1 0 0,1 1-1 0 0,0-1 1 0 0,0 0-1 0 0,0 1 1 0 0,-1 0-1 0 0,1 0 1 0 0,0 0-1 0 0,-1 0 1 0 0,1 0-1 0 0,0 1 1 0 0,0 0-1 0 0,0-1 0 0 0,-1 1 1 0 0,1 0-1 0 0,0 1 1 0 0,0-1-1 0 0,0 0 1 0 0,0 1-1 0 0,1 0 1 0 0,-1-1-1 0 0,0 1 1 0 0,1 0-1 0 0,-1 1 1 0 0,-1 1-40 0 0,-1-1-78 0 0,1 1 0 0 0,0 0 0 0 0,0 0 0 0 0,0 1 1 0 0,1-1-1 0 0,-1 1 0 0 0,1 0 0 0 0,0-1 0 0 0,1 1 0 0 0,-1 1 1 0 0,1-1-1 0 0,0 0 0 0 0,0 1 0 0 0,0-1 0 0 0,1 1 0 0 0,0-1 1 0 0,0 1 77 0 0,2-4-172 0 0,-1 0 1 0 0,1 0 0 0 0,-1-1 0 0 0,1 1 0 0 0,0 0-1 0 0,0-1 1 0 0,0 1 0 0 0,0 0 0 0 0,0-1-1 0 0,0 1 1 0 0,0-1 0 0 0,1 0 0 0 0,-1 1 0 0 0,1-1-1 0 0,-1 0 1 0 0,1 0 0 0 0,-1 0 0 0 0,1 0 0 0 0,-1 0-1 0 0,1 0 1 0 0,0 0 171 0 0,7 3-3746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6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4281 0 0,'-9'19'563'0'0,"1"1"1"0"0,1 0-1 0 0,-3 17-563 0 0,-5 16-420 0 0,12-37-1153 0 0,1-13-1989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6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42 4473 0 0,'1'-3'66'0'0,"1"0"0"0"0,-1 0 0 0 0,1 1 1 0 0,0-1-1 0 0,0 1 0 0 0,0 0 0 0 0,0-1 0 0 0,0 1 0 0 0,0 0 0 0 0,0 0 1 0 0,1 0-1 0 0,-1 1 0 0 0,1-1 0 0 0,0 1 0 0 0,-1-1 0 0 0,1 1 1 0 0,0 0-1 0 0,0 0 0 0 0,0 0 0 0 0,0 0 0 0 0,0 0 0 0 0,0 1 0 0 0,0-1 1 0 0,0 1-1 0 0,0 0 0 0 0,0 0 0 0 0,0 0 0 0 0,0 1 0 0 0,0-1 0 0 0,0 0 1 0 0,0 1-1 0 0,0 0 0 0 0,0 0 0 0 0,0 0 0 0 0,-1 0 0 0 0,1 0 1 0 0,0 1-1 0 0,-1-1 0 0 0,1 1 0 0 0,0 0 0 0 0,-1 0 0 0 0,0 0 0 0 0,1 0 1 0 0,-1 0-1 0 0,1 1-66 0 0,3 4 44 0 0,1 0 0 0 0,-1 0 0 0 0,0 1 0 0 0,0 0 0 0 0,-1 0 0 0 0,0 0 0 0 0,-1 1 0 0 0,0-1 0 0 0,0 1 0 0 0,-1 0 0 0 0,0 0 0 0 0,0 1 0 0 0,-1-1 0 0 0,0 3-44 0 0,-2-2 47 0 0,-1 0-1 0 0,0 0 1 0 0,0 0 0 0 0,-1 0 0 0 0,0-1 0 0 0,-1 1 0 0 0,0-1-1 0 0,-1 0 1 0 0,0 0 0 0 0,0 0 0 0 0,-1 0 0 0 0,0 0 0 0 0,-4 4-47 0 0,-1 2-88 0 0,-1 0 0 0 0,-1-1 0 0 0,0-1 0 0 0,-1 0 0 0 0,0 0 0 0 0,-1-1 0 0 0,-2 0 88 0 0,13-9-25 0 0,0-1 0 0 0,-1 1 0 0 0,1-1 0 0 0,-1 0 0 0 0,0 0 0 0 0,0 0 0 0 0,0 0 0 0 0,0-1 0 0 0,0 0 0 0 0,0 0 0 0 0,0 0 0 0 0,-1 0 25 0 0,28-28-105 0 0,-16 23 190 0 0,0 1 1 0 0,0 1-1 0 0,0-1 1 0 0,0 1-1 0 0,0 0 1 0 0,0 1-1 0 0,1 0 1 0 0,-1 0-1 0 0,1 0 1 0 0,-1 1-1 0 0,1 0 1 0 0,-1 1-1 0 0,0 0 1 0 0,8 1-86 0 0,18 5-301 0 0,1 2 0 0 0,26 10 301 0 0,10 3-2780 0 0,-43-15 1363 0 0,-18-5-2243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7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2096 0 0,'-8'3'331'0'0,"1"0"0"0"0,-1 0-1 0 0,1 1 1 0 0,0 0 0 0 0,1 0-1 0 0,-1 1 1 0 0,1-1-1 0 0,-1 2 1 0 0,2-1 0 0 0,-1 1-1 0 0,0-1 1 0 0,1 2-1 0 0,0-1 1 0 0,1 0 0 0 0,0 1-1 0 0,-4 6-330 0 0,5-6-215 0 0,0 0-1 0 0,0 1 1 0 0,0-1-1 0 0,1 0 1 0 0,0 1-1 0 0,1 0 1 0 0,0-1-1 0 0,0 1 0 0 0,0 0 1 0 0,1 0-1 0 0,0-1 1 0 0,1 1-1 0 0,0 0 1 0 0,0-1-1 0 0,1 1 1 0 0,-1 0-1 0 0,2 0 216 0 0,-1-1-3714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7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4305 0 0,'5'72'1608'0'0,"8"52"-454"0"0,-3-44 230 0 0,-3 54-1384 0 0,-3-92-1367 0 0,-4-41 1085 0 0,0 0 1 0 0,0 0-1 0 0,1 0 1 0 0,-1 0-1 0 0,0 0 1 0 0,0 0-1 0 0,0 0 1 0 0,1 0-1 0 0,-1 0 1 0 0,1 0-1 0 0,-1 0 1 0 0,1 0-1 0 0,-1-1 1 0 0,1 1-1 0 0,-1 0 1 0 0,1 0-1 0 0,0 0 1 0 0,-1 0-1 0 0,1-1 282 0 0,4 0-1727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7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3017 0 0,'1'-1'101'0'0,"0"0"1"0"0,-1 0-1 0 0,1 0 1 0 0,-1 0-1 0 0,1 1 1 0 0,0-1-1 0 0,0 0 1 0 0,-1 1-1 0 0,1-1 0 0 0,0 0 1 0 0,0 1-1 0 0,0-1 1 0 0,0 1-1 0 0,0 0 1 0 0,0-1-1 0 0,0 1 1 0 0,0 0-1 0 0,0-1 1 0 0,0 1-1 0 0,0 0 1 0 0,0 0-102 0 0,33-8-41 0 0,-24 6 347 0 0,20-6-20 0 0,0 2 0 0 0,0 0 0 0 0,0 2 0 0 0,18 1-286 0 0,-46 3 32 0 0,0 0-1 0 0,0 1 1 0 0,1-1 0 0 0,-1 1-1 0 0,0-1 1 0 0,-1 1-1 0 0,1 0 1 0 0,0 0-1 0 0,0 0 1 0 0,0 0-1 0 0,0 0 1 0 0,-1 1-1 0 0,1-1 1 0 0,0 0-1 0 0,-1 1 1 0 0,1-1-1 0 0,-1 1 1 0 0,0-1-1 0 0,0 1 1 0 0,1 0-1 0 0,-1 0 1 0 0,0 0 0 0 0,0-1-1 0 0,-1 1 1 0 0,1 0-1 0 0,0 0 1 0 0,-1 0-1 0 0,1 0 1 0 0,-1 1-1 0 0,1-1 1 0 0,-1 0-1 0 0,0 2-31 0 0,2 12 175 0 0,0 0-1 0 0,-2 1 0 0 0,0-1 1 0 0,-1 3-175 0 0,1 0 118 0 0,0 29 146 0 0,2 0 0 0 0,2 0 1 0 0,3 0-1 0 0,1-1 0 0 0,10 29-264 0 0,-11-55 55 0 0,-4-13 15 0 0,0 1-1 0 0,0-1 0 0 0,-1 1 0 0 0,0 0 0 0 0,0 0 0 0 0,-1 0 0 0 0,0 0 0 0 0,-1 0 0 0 0,0 0 0 0 0,-1 5-69 0 0,0-11 44 0 0,-1 0 1 0 0,0 0 0 0 0,0 0-1 0 0,0-1 1 0 0,0 1-1 0 0,0-1 1 0 0,-1 1-1 0 0,1-1 1 0 0,-1 0-1 0 0,1 0 1 0 0,-1 0 0 0 0,0 0-1 0 0,0-1 1 0 0,0 1-1 0 0,-2 0-44 0 0,-53 23 53 0 0,50-21-35 0 0,-19 8-461 0 0,0 1 0 0 0,1 2 0 0 0,1 1 1 0 0,1 0-1 0 0,-6 7 443 0 0,14-4-4117 0 0,13-14 404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8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1296 0 0,'0'0'1711'0'0,"0"0"-960"0"0,0 0-475 0 0,0 0-124 0 0,42 2 383 0 0,117 11 845 0 0,0-8-1 0 0,42-8-1379 0 0,-11 0 170 0 0,-88 0-52 0 0,-59 0 319 0 0,1 2 0 0 0,0 2 0 0 0,35 6-437 0 0,-62-4 766 0 0,-24-1-451 0 0,-29 7-6860 0 0,30-5 2938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9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1 124 696 0 0,'0'-1'146'0'0,"0"0"-1"0"0,0 0 1 0 0,1 1-1 0 0,-1-1 1 0 0,0 0-1 0 0,1 1 0 0 0,-1-1 1 0 0,0 0-1 0 0,1 1 1 0 0,-1-1-1 0 0,1 1 1 0 0,-1-1-1 0 0,1 0 1 0 0,-1 1-1 0 0,1-1 1 0 0,0 1-1 0 0,-1-1 1 0 0,1 1-1 0 0,-1 0 1 0 0,1-1-1 0 0,0 1 1 0 0,0 0-1 0 0,-1-1 1 0 0,1 1-1 0 0,0 0-145 0 0,31-8 991 0 0,44 2-935 0 0,-64 5 415 0 0,391-33 1808 0 0,-202 9-1875 0 0,-109 12-73 0 0,0 3-1 0 0,27 4-330 0 0,-46 2-94 0 0,-65 3-5614 0 0,-13-1 2323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19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14 1440 0 0,'-15'-14'3699'0'0,"16"19"-1575"0"0,25 31-550 0 0,-14-21-1489 0 0,13 20 349 0 0,1 0 1 0 0,2-2 0 0 0,1-1-1 0 0,2-1 1 0 0,1-2-1 0 0,8 5-434 0 0,-19-14 935 0 0,-22-19-805 0 0,0 0-1 0 0,0 0 1 0 0,0 0 0 0 0,0-1-1 0 0,0 1 1 0 0,0 0-1 0 0,0 0 1 0 0,0-1 0 0 0,0 1-1 0 0,0-1 1 0 0,-1 1-1 0 0,1-1 1 0 0,0 1 0 0 0,0-1-1 0 0,-1 0 1 0 0,1 1-1 0 0,-1-1-129 0 0,-3 1 95 0 0,-3 3-8 0 0,0 0 1 0 0,0 0-1 0 0,0 1 1 0 0,1 0-1 0 0,-1 0 1 0 0,1 1 0 0 0,0-1-1 0 0,1 2 1 0 0,-3 2-88 0 0,-56 67-33 0 0,50-57 127 0 0,5-6-70 0 0,-41 51-2195 0 0,-6 16 2171 0 0,39-52-2916 0 0,2 0 0 0 0,-9 22 2916 0 0,7-10-3327 0 0,8-21-970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21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3417 0 0,'0'-3'108'0'0,"1"0"1"0"0,0 0 0 0 0,0 1-1 0 0,0-1 1 0 0,0 0 0 0 0,0 1-1 0 0,0-1 1 0 0,1 1 0 0 0,0-1-1 0 0,-1 1 1 0 0,1 0 0 0 0,0 0-1 0 0,0 0 1 0 0,0 0 0 0 0,0 0-1 0 0,0 0 1 0 0,1 0 0 0 0,-1 1-1 0 0,1-1 1 0 0,0 1-109 0 0,60-33 1109 0 0,-47 26-819 0 0,-15 7-264 0 0,13-6 104 0 0,0-1 0 0 0,0 2-1 0 0,1 0 1 0 0,0 1 0 0 0,0 0 0 0 0,0 1 0 0 0,1 1 0 0 0,9-1-130 0 0,-125 53-3417 0 0,84-44 3374 0 0,10-3 59 0 0,0-1 1 0 0,1 1-1 0 0,-1 1 1 0 0,0-1-1 0 0,1 1 1 0 0,-1 0-1 0 0,1 0 1 0 0,-1 1-17 0 0,4-1 65 0 0,-1-1-1 0 0,1 1 1 0 0,0 0-1 0 0,0 0 1 0 0,0 0-1 0 0,1 0 1 0 0,-1 0-1 0 0,1 0 1 0 0,-1 1-1 0 0,1-1 1 0 0,0 0-1 0 0,0 1 1 0 0,1-1-1 0 0,-1 1 1 0 0,1-1 0 0 0,0 3-65 0 0,-7 87 1669 0 0,4 0 1 0 0,7 59-1670 0 0,-4-50 1161 0 0,-6 35-1161 0 0,-1 46 490 0 0,7 236 1025 0 0,-1-386-1163 0 0,0 0-1 0 0,-2 0 1 0 0,-6 24-352 0 0,-10-1 453 0 0,19-58-441 0 0,0 0-1 0 0,1 0 0 0 0,-1 0 1 0 0,1-1-1 0 0,-1 1 0 0 0,1 0 0 0 0,0 0 1 0 0,0 0-1 0 0,0 0 0 0 0,0 0 1 0 0,0 1-1 0 0,0-1 0 0 0,0 0 1 0 0,1 0-1 0 0,-1 1 0 0 0,1-1 1 0 0,-1 1-1 0 0,1-1 0 0 0,0 1 1 0 0,-1 0-1 0 0,1-1 0 0 0,2 0-11 0 0,3-2-80 0 0,1 0-1 0 0,0 1 1 0 0,1-1-1 0 0,-1 2 1 0 0,0-1-1 0 0,8 0 81 0 0,14-3-1166 0 0,1 2-1 0 0,0 2 0 0 0,19 0 1167 0 0,53 11-6948 0 0,-89-8 3866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2825 0 0,'1'9'1000'0'0,"-1"0"-1"0"0,1 0 1 0 0,1-1 0 0 0,-1 1 0 0 0,2-1 0 0 0,-1 0 0 0 0,2 2-1000 0 0,1 4 708 0 0,1-1 0 0 0,1 0 0 0 0,0 0 0 0 0,2 1-708 0 0,10 12 568 0 0,1-1-1 0 0,1-1 1 0 0,14 12-568 0 0,-12-12-172 0 0,49 45 689 0 0,-65-64-1091 0 0,-1 0 0 0 0,2 0 0 0 0,-1-1 0 0 0,1 1 0 0 0,-1-2 0 0 0,2 1 574 0 0,-8-4-296 0 0,-1 1 0 0 0,1-1 0 0 0,0 0 0 0 0,-1 1 0 0 0,1-1 0 0 0,0 0 0 0 0,-1 0 1 0 0,1 0-1 0 0,0 0 0 0 0,0 0 0 0 0,-1 0 0 0 0,1 0 0 0 0,0 0 0 0 0,0 0 0 0 0,-1 0 0 0 0,1 0 0 0 0,0 0 0 0 0,0 0 1 0 0,-1-1-1 0 0,1 1 0 0 0,0 0 0 0 0,-1-1 0 0 0,1 1 0 0 0,0 0 0 0 0,0-1 296 0 0,1-2-3854 0 0</inkml:trace>
  <inkml:trace contextRef="#ctx0" brushRef="#br0" timeOffset="1">336 0 6769 0 0,'-7'4'582'0'0,"1"1"-1"0"0,0-1 0 0 0,0 1 0 0 0,0 1 0 0 0,0-1 1 0 0,1 1-1 0 0,-1 0 0 0 0,1 0 0 0 0,1 0 0 0 0,-1 0 0 0 0,1 2-581 0 0,-15 17 944 0 0,-118 143 608 0 0,80-95-4327 0 0,8-10-5223 0 0,42-53 3121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4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3729 0 0,'1'15'10135'0'0,"17"69"-8566"0"0,-7-49-1175 0 0,2 0 0 0 0,2 3-394 0 0,7 18-596 0 0,-4 1-3736 0 0,-18-57 4164 0 0,1 0 0 0 0,-1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0 0 0 0,0 1 0 0 0,0-1 0 0 0,-1 0 0 0 0,1 0 0 0 0,0 0 0 0 0,0 0 0 0 0,0 0 0 0 0,0 0 0 0 0,0 1 0 0 0,-1-1 0 0 0,1 0 0 0 0,0 0 0 0 0,0 0 0 0 0,0 0 0 0 0,0 0 0 0 0,0 0 0 0 0,-1 0 0 0 0,1 0 0 0 0,0 0 0 0 0,0 0 0 0 0,0 0 168 0 0,-3-1-2717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21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2969 0 0,'17'51'1180'0'0,"-9"-20"-1144"0"0,-2-6 152 0 0,1 0 0 0 0,1 0 1 0 0,1 0-1 0 0,7 12-188 0 0,-13-32 43 0 0,-1 0 0 0 0,0-1-1 0 0,1 1 1 0 0,0-1 0 0 0,0 0 0 0 0,0 0-1 0 0,1 0 1 0 0,-1 0 0 0 0,1 0 0 0 0,0-1-1 0 0,0 1 1 0 0,0-1 0 0 0,1 0 0 0 0,-1-1-1 0 0,1 1 1 0 0,-1-1 0 0 0,1 0 0 0 0,0 0-1 0 0,0 0 1 0 0,0-1 0 0 0,0 1-1 0 0,0-1 1 0 0,0 0 0 0 0,6-1-43 0 0,-4-1 47 0 0,0 0 1 0 0,0-1-1 0 0,0 0 1 0 0,-1 0-1 0 0,1-1 1 0 0,-1 0-1 0 0,1 0 1 0 0,-1-1-1 0 0,0 0 1 0 0,0 0-1 0 0,0 0 1 0 0,-1-1-1 0 0,0 1 1 0 0,0-1-1 0 0,0-1 1 0 0,0 1-1 0 0,-1-1 1 0 0,1 1-1 0 0,-2-1 1 0 0,1-1-1 0 0,1-1-47 0 0,-4 4 33 0 0,0 0-1 0 0,1 0 1 0 0,-1 0-1 0 0,-1 0 1 0 0,1 0-1 0 0,-1 0 0 0 0,1 0 1 0 0,-1 0-1 0 0,0 0 1 0 0,-1 0-1 0 0,1 0 0 0 0,-1 0 1 0 0,1 0-1 0 0,-1 0 1 0 0,-1 0-1 0 0,1 0 0 0 0,0 0 1 0 0,-1 0-1 0 0,0 1 1 0 0,0-1-1 0 0,0 1 0 0 0,0-1 1 0 0,0 1-1 0 0,-1 0 1 0 0,0 0-1 0 0,1 0 0 0 0,-1 0 1 0 0,0 0-1 0 0,-1 1 1 0 0,1 0-1 0 0,0-1 1 0 0,-1 1-1 0 0,1 0 0 0 0,-1 0 1 0 0,-3 0-33 0 0,-1-2 31 0 0,0 0 0 0 0,-1 1 0 0 0,0 0 0 0 0,0 1 0 0 0,1 0 0 0 0,-1 0 0 0 0,-1 1 0 0 0,1 0 0 0 0,0 1 0 0 0,0 0 0 0 0,0 0 0 0 0,0 1 0 0 0,0 0 0 0 0,0 0-1 0 0,-7 3-30 0 0,15-3-126 0 0,-1-1 0 0 0,1 1 0 0 0,-1 0 0 0 0,1 0 0 0 0,-1 0 0 0 0,1 0 0 0 0,-1 0 0 0 0,1 0 0 0 0,0 0-1 0 0,0 0 1 0 0,0 1 0 0 0,0-1 0 0 0,0 0 0 0 0,0 1 0 0 0,0-1 0 0 0,0 1 0 0 0,0-1 0 0 0,0 1 0 0 0,1 0-1 0 0,-1-1 1 0 0,1 1 0 0 0,-1-1 0 0 0,1 1 0 0 0,0 0 0 0 0,0 0 0 0 0,0-1 0 0 0,-1 1 0 0 0,2 0-1 0 0,-1-1 1 0 0,0 1 0 0 0,0 0 0 0 0,0 0 0 0 0,1-1 0 0 0,-1 1 0 0 0,1-1 0 0 0,0 1 0 0 0,-1 0 0 0 0,1-1-1 0 0,0 1 1 0 0,0-1 0 0 0,0 1 0 0 0,0-1 0 0 0,0 1 126 0 0,6 5-3130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22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76 1256 0 0,'0'-5'311'0'0,"0"-3"21"0"0,0 1 0 0 0,0 0 0 0 0,0 0 0 0 0,1 0 0 0 0,1 0 0 0 0,-1 0 0 0 0,1 0-332 0 0,-2 6 44 0 0,1 0 0 0 0,-1 0 0 0 0,0 1 0 0 0,1-1 0 0 0,-1 0-1 0 0,1 0 1 0 0,-1 1 0 0 0,1-1 0 0 0,-1 0 0 0 0,1 1 0 0 0,-1-1 0 0 0,1 0 0 0 0,0 1 0 0 0,0-1-1 0 0,-1 1 1 0 0,1-1 0 0 0,0 1 0 0 0,0 0 0 0 0,-1-1 0 0 0,1 1 0 0 0,0 0 0 0 0,0-1-1 0 0,0 1-43 0 0,1 0 28 0 0,0 0 0 0 0,0 0 0 0 0,0 1 0 0 0,0-1 0 0 0,-1 0 0 0 0,1 1 0 0 0,0 0-1 0 0,0-1 1 0 0,0 1 0 0 0,-1 0 0 0 0,1 0 0 0 0,0 0 0 0 0,-1 0 0 0 0,1 0-1 0 0,1 1-27 0 0,3 3 25 0 0,0-1-1 0 0,0 1 0 0 0,0 1 0 0 0,-1-1 0 0 0,0 1 1 0 0,0 0-1 0 0,0 0 0 0 0,-1 0 0 0 0,0 1 0 0 0,0 0 1 0 0,-1-1-1 0 0,1 1 0 0 0,-2 1 0 0 0,1-1 0 0 0,-1 0 1 0 0,0 1-1 0 0,0 1-24 0 0,-1-2 20 0 0,-1-1 1 0 0,1 0 0 0 0,-1 1-1 0 0,-1-1 1 0 0,1 0-1 0 0,-1 1 1 0 0,0-1-1 0 0,-1 0 1 0 0,1 0-1 0 0,-1 0 1 0 0,-1 0-1 0 0,1 0 1 0 0,-1 0 0 0 0,0 0-1 0 0,0-1 1 0 0,0 0-1 0 0,-1 1 1 0 0,0-1-1 0 0,0-1 1 0 0,0 1-1 0 0,-1 0-20 0 0,-21 21 98 0 0,9-7-72 0 0,-2-1-1 0 0,0-1 1 0 0,-4 2-26 0 0,20-17 2 0 0,0-1 0 0 0,0 0 0 0 0,0 1 0 0 0,0-1-1 0 0,0 0 1 0 0,-1-1 0 0 0,1 1 0 0 0,0-1 0 0 0,0 1 0 0 0,-1-1 0 0 0,-2 0-2 0 0,6 0 8 0 0,-1 0 1 0 0,0 0-1 0 0,1 0 1 0 0,-1 1-1 0 0,1-1 1 0 0,-1 0-1 0 0,0 0 1 0 0,1-1-1 0 0,-1 1 1 0 0,0 0-1 0 0,1 0 1 0 0,-1 0-1 0 0,0 0 1 0 0,1 0 0 0 0,-1-1-1 0 0,1 1 1 0 0,-1 0-1 0 0,0-1 1 0 0,1 1-1 0 0,-1 0 1 0 0,1-1-1 0 0,-1 1 1 0 0,1-1-1 0 0,-1 1 1 0 0,1-1-1 0 0,0 1 1 0 0,-1-1-1 0 0,1 1 1 0 0,-1-1-1 0 0,1 1 1 0 0,0-1-1 0 0,-1 1 1 0 0,1-1-1 0 0,0 0 1 0 0,0 1-1 0 0,0-1 1 0 0,-1 0-1 0 0,1 1 1 0 0,0-1-1 0 0,0 1 1 0 0,0-1-1 0 0,0 0 1 0 0,0 1-1 0 0,0-1 1 0 0,0 0-1 0 0,0 1 1 0 0,1-1-1 0 0,-1 0 1 0 0,0 1-1 0 0,0-1 1 0 0,0 0-1 0 0,1 1 1 0 0,-1-1-1 0 0,0 1 1 0 0,1-1-1 0 0,-1 1-8 0 0,1-2 41 0 0,0 1 0 0 0,1 0 0 0 0,-1-1 0 0 0,0 1 0 0 0,1 0-1 0 0,-1 0 1 0 0,0 0 0 0 0,1 0 0 0 0,-1 1 0 0 0,1-1 0 0 0,-1 0-1 0 0,1 1 1 0 0,0-1 0 0 0,-1 1 0 0 0,1-1 0 0 0,0 1 0 0 0,-1 0-1 0 0,1-1 1 0 0,0 1 0 0 0,0 0 0 0 0,-1 0 0 0 0,1 0 0 0 0,0 1-1 0 0,-1-1 1 0 0,2 0-41 0 0,58 12 306 0 0,-27-4-264 0 0,1-5-477 0 0,0 3 0 0 0,-1 0 0 0 0,15 7 435 0 0,-43-12-550 0 0,0 1-1 0 0,-1 0 1 0 0,1 1-1 0 0,-1 0 1 0 0,0 0-1 0 0,1 0 0 0 0,2 3 551 0 0,-1 0-3035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22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3329 0 0,'-1'0'73'0'0,"0"1"1"0"0,0 0-1 0 0,0 0 1 0 0,1 0-1 0 0,-1 0 1 0 0,0-1-1 0 0,0 1 1 0 0,1 1-1 0 0,-1-1 0 0 0,0 0 1 0 0,1 0-1 0 0,-1 0 1 0 0,1 0-1 0 0,0 0 1 0 0,-1 0-1 0 0,1 1 1 0 0,0-1-1 0 0,0 0 1 0 0,-1 0-1 0 0,1 1-73 0 0,-6 33 1146 0 0,5-30-965 0 0,-10 90 1620 0 0,4 0-1 0 0,4 74-1800 0 0,3-158 84 0 0,-2 25-636 0 0,2-35 408 0 0,0-1 0 0 0,0 1-1 0 0,0 0 1 0 0,0 0-1 0 0,0 0 1 0 0,0-1-1 0 0,0 1 1 0 0,0 0 0 0 0,0 0-1 0 0,0-1 1 0 0,1 1-1 0 0,-1 0 1 0 0,0 0-1 0 0,0-1 1 0 0,1 1-1 0 0,-1 0 1 0 0,1 0 0 0 0,-1-1-1 0 0,0 1 1 0 0,1 0-1 0 0,-1-1 1 0 0,1 1-1 0 0,0-1 1 0 0,-1 1 0 0 0,1-1-1 0 0,-1 1 1 0 0,1-1-1 0 0,0 1 1 0 0,-1-1-1 0 0,1 0 1 0 0,0 1 144 0 0,11-11-2223 0 0,-7 4-327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2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20 664 0 0,'0'-1'114'0'0,"1"0"-1"0"0,-1 1 0 0 0,0-1 1 0 0,0 0-1 0 0,1 1 1 0 0,-1-1-1 0 0,0 0 1 0 0,1 1-1 0 0,-1-1 1 0 0,1 1-1 0 0,-1-1 0 0 0,1 1 1 0 0,-1-1-1 0 0,1 1 1 0 0,-1-1-1 0 0,1 1 1 0 0,0 0-1 0 0,-1-1 1 0 0,1 1-1 0 0,-1 0 0 0 0,1-1 1 0 0,0 1-1 0 0,-1 0 1 0 0,1 0-1 0 0,0-1 1 0 0,0 1-1 0 0,-1 0 1 0 0,1 0-1 0 0,0 0 0 0 0,-1 0 1 0 0,1 0-1 0 0,0 0-113 0 0,30-6-113 0 0,123 8 1361 0 0,-153-2-1228 0 0,0 0 0 0 0,1 0 0 0 0,-1 0 1 0 0,0 0-1 0 0,0 0 0 0 0,0 0 0 0 0,1 0 0 0 0,-1 0 0 0 0,0 1 0 0 0,0-1 0 0 0,0 0 0 0 0,0 1 0 0 0,0-1 0 0 0,1 1 0 0 0,-1-1 1 0 0,0 1-1 0 0,0-1 0 0 0,0 1 0 0 0,0 0 0 0 0,0 0 0 0 0,-1 0 0 0 0,1-1 0 0 0,0 1 0 0 0,0 0 0 0 0,0 0 0 0 0,-1 0 1 0 0,1 0-1 0 0,0 0 0 0 0,-1 0 0 0 0,1 0 0 0 0,-1 0 0 0 0,0 1 0 0 0,1-1 0 0 0,-1 0 0 0 0,0 0 0 0 0,1 0 0 0 0,-1 0 0 0 0,0 1 1 0 0,0-1-1 0 0,0 0 0 0 0,0 0 0 0 0,0 1 0 0 0,0-1 0 0 0,-1 1-20 0 0,-1 8 200 0 0,0 0 0 0 0,-1-1-1 0 0,0 1 1 0 0,0 0 0 0 0,-4 4-200 0 0,-3 13 40 0 0,2 5 206 0 0,1 0-1 0 0,1 0 1 0 0,2 1-1 0 0,2 0 0 0 0,1 27-245 0 0,5 46 322 0 0,7 16-322 0 0,-1-21 270 0 0,-4 26-270 0 0,-2 56 61 0 0,1-49 32 0 0,-8 20-93 0 0,1-101 189 0 0,2 0 0 0 0,3 0-1 0 0,3 14-188 0 0,-8-9 1119 0 0,2-59-1062 0 0,-1-1-1 0 0,1 1 0 0 0,-1-1 1 0 0,0 1-1 0 0,0 0 0 0 0,0 0 1 0 0,0-1-1 0 0,0 1 0 0 0,0 0 1 0 0,0 0-1 0 0,0 0 0 0 0,0 0 1 0 0,0 0-1 0 0,0 0 0 0 0,-1 0 1 0 0,1 1-1 0 0,0-1 1 0 0,-2 0-57 0 0,-32-17 47 0 0,25 13 36 0 0,-16-8-96 0 0,-42-18-1252 0 0,17 24-6050 0 0,44 7 4249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33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14 736 0 0,'0'-1'139'0'0,"0"0"0"0"0,1 0 0 0 0,-1 0 0 0 0,1 0-1 0 0,-1 1 1 0 0,1-1 0 0 0,-1 0 0 0 0,1 1 0 0 0,0-1 0 0 0,-1 0 0 0 0,1 1-1 0 0,0-1 1 0 0,0 1 0 0 0,-1-1 0 0 0,1 1 0 0 0,0-1 0 0 0,0 1 0 0 0,0 0-1 0 0,0-1 1 0 0,0 1 0 0 0,-1 0 0 0 0,1 0 0 0 0,0-1 0 0 0,0 1 0 0 0,0 0 0 0 0,0 0-1 0 0,0 0 1 0 0,0 0 0 0 0,0 0 0 0 0,0 1 0 0 0,0-1 0 0 0,-1 0 0 0 0,2 0-139 0 0,51 5-154 0 0,-18-2 423 0 0,96 0-111 0 0,113 20-158 0 0,-183-19-2529 0 0,50-1 2529 0 0,-108-3-88 0 0,18 0-2879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3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52 736 0 0,'-18'-3'3082'0'0,"40"-3"-2436"0"0,42-4-556 0 0,397-2 992 0 0,-398 12-969 0 0,218-16-2333 0 0,-245 13 1396 0 0,-22 1-1873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47:34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3001 0 0,'20'-2'684'0'0,"0"-1"0"0"0,0-1 0 0 0,0-1 0 0 0,10-5-684 0 0,26-5 774 0 0,-31 10-699 0 0,0 1 1 0 0,1 2 0 0 0,-1 0-1 0 0,1 2 1 0 0,0 1 0 0 0,-1 1-1 0 0,5 2-75 0 0,54 10-3280 0 0,41 14 3280 0 0,-81-18-1226 0 0,-23-5-1300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5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1488 0 0,'9'28'5218'0'0,"-2"53"-4260"0"0,0 1-902 0 0,-2-57-48 0 0,1 0-1 0 0,1-1 1 0 0,1 0 0 0 0,1-1-1 0 0,1 0 1 0 0,1 0-1 0 0,1-1 1 0 0,11 16-8 0 0,-12-22-24 0 0,1-1 1 0 0,0 0-1 0 0,1-1 0 0 0,1 0 1 0 0,0-1-1 0 0,1-1 1 0 0,1 0-1 0 0,-1-1 1 0 0,2-1-1 0 0,-1 0 1 0 0,16 5 23 0 0,-15-8-523 0 0,0-1 0 0 0,1-1 1 0 0,0 0-1 0 0,0-1 0 0 0,0-1 1 0 0,1-1-1 0 0,-1-1 0 0 0,1 0 1 0 0,-1-1-1 0 0,3-1 523 0 0,-1-1-2287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6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 2977 0 0,'-5'0'223'0'0,"-1"0"0"0"0,1 0 1 0 0,-1 1-1 0 0,1 0 1 0 0,-1 0-1 0 0,1 0 1 0 0,-1 1-1 0 0,1 0 0 0 0,0 0 1 0 0,0 0-1 0 0,0 0 1 0 0,0 1-1 0 0,0 0 0 0 0,0 0 1 0 0,1 0-1 0 0,-1 1 1 0 0,1-1-1 0 0,0 1 1 0 0,0 1-224 0 0,-10 8 36 0 0,1 0 1 0 0,1 0-1 0 0,1 1 1 0 0,0 1 0 0 0,0 0-1 0 0,1 1 1 0 0,1 0-1 0 0,0 2-36 0 0,6-11 8 0 0,-1 1-1 0 0,1 0 0 0 0,1 0 0 0 0,-1 0 0 0 0,1 0 0 0 0,1 1 0 0 0,-1-1 1 0 0,2 0-1 0 0,-1 1 0 0 0,1-1 0 0 0,0 1 0 0 0,1-1 0 0 0,0 0 0 0 0,0 1 1 0 0,1-1-1 0 0,0 0 0 0 0,0 0 0 0 0,3 5-7 0 0,-2-6-69 0 0,1 0-1 0 0,0-1 1 0 0,0 1 0 0 0,0-1-1 0 0,1 0 1 0 0,0 0 0 0 0,0-1-1 0 0,1 1 1 0 0,-1-1 0 0 0,1-1-1 0 0,1 1 1 0 0,4 3 69 0 0,-7-6-223 0 0,0 0 0 0 0,0 0 0 0 0,0 0 0 0 0,0 0 1 0 0,1-1-1 0 0,-1 1 0 0 0,0-1 0 0 0,1 0 0 0 0,-1-1 0 0 0,1 1 0 0 0,-1-1 0 0 0,1 0 0 0 0,-1 0 0 0 0,1 0 0 0 0,-1-1 1 0 0,1 1-1 0 0,-1-1 0 0 0,1 0 0 0 0,-1 0 0 0 0,0-1 0 0 0,0 1 0 0 0,2-2 223 0 0,1-1-1899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7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50 1736 0 0,'0'-2'130'0'0,"0"0"-1"0"0,0 0 1 0 0,0 0-1 0 0,1 0 1 0 0,-1 0-1 0 0,0 0 1 0 0,1 0-1 0 0,-1 0 0 0 0,1 1 1 0 0,0-1-1 0 0,-1 0 1 0 0,1 0-1 0 0,0 0 1 0 0,0 1-1 0 0,0-1 1 0 0,0 1-1 0 0,1-1 1 0 0,-1 1-1 0 0,0-1 0 0 0,1 1 1 0 0,-1 0-1 0 0,0-1 1 0 0,1 1-1 0 0,0 0 1 0 0,-1 0-1 0 0,1 0 1 0 0,0 0-1 0 0,0 0 1 0 0,-1 1-1 0 0,1-1 0 0 0,0 0 1 0 0,0 1-1 0 0,0 0 1 0 0,0-1-1 0 0,0 1 1 0 0,0 0-1 0 0,0 0 1 0 0,0 0-1 0 0,-1 0 0 0 0,1 0 1 0 0,0 0-1 0 0,0 1 1 0 0,0-1-1 0 0,0 1 1 0 0,0-1-1 0 0,0 1-129 0 0,5 1 160 0 0,-1-1 0 0 0,1 1 0 0 0,0 0 0 0 0,-1 1 0 0 0,1 0 0 0 0,-1 0 0 0 0,0 0 0 0 0,0 1 0 0 0,0 0 0 0 0,-1 0 0 0 0,1 1 0 0 0,2 2-160 0 0,-5-3 25 0 0,1 1-1 0 0,-1 0 0 0 0,-1-1 0 0 0,1 1 0 0 0,-1 0 1 0 0,0 0-1 0 0,0 1 0 0 0,0-1 0 0 0,-1 0 0 0 0,1 1 1 0 0,-1-1-1 0 0,-1 1 0 0 0,1-1 0 0 0,-1 1 0 0 0,0-1 1 0 0,0 1-1 0 0,-1-1 0 0 0,1 1 0 0 0,-1-1 1 0 0,0 0-1 0 0,-1 1 0 0 0,0-1 0 0 0,1 0 0 0 0,-2 0 1 0 0,1 0-1 0 0,0 0 0 0 0,-1 0 0 0 0,-3 4-24 0 0,-3 5-351 0 0,0-1-1 0 0,0-1 0 0 0,-2 0 1 0 0,1 0-1 0 0,-2-1 0 0 0,1 0 1 0 0,-1-1-1 0 0,-1 0 0 0 0,-7 4 352 0 0,17-12-279 0 0,0 0 110 0 0,0 1-1 0 0,0-1 0 0 0,0 0 1 0 0,-1 0-1 0 0,1-1 0 0 0,0 1 1 0 0,-1-1-1 0 0,1 1 0 0 0,-1-1 1 0 0,0 0-1 0 0,1 0 0 0 0,-1-1 1 0 0,-2 1 169 0 0,6-2-11 0 0,0 0 0 0 0,0 1 0 0 0,-1-1 0 0 0,1 0 0 0 0,0 0 0 0 0,1 0 0 0 0,-1 1 0 0 0,0-1 0 0 0,0 0 0 0 0,0 0 0 0 0,0 1 0 0 0,1-1 0 0 0,-1 0 0 0 0,0 0 0 0 0,0 1 0 0 0,1-1 0 0 0,-1 0 0 0 0,1 1 0 0 0,-1-1 0 0 0,1 0 0 0 0,-1 1 0 0 0,1-1 1 0 0,-1 1-1 0 0,1-1 0 0 0,0 1 0 0 0,-1-1 0 0 0,1 1 0 0 0,0-1 0 0 0,-1 1 0 0 0,1-1 0 0 0,0 1 0 0 0,-1 0 0 0 0,2-1 11 0 0,24-14 810 0 0,-20 13-668 0 0,1 0 0 0 0,-1 0 0 0 0,1 0 1 0 0,0 1-1 0 0,0 0 0 0 0,0 0 0 0 0,0 1 0 0 0,-1 0 1 0 0,1 0-1 0 0,0 1 0 0 0,0-1 0 0 0,0 2 1 0 0,0-1-1 0 0,-1 1 0 0 0,1 0 0 0 0,0 0 0 0 0,5 4-142 0 0,-8-5 56 0 0,0 2 1 0 0,0-1-1 0 0,-1 0 0 0 0,1 1 0 0 0,-1 0 0 0 0,1 0 0 0 0,-1 0 0 0 0,0 0 0 0 0,0 1 0 0 0,0-1 0 0 0,-1 1 0 0 0,1-1 0 0 0,-1 1 0 0 0,0 0 0 0 0,0 0 0 0 0,0 0 1 0 0,-1 0-1 0 0,1 1 0 0 0,-1-1 0 0 0,0 0 0 0 0,0 0 0 0 0,-1 1 0 0 0,1-1 0 0 0,-1 1 0 0 0,0-1 0 0 0,0 1 0 0 0,0-1 0 0 0,-1 2-56 0 0,0 0 82 0 0,0-1 1 0 0,0 1-1 0 0,-1 0 0 0 0,0 0 0 0 0,0-1 0 0 0,0 1 0 0 0,-1-1 1 0 0,0 0-1 0 0,0 0 0 0 0,0 0 0 0 0,-1 0 0 0 0,1 0 0 0 0,-1 0 0 0 0,0-1 1 0 0,-1 0-1 0 0,1 0 0 0 0,-1 0 0 0 0,0-1 0 0 0,0 1 0 0 0,-1 0-82 0 0,-2 0-102 0 0,-1 1 0 0 0,1-1 0 0 0,-1 0 0 0 0,0-1 0 0 0,-7 2 102 0 0,5-3-1161 0 0,0 1-1 0 0,1-2 1 0 0,-1 0 0 0 0,-10 0 1161 0 0,19-8-3296 0 0,4 5 1037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5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2433 0 0,'1'-3'373'0'0,"0"0"1"0"0,0 0 0 0 0,0 0-1 0 0,1-1 1 0 0,-1 1 0 0 0,1 1-1 0 0,0-1 1 0 0,0 0 0 0 0,0 0-1 0 0,0 1 1 0 0,1-1 0 0 0,-1 1-1 0 0,1 0 1 0 0,-1-1 0 0 0,1 1-1 0 0,0 1 1 0 0,0-1 0 0 0,0 0-374 0 0,57-32 1731 0 0,-57 32-1660 0 0,-1 1-1 0 0,1 0 0 0 0,0 0 0 0 0,-1 0 1 0 0,1 0-1 0 0,0 0 0 0 0,0 0 0 0 0,0 1 0 0 0,0 0 1 0 0,-1-1-1 0 0,1 1 0 0 0,0 0 0 0 0,0 0 1 0 0,0 0-1 0 0,0 1 0 0 0,0-1 0 0 0,0 1 1 0 0,0 0-1 0 0,-1 0 0 0 0,1 0 0 0 0,0 0 1 0 0,-1 0-1 0 0,1 0 0 0 0,0 1 0 0 0,-1-1 0 0 0,0 1 1 0 0,1 0-1 0 0,-1 0 0 0 0,0 0 0 0 0,0 0 1 0 0,0 0-1 0 0,0 0 0 0 0,0 0 0 0 0,-1 1 1 0 0,1-1-1 0 0,0 1 0 0 0,-1-1 0 0 0,0 1 0 0 0,0 0 1 0 0,0-1-1 0 0,0 2-70 0 0,2 3 169 0 0,-1 0 0 0 0,0 0 0 0 0,-1 0 0 0 0,1 1 0 0 0,-1-1 0 0 0,-1 0-1 0 0,1 0 1 0 0,-1 0 0 0 0,-1 1 0 0 0,1-1 0 0 0,-1 0 0 0 0,-1 0 0 0 0,1 0 0 0 0,-1 0 0 0 0,0 0 0 0 0,-3 4-169 0 0,-18 30 389 0 0,22-39-489 0 0,-1 0 0 0 0,1 0 0 0 0,0 0 0 0 0,-1 0 0 0 0,1 0 0 0 0,-1 0 0 0 0,0-1 0 0 0,0 1 0 0 0,1-1 1 0 0,-1 1-1 0 0,0-1 0 0 0,0 0 0 0 0,0 1 0 0 0,-1-1 0 0 0,1 0 0 0 0,0-1 0 0 0,-2 2 100 0 0,3-2-228 0 0,1 0 0 0 0,-1-1 0 0 0,1 1 0 0 0,-1 0 0 0 0,1 0 0 0 0,-1-1 0 0 0,1 1 0 0 0,-1 0-1 0 0,1-1 1 0 0,0 1 0 0 0,-1-1 0 0 0,1 1 0 0 0,0 0 0 0 0,-1-1 0 0 0,1 1 0 0 0,0-1 0 0 0,-1 1 0 0 0,1-1 0 0 0,0 1 0 0 0,0-1-1 0 0,0 1 1 0 0,-1-1 0 0 0,1 1 0 0 0,0-1 0 0 0,0 1 0 0 0,0-1 0 0 0,0 1 0 0 0,0-1 0 0 0,0 0 0 0 0,0 1 0 0 0,0-1-1 0 0,0 1 229 0 0,0-21-4986 0 0,1 20 4783 0 0,0-8-2464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7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2072 0 0,'10'28'4313'0'0,"-13"-17"-3815"0"0,1 1 0 0 0,1 0 0 0 0,-1 1 0 0 0,2 5-498 0 0,0-14-497 0 0,0 0 0 0 0,0 0-1 0 0,1 1 1 0 0,-1-1 0 0 0,1 0 0 0 0,0 0 0 0 0,0 0-1 0 0,1 0 1 0 0,-1 0 497 0 0,0-2-1488 0 0,1-2-918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7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3881 0 0,'0'0'93'0'0,"0"0"-1"0"0,1 1 1 0 0,-1-1 0 0 0,0 0-1 0 0,0 0 1 0 0,1 0 0 0 0,-1 0 0 0 0,0 0-1 0 0,0 0 1 0 0,1 1 0 0 0,-1-1-1 0 0,0 0 1 0 0,0 0 0 0 0,0 0 0 0 0,1 1-1 0 0,-1-1 1 0 0,0 0 0 0 0,0 0 0 0 0,0 1-1 0 0,0-1 1 0 0,0 0 0 0 0,0 0-1 0 0,1 1 1 0 0,-1-1 0 0 0,0 0 0 0 0,0 0-1 0 0,0 1 1 0 0,0-1 0 0 0,0 0-1 0 0,0 1 1 0 0,0-1 0 0 0,0 0 0 0 0,0 0-1 0 0,0 1 1 0 0,0-1 0 0 0,0 0-1 0 0,-1 1 1 0 0,1-1 0 0 0,0 0 0 0 0,0 0-1 0 0,0 1-92 0 0,-7 20 1494 0 0,-11 18-689 0 0,11-28-686 0 0,1 1 0 0 0,1-1 0 0 0,0 1 1 0 0,1 1-1 0 0,0 0-119 0 0,2-9 10 0 0,1 0 0 0 0,1 0-1 0 0,-1 0 1 0 0,0 0 0 0 0,1 0 0 0 0,0 0 0 0 0,0 0 0 0 0,0 0 0 0 0,1 0-1 0 0,-1 0 1 0 0,1-1 0 0 0,0 1 0 0 0,0 0 0 0 0,0 0 0 0 0,1 0 0 0 0,-1-1-1 0 0,1 1 1 0 0,1 1-10 0 0,1-2 3 0 0,1 0 1 0 0,-1 0-1 0 0,1 0 0 0 0,0-1 0 0 0,1 1 0 0 0,-1-1 0 0 0,0 0 1 0 0,3 0-4 0 0,12 6-14 0 0,8 3 25 0 0,-18-8-14 0 0,0 1 1 0 0,-1 0-1 0 0,0 1 1 0 0,0 0-1 0 0,3 2 3 0 0,-11-6 11 0 0,1 0 0 0 0,0 0 0 0 0,-1 1 0 0 0,1-1 0 0 0,-1 1 0 0 0,0-1 0 0 0,1 1 0 0 0,-1-1 0 0 0,0 1 0 0 0,0 0 0 0 0,0-1 1 0 0,0 1-1 0 0,0 0 0 0 0,0 0 0 0 0,-1 0 0 0 0,1 0 0 0 0,-1 0 0 0 0,1 0 0 0 0,-1 0 0 0 0,0 0 0 0 0,1 0 0 0 0,-1 0 0 0 0,0 0 0 0 0,-1 0 0 0 0,1 0 0 0 0,0 0 0 0 0,0 0 0 0 0,-1 0-11 0 0,0 1 27 0 0,0-1-1 0 0,0 0 1 0 0,-1 0-1 0 0,1 0 1 0 0,0 0-1 0 0,-1 0 1 0 0,0 0 0 0 0,1 0-1 0 0,-1 0 1 0 0,0 0-1 0 0,0-1 1 0 0,0 1 0 0 0,0-1-1 0 0,0 0 1 0 0,-1 1-1 0 0,1-1 1 0 0,0 0-1 0 0,0 0 1 0 0,-3 0-27 0 0,-54 16-422 0 0,38-12-579 0 0,17-3 437 0 0,0-1-1 0 0,0 0 1 0 0,0 0-1 0 0,0-1 1 0 0,0 1-1 0 0,0-1 1 0 0,0 0-1 0 0,0 0 0 0 0,0 0 1 0 0,0 0-1 0 0,-1-1 1 0 0,1 0-1 0 0,0 1 1 0 0,0-2-1 0 0,-3 0 565 0 0,0-2-1679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8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3105 0 0,'0'-2'191'0'0,"1"1"1"0"0,0-1 0 0 0,0 1 0 0 0,0-1 0 0 0,0 1-1 0 0,0 0 1 0 0,0-1 0 0 0,0 1 0 0 0,1 0-1 0 0,-1 0 1 0 0,0 0 0 0 0,1 0 0 0 0,-1 0-1 0 0,1 0 1 0 0,-1 1 0 0 0,1-1 0 0 0,-1 0 0 0 0,1 1-1 0 0,-1-1 1 0 0,1 1 0 0 0,0-1 0 0 0,-1 1-1 0 0,1 0 1 0 0,0 0 0 0 0,-1 0 0 0 0,1 0 0 0 0,1 0-192 0 0,53-3 1028 0 0,-54 3-949 0 0,147-7 508 0 0,-98 7-1826 0 0,-17 0-5759 0 0,-32 0 5266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8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56 552 0 0,'3'-5'238'0'0,"0"1"-1"0"0,0 0 1 0 0,1 0 0 0 0,0 0-1 0 0,0 1 1 0 0,0-1-1 0 0,0 1 1 0 0,0 0 0 0 0,1 0-1 0 0,-1 0 1 0 0,1 1-1 0 0,0-1 1 0 0,0 1 0 0 0,0 0-1 0 0,0 1 1 0 0,0-1-1 0 0,0 1 1 0 0,0 0 0 0 0,1 0-1 0 0,-1 1 1 0 0,0 0-1 0 0,1-1 1 0 0,-1 2 0 0 0,0-1-1 0 0,1 1 1 0 0,-1 0-1 0 0,0 0 1 0 0,0 0 0 0 0,0 1-1 0 0,0-1 1 0 0,0 1 0 0 0,0 1-1 0 0,0-1 1 0 0,0 1-1 0 0,-1-1 1 0 0,0 1 0 0 0,1 1-1 0 0,-1-1 1 0 0,0 1-1 0 0,0-1 1 0 0,-1 1 0 0 0,2 2-238 0 0,9 11 138 0 0,-1 1 1 0 0,-1 0 0 0 0,0 0-1 0 0,-1 2 1 0 0,-2-1 0 0 0,0 1-1 0 0,0 1 1 0 0,-2-1 0 0 0,-1 2-1 0 0,-1-1 1 0 0,0 0 0 0 0,-2 1-1 0 0,0 0 1 0 0,-1 9-139 0 0,-1 15 76 0 0,-2 0-1 0 0,-2-1 1 0 0,-2 1 0 0 0,-3-1-1 0 0,-1 0 1 0 0,-7 19-76 0 0,12-54-25 0 0,1 0 0 0 0,-2 0 0 0 0,1-1 0 0 0,-1 1 0 0 0,-1-1 0 0 0,0 0 0 0 0,0-1 0 0 0,-1 0 0 0 0,0 1 25 0 0,-19 16-2695 0 0,-2-7-3807 0 0,26-17 3005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3.39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623 8 8 0 0,'5'-8'5132'0'0,"-2"10"-3363"0"0,-6 11-1119 0 0,-183 525 907 0 0,100-320-1391 0 0,-52 87-166 0 0,85-190 155 0 0,28-58-236 0 0,-3-1 0 0 0,-18 28 81 0 0,29-55-518 0 0,10-17-1002 0 0,0-1 0 0 0,0 0 0 0 0,-1 0 0 0 0,-8 9 1520 0 0,13-16-2669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7.54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294 0 4193 0 0,'-11'4'339'0'0,"-1"1"1"0"0,1 0-1 0 0,0 1 1 0 0,1 0 0 0 0,-1 0-1 0 0,1 1 1 0 0,1 0-1 0 0,-1 1 1 0 0,1 0-1 0 0,0 1 1 0 0,1 0-1 0 0,-7 10-339 0 0,-11 13 276 0 0,3 2 0 0 0,0 1 0 0 0,-1 8-276 0 0,14-25 23 0 0,1 1 1 0 0,1 0-1 0 0,0 0 0 0 0,2 1 0 0 0,0 0 0 0 0,1 0 0 0 0,2 0 1 0 0,0 1-1 0 0,0 0 0 0 0,2-1 0 0 0,1 1 0 0 0,1 0 1 0 0,0-1-1 0 0,2 1 0 0 0,0-1 0 0 0,2 2-23 0 0,-4-16-71 0 0,1 0 0 0 0,0-1 1 0 0,0 1-1 0 0,0-1 0 0 0,1 0 0 0 0,0 1 0 0 0,0-1 0 0 0,0 0 1 0 0,1-1-1 0 0,0 1 0 0 0,0-1 0 0 0,0 0 0 0 0,0 0 0 0 0,1 1 71 0 0,-3-4-166 0 0,1 0 0 0 0,-1 0 0 0 0,1 0 0 0 0,-1 0 0 0 0,1 0-1 0 0,0 0 1 0 0,-1-1 0 0 0,1 1 0 0 0,0-1 0 0 0,-1 0 0 0 0,1 0-1 0 0,0 0 1 0 0,0 0 0 0 0,-1 0 0 0 0,1 0 0 0 0,0-1 0 0 0,-1 0-1 0 0,1 1 1 0 0,0-1 0 0 0,-1 0 0 0 0,1 0 0 0 0,-1 0 0 0 0,0-1 0 0 0,1 1-1 0 0,-1-1 1 0 0,0 1 0 0 0,0-1 0 0 0,0 0 0 0 0,0 1 0 0 0,0-1-1 0 0,1-1 167 0 0,17-11-1073 0 0,-11 5-1169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8.02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23 3033 0 0,'0'-1'297'0'0,"0"0"-194"0"0,0 0 0 0 0,0 1 0 0 0,0-1 0 0 0,0 0 0 0 0,0 0 0 0 0,0 1 0 0 0,0-1 0 0 0,0 0 0 0 0,0 1 0 0 0,0-1 0 0 0,0 0 0 0 0,0 1 0 0 0,1-1 0 0 0,-1 0 0 0 0,0 1 0 0 0,0-1 0 0 0,1 0 0 0 0,-1 1 0 0 0,1-1-1 0 0,-1 0 1 0 0,0 1 0 0 0,1-1 0 0 0,-1 1 0 0 0,1-1 0 0 0,-1 1 0 0 0,1-1 0 0 0,0 1 0 0 0,-1 0 0 0 0,1-1 0 0 0,-1 1 0 0 0,1 0 0 0 0,0-1 0 0 0,-1 1 0 0 0,1 0 0 0 0,0 0 0 0 0,0-1 0 0 0,-1 1 0 0 0,1 0 0 0 0,0 0 0 0 0,-1 0 0 0 0,1 0 0 0 0,0 0 0 0 0,-1 0 0 0 0,1 0 0 0 0,0 0-1 0 0,0 1 1 0 0,-1-1 0 0 0,1 0-103 0 0,4-1 76 0 0,0 1 0 0 0,0 0 0 0 0,0 0 0 0 0,0 0 0 0 0,-1 1 0 0 0,1-1 0 0 0,0 1 0 0 0,0 0 0 0 0,0 0 0 0 0,-1 1 0 0 0,1 0 0 0 0,-1 0 0 0 0,1 0 0 0 0,-1 0 0 0 0,0 1 0 0 0,0-1 0 0 0,0 1 0 0 0,0 0 0 0 0,0 0 0 0 0,0 1 0 0 0,-1-1 0 0 0,0 1 0 0 0,0-1 0 0 0,0 1 0 0 0,0 0 0 0 0,0 1 0 0 0,-1-1 0 0 0,0 0 0 0 0,0 1 0 0 0,0-1-1 0 0,0 1 1 0 0,-1 0 0 0 0,1 0-76 0 0,0 1 2 0 0,0 0-1 0 0,-1-1 0 0 0,0 1 0 0 0,0 0 1 0 0,0 0-1 0 0,-1 1 0 0 0,1-1 0 0 0,-1 0 1 0 0,-1 0-1 0 0,1 0 0 0 0,-1 0 0 0 0,0 0 1 0 0,-1 0-1 0 0,1 0 0 0 0,-1-1 0 0 0,-1 1 0 0 0,1 0 1 0 0,-1-1-1 0 0,1 1 0 0 0,-2-1 0 0 0,1 0 1 0 0,0 0-1 0 0,-1 0 0 0 0,0-1 0 0 0,0 1 1 0 0,-5 2-2 0 0,-13 10-252 0 0,-1-1 1 0 0,-1-2 0 0 0,-5 2 251 0 0,32-17-304 0 0,-1 0 271 0 0,0 0-1 0 0,0 0 1 0 0,0 0-1 0 0,0 0 1 0 0,0 1-1 0 0,0-1 1 0 0,0 0-1 0 0,0 1 1 0 0,0 0-1 0 0,0 0 1 0 0,0 0-1 0 0,0 0 1 0 0,0 0-1 0 0,0 0 1 0 0,1 0-1 0 0,1 1 34 0 0,4 1-39 0 0,0 0 1 0 0,0 0-1 0 0,0 0 0 0 0,0 1 1 0 0,0 1-1 0 0,3 1 39 0 0,-9-3 1 0 0,1-1 0 0 0,-1 1 1 0 0,1 0-1 0 0,-1-1 0 0 0,0 1 0 0 0,0 0 0 0 0,0 0 1 0 0,0 1-1 0 0,0-1 0 0 0,0 0 0 0 0,-1 0 0 0 0,1 1 1 0 0,-1-1-1 0 0,0 1 0 0 0,0 0 0 0 0,1-1 0 0 0,-2 1 1 0 0,1 0-1 0 0,0 0 0 0 0,0 0-1 0 0,0 6 79 0 0,0 0 0 0 0,0 0 0 0 0,-1 0 0 0 0,0 0 0 0 0,-1-1 0 0 0,0 1 0 0 0,0 0 0 0 0,-1 0 0 0 0,0-1 0 0 0,-1 3-79 0 0,1-7 18 0 0,0 0-1 0 0,0 1 1 0 0,0-1-1 0 0,0 0 1 0 0,-1 0-1 0 0,0-1 0 0 0,0 1 1 0 0,0 0-1 0 0,0-1 1 0 0,0 0-1 0 0,-1 1 0 0 0,0-2 1 0 0,1 1-1 0 0,-1 0 1 0 0,0-1-1 0 0,0 1 1 0 0,-1-1-1 0 0,1 0 0 0 0,0-1 1 0 0,-3 1-18 0 0,-2 2-380 0 0,-11 3-1705 0 0,7-9-2414 0 0,11 0 1322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8.40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79 1 6705 0 0,'-11'22'1012'0'0,"1"1"0"0"0,1 0 0 0 0,1 1 0 0 0,0 0 0 0 0,-1 16-1012 0 0,1-13 143 0 0,5-20-168 0 0,0 1 0 0 0,1 0-1 0 0,0 0 1 0 0,0 1-1 0 0,1-1 1 0 0,0 0 0 0 0,0 0-1 0 0,1 1 1 0 0,0-1-1 0 0,1 7 26 0 0,-1-15-72 0 0,0 1-1 0 0,0-1 0 0 0,0 0 0 0 0,0 0 0 0 0,0 0 0 0 0,0 1 0 0 0,0-1 0 0 0,1 0 1 0 0,-1 0-1 0 0,0 0 0 0 0,0 0 0 0 0,0 1 0 0 0,0-1 0 0 0,0 0 0 0 0,0 0 0 0 0,1 0 1 0 0,-1 0-1 0 0,0 0 0 0 0,0 1 0 0 0,0-1 0 0 0,0 0 0 0 0,1 0 0 0 0,-1 0 0 0 0,0 0 1 0 0,0 0-1 0 0,0 0 0 0 0,1 0 0 0 0,-1 0 0 0 0,0 0 0 0 0,0 0 0 0 0,0 0 1 0 0,1 0-1 0 0,-1 0 0 0 0,0 0 0 0 0,0 0 0 0 0,0 0 0 0 0,1 0 0 0 0,-1 0 0 0 0,0 0 1 0 0,0 0-1 0 0,0 0 0 0 0,1 0 0 0 0,-1 0 0 0 0,0 0 0 0 0,0 0 0 0 0,0 0 0 0 0,0 0 1 0 0,1-1-1 0 0,-1 1 0 0 0,0 0 0 0 0,0 0 0 0 0,0 0 0 0 0,0 0 0 0 0,0 0 0 0 0,1-1 1 0 0,-1 1 72 0 0,12-17-2813 0 0,7-21 442 0 0,-17 26 1169 0 0,1-2 22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8.74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7 10 1576 0 0,'0'0'101'0'0,"0"-1"0"0"0,0 1 0 0 0,0-1 0 0 0,0 1-1 0 0,0 0 1 0 0,0-1 0 0 0,1 1 0 0 0,-1 0-1 0 0,0-1 1 0 0,0 1 0 0 0,0 0 0 0 0,0-1 0 0 0,0 1-1 0 0,1 0 1 0 0,-1-1 0 0 0,0 1 0 0 0,0 0 0 0 0,0-1-1 0 0,1 1 1 0 0,-1 0 0 0 0,0 0 0 0 0,1-1 0 0 0,-1 1-1 0 0,0 0 1 0 0,0 0 0 0 0,1 0 0 0 0,-1-1 0 0 0,0 1-1 0 0,1 0 1 0 0,-1 0 0 0 0,1 0 0 0 0,-1 0 0 0 0,0 0-1 0 0,1 0 1 0 0,-1 0 0 0 0,0 0 0 0 0,1 0-101 0 0,1 16 1898 0 0,-7 36-537 0 0,4-45-1009 0 0,0 7-73 0 0,-1-1-123 0 0,0 1 0 0 0,1-1 0 0 0,1 1 0 0 0,0-1 0 0 0,1 0 0 0 0,1 2-156 0 0,-1-11 18 0 0,0 0 0 0 0,0-1 0 0 0,0 1 0 0 0,0-1 0 0 0,1 1 0 0 0,-1-1 0 0 0,1 0 0 0 0,0 1 0 0 0,0-1 0 0 0,0 0 0 0 0,1 0 0 0 0,-1 0 0 0 0,1-1 0 0 0,0 1 0 0 0,0 0 0 0 0,-1-1 0 0 0,2 0 0 0 0,-1 0 0 0 0,0 0 0 0 0,0 0 0 0 0,1 0 0 0 0,-1-1 0 0 0,4 2-18 0 0,43 7 122 0 0,19 4-71 0 0,-67-13-38 0 0,0 0-1 0 0,1 0 0 0 0,-1-1 1 0 0,0 1-1 0 0,0 1 0 0 0,0-1 0 0 0,0 0 1 0 0,0 1-1 0 0,0-1 0 0 0,0 1 1 0 0,-1-1-1 0 0,1 1 0 0 0,-1 0 1 0 0,1-1-1 0 0,-1 1 0 0 0,1 0 1 0 0,-1 0-1 0 0,0 0 0 0 0,0 0 0 0 0,0 1 1 0 0,0-1-1 0 0,0 0 0 0 0,0 3-12 0 0,-1 0 35 0 0,0-1-1 0 0,0 1 1 0 0,-1 0-1 0 0,0 0 1 0 0,0 0 0 0 0,0 0-1 0 0,0 0 1 0 0,-1-1-1 0 0,1 1 1 0 0,-1-1-1 0 0,-1 1 1 0 0,1-1-1 0 0,0 1 1 0 0,-1-1-1 0 0,0 0 1 0 0,0 0-1 0 0,0-1 1 0 0,-1 1-1 0 0,1-1 1 0 0,-3 2-35 0 0,-2 3-224 0 0,-1 0 0 0 0,-1-1 0 0 0,1 0 1 0 0,-1 0-1 0 0,0-1 0 0 0,-1 0 0 0 0,-10 3 224 0 0,13-5-881 0 0,0-2 0 0 0,1 1-1 0 0,-1-1 1 0 0,-1 0 0 0 0,1-1 0 0 0,0 0 0 0 0,0 0-1 0 0,0-1 1 0 0,-6 0 881 0 0,4-2-2187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9.08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1 177 3137 0 0,'0'-1'233'0'0,"0"0"0"0"0,1 0 0 0 0,-1 0 0 0 0,1-1-1 0 0,0 1 1 0 0,-1 0 0 0 0,1 0 0 0 0,0 0 0 0 0,-1 0 0 0 0,1 0 0 0 0,0 0 0 0 0,0 0 0 0 0,0 1 0 0 0,0-1 0 0 0,0 0 0 0 0,0 0 0 0 0,0 1 0 0 0,0-1 0 0 0,0 1 0 0 0,1-1 0 0 0,-1 1 0 0 0,0-1 0 0 0,0 1 0 0 0,0 0 0 0 0,1-1-233 0 0,42-9 745 0 0,-27 6-652 0 0,45-2-170 0 0,-20 4-1866 0 0,-4-8-3457 0 0,-34 7 3029 0 0</inkml:trace>
  <inkml:trace contextRef="#ctx0" brushRef="#br0" timeOffset="1">436 12 456 0 0,'2'-2'174'0'0,"-1"1"-1"0"0,1 0 1 0 0,-1 0 0 0 0,1 0-1 0 0,0 0 1 0 0,-1 0-1 0 0,1 1 1 0 0,0-1 0 0 0,0 0-1 0 0,-1 1 1 0 0,1 0 0 0 0,0-1-1 0 0,0 1 1 0 0,0 0 0 0 0,0 0-1 0 0,0 0 1 0 0,-1 0-1 0 0,1 0 1 0 0,0 0 0 0 0,0 0-1 0 0,0 1 1 0 0,0-1 0 0 0,-1 1-1 0 0,1-1 1 0 0,0 1-1 0 0,0 0 1 0 0,-1-1 0 0 0,1 1-1 0 0,0 0 1 0 0,-1 0 0 0 0,1 0-1 0 0,-1 1 1 0 0,0-1-1 0 0,1 0 1 0 0,-1 1 0 0 0,1 0-174 0 0,4 3 354 0 0,-1 1 0 0 0,0-1 0 0 0,-1 1 0 0 0,1 0 0 0 0,-1 0 0 0 0,0 0 0 0 0,-1 0 0 0 0,3 6-354 0 0,2 11 425 0 0,-2 0 0 0 0,0 0 0 0 0,-2 1 0 0 0,0 0 0 0 0,-1 11-425 0 0,1 123 735 0 0,-4-135-653 0 0,0 16-271 0 0,-2 0 0 0 0,-1-1-1 0 0,-2 1 1 0 0,-2-1-1 0 0,-2 0 1 0 0,-2 3 189 0 0,9-36-891 0 0,0-1 0 0 0,0 1 0 0 0,0-1 0 0 0,0 0 0 0 0,-1 0 0 0 0,0 0 0 0 0,0 0 0 0 0,0 0 0 0 0,-1 0 891 0 0,-3 1-3318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5161 0 0,'12'10'6834'0'0,"-2"12"-4233"0"0,3 25-1668 0 0,-12-44-564 0 0,8 31 73 0 0,2-1 0 0 0,14 29-442 0 0,12 37-1107 0 0,-35-77-1379 0 0,-5-11-1103 0 0,-4-11-3397 0 0,6-2 4380 0 0</inkml:trace>
  <inkml:trace contextRef="#ctx0" brushRef="#br0" timeOffset="1">71 227 8 0 0,'1'-4'1143'0'0,"1"0"0"0"0,0 0 1 0 0,0 0-1 0 0,0 0 0 0 0,1 1 0 0 0,-1-1 0 0 0,1 1 0 0 0,2-3-1143 0 0,32-25 2952 0 0,46-19-3583 0 0,-75 45 739 0 0,-3 3-7 0 0,17-9-3487 0 0,-21 11 3294 0 0,-1-1 0 0 0,0 1 0 0 0,1 0 0 0 0,-1 0 0 0 0,0 0 0 0 0,0 0 0 0 0,1 0 0 0 0,-1 0 0 0 0,0 0 1 0 0,1 0-1 0 0,-1 0 0 0 0,0 0 0 0 0,1 0 0 0 0,-1 0 0 0 0,0 0 0 0 0,0 0 0 0 0,1 0 0 0 0,-1 1 0 0 0,0-1 1 0 0,1 0-1 0 0,-1 0 0 0 0,0 0 0 0 0,0 0 0 0 0,1 0 0 0 0,-1 1 0 0 0,0-1 0 0 0,0 0 0 0 0,0 0 0 0 0,1 0 0 0 0,-1 1 1 0 0,0-1-1 0 0,0 0 0 0 0,0 0 0 0 0,1 1 0 0 0,-1-1 0 0 0,0 0 0 0 0,0 1 0 0 0,0-1 0 0 0,0 0 0 0 0,0 0 1 0 0,0 1-1 0 0,0-1 0 0 0,0 0 0 0 0,0 1 0 0 0,0-1 0 0 0,0 0 0 0 0,0 1 0 0 0,0-1 0 0 0,0 0 0 0 0,0 0 0 0 0,0 1 1 0 0,0-1-1 0 0,0 0 0 0 0,0 1 0 0 0,0-1 0 0 0,0 0 0 0 0,-1 0 0 0 0,1 1 0 0 0,0-1 0 0 0,0 0 0 0 0,0 0 1 0 0,0 1-1 0 0,-1-1 0 0 0,1 0 0 0 0,0 0 0 0 0,0 0 0 0 0,-1 1 0 0 0,1-1 92 0 0,-2 5-2039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49.84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777 1 8 0 0,'-7'9'4909'0'0,"-18"26"-1539"0"0,12-3-2599 0 0,-1-1 0 0 0,-1 0 1 0 0,-2 0-772 0 0,-27 54 40 0 0,16-29-29 0 0,-2-2 0 0 0,-9 8-11 0 0,-25 46 6 0 0,-45 109 14 0 0,-31 108-20 0 0,112-261-849 0 0,-2-2 1 0 0,-27 41 848 0 0,36-70-2368 0 0,-2-1 0 0 0,-1-1 0 0 0,-10 9 2368 0 0,20-24-1880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51.09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128 16 2481 0 0,'-26'-15'5273'0'0,"22"19"-5137"0"0,-1 1 1 0 0,1-1-1 0 0,0 1 0 0 0,1 1 1 0 0,-1-1-1 0 0,1 0 1 0 0,0 1-1 0 0,0 0 0 0 0,1 0 1 0 0,0 0-1 0 0,-2 5-136 0 0,-1 3 113 0 0,-7 14-80 0 0,2 0 1 0 0,2 1-1 0 0,0 0 0 0 0,2 1 0 0 0,1-1 0 0 0,-1 31-33 0 0,5-7 56 0 0,2 1-1 0 0,2-1 1 0 0,7 25-56 0 0,-7-52-217 0 0,-2-10-315 0 0,1 0 1 0 0,0 0-1 0 0,2-1 0 0 0,2 8 532 0 0,-5-20-79 0 0,0 0-1 0 0,0 0 1 0 0,0 0-1 0 0,0 0 1 0 0,1 0-1 0 0,0-1 1 0 0,-1 1-1 0 0,1 0 1 0 0,0-1-1 0 0,0 1 1 0 0,0-1-1 0 0,1 0 1 0 0,-1 0-1 0 0,0 0 1 0 0,1 0 0 0 0,0 0-1 0 0,-1 0 1 0 0,1-1-1 0 0,0 1 1 0 0,0-1-1 0 0,0 0 1 0 0,0 0-1 0 0,3 1 80 0 0,-3-2-442 0 0,1-1-1 0 0,-1 1 0 0 0,1-1 1 0 0,-1 0-1 0 0,1 0 0 0 0,-1 0 1 0 0,1 0-1 0 0,-1 0 1 0 0,0-1-1 0 0,2-1 443 0 0,0-1-1127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51.61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18 26 808 0 0,'1'-1'532'0'0,"20"-17"4837"0"0,-19 17-5214 0 0,0 0 1 0 0,0 0 0 0 0,0 0 0 0 0,1 0-1 0 0,-1 1 1 0 0,0-1 0 0 0,1 1 0 0 0,-1 0-1 0 0,0-1 1 0 0,1 1 0 0 0,-1 0 0 0 0,0 1-1 0 0,1-1 1 0 0,-1 0 0 0 0,0 1 0 0 0,3 0-156 0 0,-3-1 60 0 0,1 1 0 0 0,-1-1 0 0 0,1 1 0 0 0,0 0 0 0 0,-1 0 1 0 0,0 0-1 0 0,1 0 0 0 0,-1 0 0 0 0,0 1 0 0 0,1-1 0 0 0,-1 1 1 0 0,0 0-1 0 0,0-1 0 0 0,0 1 0 0 0,-1 0 0 0 0,1 0 0 0 0,0 0 1 0 0,-1 0-1 0 0,1 1 0 0 0,-1-1 0 0 0,1 2-60 0 0,1 2 42 0 0,-1-1 0 0 0,-1 1 0 0 0,1-1 0 0 0,-1 1 0 0 0,0 0 0 0 0,0 0 0 0 0,-1 0 0 0 0,1-1-1 0 0,-2 1 1 0 0,1 2-42 0 0,-1 3 11 0 0,0 0 0 0 0,0 0-1 0 0,-2 0 1 0 0,1 0 0 0 0,-1-1 0 0 0,-1 1-1 0 0,0-1 1 0 0,0 1 0 0 0,-1-1-1 0 0,-6 8-10 0 0,-21 19-244 0 0,23-28 156 0 0,1 0 1 0 0,0 0 0 0 0,1 1 0 0 0,0 0 0 0 0,-3 6 87 0 0,-5-4-746 0 0,13-13-280 0 0,12-5 448 0 0,-3 2 536 0 0,0 1-1 0 0,1 1 1 0 0,-1-1-1 0 0,1 1 1 0 0,0 0-1 0 0,0 1 1 0 0,0 0 0 0 0,0 0-1 0 0,0 1 1 0 0,0 0-1 0 0,4 1 43 0 0,-10-1 37 0 0,1 0-1 0 0,-1 1 0 0 0,1-1 1 0 0,-1 1-1 0 0,1 0 1 0 0,-1-1-1 0 0,0 1 1 0 0,0 0-1 0 0,1 0 1 0 0,-1 1-1 0 0,0-1 1 0 0,0 0-1 0 0,0 1 1 0 0,0 0-1 0 0,0-1 1 0 0,0 1-1 0 0,-1 0 0 0 0,1 0 1 0 0,0 0-1 0 0,-1 0 1 0 0,0 0-1 0 0,1 0 1 0 0,-1 0-1 0 0,0 0 1 0 0,0 1-1 0 0,0-1 1 0 0,0 0-1 0 0,-1 1 1 0 0,1-1-1 0 0,-1 1 1 0 0,1-1-1 0 0,-1 1 0 0 0,0-1 1 0 0,0 1-1 0 0,0-1 1 0 0,0 1-1 0 0,0-1 1 0 0,-1 1-1 0 0,0 1-36 0 0,-1 9 218 0 0,0 1-1 0 0,-1-1 0 0 0,-1 0 1 0 0,0 0-1 0 0,-1 0 0 0 0,0 0 1 0 0,-6 9-218 0 0,8-16-62 0 0,-1 0 0 0 0,0-1 0 0 0,0 0 0 0 0,0 1 1 0 0,-1-1-1 0 0,0-1 0 0 0,1 1 0 0 0,-2-1 62 0 0,3-2-288 0 0,0 1 0 0 0,0-1 0 0 0,0-1 1 0 0,0 1-1 0 0,-1 0 0 0 0,1-1 0 0 0,-1 0 0 0 0,1 0 0 0 0,-1 0 0 0 0,0 0 1 0 0,1 0-1 0 0,-1-1 0 0 0,0 1 0 0 0,-1-1 288 0 0,-2-5-3270 0 0,4 3 636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51.96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152 1 6297 0 0,'-12'42'5391'0'0,"5"-29"-5336"0"0,0 0 1 0 0,-1 0-1 0 0,-1 0 1 0 0,0-1-1 0 0,0 0 1 0 0,-9 7-56 0 0,-11 7-2600 0 0,-6-3-3378 0 0,26-16 2543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3:52.31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 1888 0 0,'1'2'399'0'0,"1"1"-1"0"0,0-1 0 0 0,0 0 1 0 0,0 0-1 0 0,0 0 0 0 0,1 0 1 0 0,-1 0-1 0 0,1 0 0 0 0,-1 0 1 0 0,1-1-1 0 0,-1 1 0 0 0,2-1-398 0 0,12 11 1070 0 0,-2 3-628 0 0,-1 0-1 0 0,-1 1 1 0 0,-1 1 0 0 0,0 0 0 0 0,-1 1 0 0 0,-1-1 0 0 0,0 2-1 0 0,-2-1 1 0 0,1 5-442 0 0,3 9 195 0 0,-3 0 0 0 0,0 1 0 0 0,-2 0 0 0 0,-2 0 0 0 0,-1 5-195 0 0,-2-21-25 0 0,-1 1 0 0 0,-1 0 0 0 0,-1-1 0 0 0,-1 1-1 0 0,0-1 1 0 0,-1 0 0 0 0,-1 0 0 0 0,-4 11 25 0 0,-15 24-2750 0 0,-5-4-3515 0 0,20-36 2800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11.12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849 1 2184 0 0,'-2'0'43'0'0,"0"0"0"0"0,1 0 0 0 0,-1 0 0 0 0,0 0 0 0 0,0 0 0 0 0,0 1 0 0 0,1-1 0 0 0,-1 1 0 0 0,0-1 0 0 0,0 1 0 0 0,1 0-1 0 0,-1-1 1 0 0,0 1 0 0 0,1 0 0 0 0,-1 0 0 0 0,1 0 0 0 0,-1 0 0 0 0,1 0 0 0 0,0 1 0 0 0,-1-1 0 0 0,1 0 0 0 0,0 1 0 0 0,0-1-43 0 0,-34 42 775 0 0,26-31-566 0 0,-79 106 503 0 0,5 4 1 0 0,-39 79-713 0 0,65-93 176 0 0,12-22 154 0 0,-19 23-330 0 0,-14 3 520 0 0,-89 97-520 0 0,162-202-535 0 0,-1-1 1 0 0,0-1 0 0 0,-1 1 0 0 0,0-1-1 0 0,0 0 1 0 0,0-1 0 0 0,0 1-1 0 0,-1-1 535 0 0,6-4-2324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19.46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145 5 3905 0 0,'-1'-5'690'0'0,"-4"11"506"0"0,-11 28 1975 0 0,-15 45 1134 0 0,10-13-10345 0 0,-7 41 6040 0 0,-12 41-5431 0 0,38-142 3643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19.80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73 1168 0 0,'0'-4'375'0'0,"1"1"0"0"0,0-1 0 0 0,0 1 0 0 0,1-1 0 0 0,-1 1-1 0 0,1-1 1 0 0,0 1 0 0 0,-1 0 0 0 0,2 0 0 0 0,-1 0 0 0 0,0 0-1 0 0,0 0 1 0 0,1 0 0 0 0,0 0 0 0 0,0 1 0 0 0,-1 0 0 0 0,1-1 0 0 0,1 1-1 0 0,-1 0 1 0 0,0 0 0 0 0,0 1 0 0 0,1-1 0 0 0,-1 1 0 0 0,1 0 0 0 0,-1-1-1 0 0,2 1-374 0 0,24-1 326 0 0,-13 2-391 0 0,0 0 1 0 0,1 1-1 0 0,-1 1 1 0 0,0 0-1 0 0,-1 1 1 0 0,1 1-1 0 0,0 1 1 0 0,-1 0-1 0 0,0 1 1 0 0,0 0-1 0 0,8 6 65 0 0,-6-3-814 0 0,35 23-2948 0 0,-49-30 3486 0 0,-1 0 0 0 0,1 0 0 0 0,-1 0 0 0 0,0 0-1 0 0,1 1 1 0 0,-1-1 0 0 0,0 1 0 0 0,-1 0 0 0 0,1-1-1 0 0,0 1 1 0 0,-1 0 0 0 0,0 0 0 0 0,1 0-1 0 0,-1 0 1 0 0,0 0 0 0 0,0 2 276 0 0,-1 4-1527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0.14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13 93 1936 0 0,'-12'2'1420'0'0,"15"0"1119"0"0,23-1-195 0 0,114-15-14 0 0,-93 11-3433 0 0,0-2 0 0 0,0-2 0 0 0,16-6 1103 0 0,-56 11-546 0 0,0 0-1 0 0,-1-1 1 0 0,1 1-1 0 0,-1-1 1 0 0,0 0 0 0 0,0-1-1 0 0,0 0 1 0 0,0 0-1 0 0,0 0 1 0 0,-1 0-1 0 0,0-1 1 0 0,2-2 546 0 0,0-2-695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0.49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47 137 2521 0 0,'-1'-4'264'0'0,"1"-1"0"0"0,0 1 0 0 0,0-1 0 0 0,0 1 0 0 0,0 0 0 0 0,1-1 0 0 0,0 1 1 0 0,0-1-1 0 0,0 1 0 0 0,0 0 0 0 0,1 0 0 0 0,-1-1 0 0 0,1 1 0 0 0,0 0 1 0 0,1 1-1 0 0,-1-1 0 0 0,1 0 0 0 0,-1 1 0 0 0,1-1 0 0 0,0 1 0 0 0,1 0 1 0 0,-1 0-1 0 0,0 0 0 0 0,1 0 0 0 0,-1 1 0 0 0,1-1 0 0 0,0 1 0 0 0,0 0 0 0 0,0 0 1 0 0,0 1-1 0 0,1-1 0 0 0,-1 1 0 0 0,0 0 0 0 0,3-1-264 0 0,7-3 123 0 0,1 1 0 0 0,0 0-1 0 0,0 2 1 0 0,0-1 0 0 0,0 2 0 0 0,0 0-1 0 0,0 0 1 0 0,14 3-123 0 0,-24-2 6 0 0,0 1 0 0 0,0 0-1 0 0,0 0 1 0 0,0 0 0 0 0,0 1 0 0 0,0-1-1 0 0,0 1 1 0 0,-1 1 0 0 0,1-1 0 0 0,-1 1 0 0 0,1-1-1 0 0,-1 1 1 0 0,0 0 0 0 0,0 1 0 0 0,0-1-1 0 0,0 1 1 0 0,-1 0 0 0 0,0 0 0 0 0,1 0-1 0 0,-1 0 1 0 0,-1 0 0 0 0,1 1 0 0 0,-1-1-1 0 0,0 1 1 0 0,0 0 0 0 0,0 0 0 0 0,0 1-6 0 0,2 10-50 0 0,-2-1 1 0 0,0 0-1 0 0,0 1 1 0 0,-2-1 0 0 0,0 1-1 0 0,0 0 1 0 0,-2-1-1 0 0,0 1 1 0 0,-1-1 0 0 0,0 0-1 0 0,-2 5 50 0 0,-3 6-1160 0 0,-1-1-1 0 0,-8 19 1161 0 0,-28 37-5850 0 0,24-55 3566 0 0,12-17 652 0 0</inkml:trace>
  <inkml:trace contextRef="#ctx0" brushRef="#br0" timeOffset="1">0 422 2425 0 0,'0'-2'267'0'0,"0"0"0"0"0,0 0 0 0 0,1 0 0 0 0,-1 0 0 0 0,0 1 0 0 0,1-1 0 0 0,-1 0 0 0 0,1 0 0 0 0,0 1 0 0 0,-1-1 0 0 0,1 0 0 0 0,0 1 0 0 0,0-1 0 0 0,0 1 0 0 0,0-1 0 0 0,0 1 0 0 0,1-1 0 0 0,-1 1 0 0 0,0 0 0 0 0,1-1-267 0 0,36-18 1665 0 0,-36 19-1638 0 0,9-2-31 0 0,-1 0 1 0 0,1 0 0 0 0,1 1 0 0 0,-1 1-1 0 0,0 0 1 0 0,0 0 0 0 0,1 1-1 0 0,8 2 5 0 0,-6-2-1565 0 0,-1 0 1 0 0,0 0-1 0 0,1-1 1 0 0,-1 0 0 0 0,11-4 1563 0 0,-16 3-1606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6 187 3361 0 0,'-5'3'2357'0'0,"9"-4"-559"0"0,14-12-870 0 0,17-23 243 0 0,1 2-1 0 0,2 1 0 0 0,1 2 0 0 0,8-3-1170 0 0,-46 33 60 0 0,-1 1 0 0 0,1-1-1 0 0,0 0 1 0 0,0 1 0 0 0,-1-1-1 0 0,1 1 1 0 0,0-1 0 0 0,0 1-1 0 0,0-1 1 0 0,0 1 0 0 0,0-1-1 0 0,0 1 1 0 0,0 0-1 0 0,0 0 1 0 0,0-1 0 0 0,0 1-1 0 0,0 0 1 0 0,0 0 0 0 0,0 0-1 0 0,0 0 1 0 0,0 0 0 0 0,0 0-1 0 0,0 0 1 0 0,0 1-1 0 0,0-1 1 0 0,0 0 0 0 0,1 1-60 0 0,-2 0 61 0 0,1 0-1 0 0,0 0 1 0 0,0 0 0 0 0,-1 1 0 0 0,1-1-1 0 0,-1 0 1 0 0,1 0 0 0 0,-1 1 0 0 0,1-1-1 0 0,-1 0 1 0 0,0 1 0 0 0,0-1 0 0 0,1 0 0 0 0,-1 1-1 0 0,0-1 1 0 0,0 0 0 0 0,0 1 0 0 0,-1-1-61 0 0,-11 73 775 0 0,9-62-868 0 0,-1 14 43 0 0,-5 20-2758 0 0,-3-20-7349 0 0,10-23 6668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0.82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3 22 2905 0 0,'0'-1'158'0'0,"-1"1"0"0"0,1-1 0 0 0,0 1 0 0 0,-1-1 0 0 0,1 1 1 0 0,0-1-1 0 0,0 0 0 0 0,0 1 0 0 0,0-1 0 0 0,-1 1 0 0 0,1-1 1 0 0,0 1-1 0 0,0-1 0 0 0,0 0 0 0 0,0 1 0 0 0,0-1 0 0 0,0 1 1 0 0,1-1-1 0 0,-1 0 0 0 0,0 1 0 0 0,0-1 0 0 0,0 1 0 0 0,0-1 0 0 0,1 1 1 0 0,-1-1-1 0 0,0 1 0 0 0,1-1 0 0 0,-1 1 0 0 0,0-1 0 0 0,1 1 1 0 0,-1-1-1 0 0,0 1 0 0 0,1-1 0 0 0,-1 1 0 0 0,1 0 0 0 0,-1-1 1 0 0,1 1-1 0 0,-1 0 0 0 0,1-1 0 0 0,-1 1 0 0 0,1 0 0 0 0,0 0-158 0 0,0-1 74 0 0,-1 1 0 0 0,1 0-1 0 0,0 1 1 0 0,0-1 0 0 0,-1 0-1 0 0,1 0 1 0 0,0 0 0 0 0,-1 0-1 0 0,1 0 1 0 0,0 1 0 0 0,0-1-1 0 0,-1 0 1 0 0,1 1 0 0 0,-1-1-1 0 0,1 0 1 0 0,0 1 0 0 0,-1-1-1 0 0,1 1 1 0 0,-1-1 0 0 0,1 1-1 0 0,-1-1 1 0 0,1 1-1 0 0,-1 0 1 0 0,1-1 0 0 0,-1 1-1 0 0,0-1 1 0 0,1 1 0 0 0,-1 0-1 0 0,0 0 1 0 0,1-1 0 0 0,-1 1-1 0 0,0 0 1 0 0,0-1 0 0 0,0 1-1 0 0,0 0 1 0 0,0 0 0 0 0,0-1-1 0 0,0 1 1 0 0,0 0-74 0 0,15 86 393 0 0,3-1 1 0 0,20 51-394 0 0,-30-108-962 0 0,0 1 0 0 0,-2 0 1 0 0,-1 11 961 0 0,-4-29-1334 0 0,0-1 0 0 0,-1 1 0 0 0,0-1 1 0 0,-1 1-1 0 0,-1-1 0 0 0,-1 7 1334 0 0,0-9-2311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1.17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1 122 2777 0 0,'0'-4'196'0'0,"-1"0"0"0"0,1 1 0 0 0,0-1 0 0 0,0 0 0 0 0,0 0 0 0 0,1 1 0 0 0,0-1 0 0 0,-1 0 0 0 0,1 1 0 0 0,0-1 0 0 0,1 0 0 0 0,-1 1 0 0 0,1-1 0 0 0,-1 1 0 0 0,1 0 0 0 0,0 0 0 0 0,0-1 0 0 0,1 1 0 0 0,-1 0 0 0 0,1 1 0 0 0,-1-1 0 0 0,1 0 0 0 0,0 1 0 0 0,0 0 0 0 0,0-1 0 0 0,0 1 0 0 0,0 0 0 0 0,1 1 0 0 0,-1-1 0 0 0,2 0-196 0 0,4-2 60 0 0,-1 0-1 0 0,0 0 1 0 0,1 1-1 0 0,0 0 1 0 0,0 1-1 0 0,0 0 1 0 0,0 0-1 0 0,0 1 1 0 0,0 0-1 0 0,0 1 1 0 0,0 0-1 0 0,3 0-59 0 0,29 10-1359 0 0,-39-9 1082 0 0,-1-1 1 0 0,1 1-1 0 0,0 0 0 0 0,-1-1 0 0 0,1 1 0 0 0,-1 0 1 0 0,1 0-1 0 0,-1 0 0 0 0,1 1 0 0 0,-1-1 0 0 0,0 0 0 0 0,1 0 1 0 0,-1 1-1 0 0,0-1 0 0 0,0 1 0 0 0,0-1 0 0 0,0 1 1 0 0,0-1-1 0 0,-1 1 0 0 0,1-1 0 0 0,0 2 277 0 0,0 4-2191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1.53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25 96 0 0,'0'0'93'0'0,"0"0"0"0"0,0 0 1 0 0,0 0-1 0 0,0-1 0 0 0,0 1 0 0 0,-1 0 1 0 0,1 0-1 0 0,0-1 0 0 0,0 1 0 0 0,0 0 1 0 0,0 0-1 0 0,0 0 0 0 0,0-1 0 0 0,0 1 0 0 0,0 0 1 0 0,0 0-1 0 0,0-1 0 0 0,0 1 0 0 0,1 0 1 0 0,-1 0-1 0 0,0-1 0 0 0,0 1 0 0 0,0 0 0 0 0,0 0 1 0 0,0 0-1 0 0,0-1 0 0 0,0 1 0 0 0,1 0 1 0 0,-1 0-1 0 0,0 0 0 0 0,0 0 0 0 0,0-1 0 0 0,0 1 1 0 0,1 0-1 0 0,-1 0 0 0 0,0 0 0 0 0,0 0 1 0 0,0 0-1 0 0,1 0 0 0 0,-1 0 0 0 0,0-1 0 0 0,0 1 1 0 0,1 0-1 0 0,-1 0 0 0 0,0 0 0 0 0,0 0 1 0 0,0 0-1 0 0,1 0 0 0 0,-1 0-93 0 0,23-7 1491 0 0,23 0-734 0 0,-39 6-621 0 0,-1 0-1 0 0,0 1 0 0 0,1 0 1 0 0,-1 0-1 0 0,1 0 0 0 0,-1 1 1 0 0,0 0-1 0 0,1 0 0 0 0,-1 1 1 0 0,0 0-1 0 0,0 0 0 0 0,3 1-135 0 0,-7-1 24 0 0,1 0 0 0 0,0 0-1 0 0,-1 0 1 0 0,1 0 0 0 0,-1 0-1 0 0,0 0 1 0 0,0 1 0 0 0,0-1-1 0 0,0 1 1 0 0,0-1-1 0 0,0 1 1 0 0,-1 0 0 0 0,1 0-1 0 0,-1 0 1 0 0,0 0 0 0 0,1 0-1 0 0,-2 0 1 0 0,1 0-1 0 0,0 0 1 0 0,-1 0 0 0 0,1 0-1 0 0,-1 0 1 0 0,0 1 0 0 0,0-1-1 0 0,0 1-23 0 0,-1 13-93 0 0,-1-1 0 0 0,-1 0 0 0 0,0 1 0 0 0,-4 6 93 0 0,4-14-146 0 0,0 1 0 0 0,0 0 1 0 0,1 0-1 0 0,0 0 1 0 0,1 0-1 0 0,0 0 0 0 0,1 1 1 0 0,0-1-1 0 0,0 0 0 0 0,1 0 1 0 0,1 0-1 0 0,-1 0 0 0 0,3 6 146 0 0,-3-14-12 0 0,1 1 0 0 0,0-1 0 0 0,0 0 0 0 0,0 0 0 0 0,0 0 0 0 0,0 0 0 0 0,0 0 0 0 0,0 0 0 0 0,0 0 0 0 0,1-1 0 0 0,-1 1 0 0 0,1-1 0 0 0,-1 1 0 0 0,1-1 0 0 0,0 0 0 0 0,0 0 0 0 0,-1 0 0 0 0,1-1 0 0 0,0 1 0 0 0,0-1 0 0 0,0 0 0 0 0,0 1 0 0 0,-1-1 0 0 0,1 0 0 0 0,0-1 0 0 0,0 1 0 0 0,1 0 12 0 0,3-1 2 0 0,1 0 0 0 0,0 0 0 0 0,0-1 0 0 0,-1 0 0 0 0,1 0 0 0 0,-1 0 0 0 0,1-1 0 0 0,-1 0 0 0 0,4-3-2 0 0,2-2-596 0 0,0-1 0 0 0,-1-1 0 0 0,0 0 0 0 0,-1-1 0 0 0,0 0 0 0 0,0 0 0 0 0,-1-1 0 0 0,-1-1 0 0 0,1-1 596 0 0,4-5-1183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1.89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1 129 1688 0 0,'0'-2'152'0'0,"1"0"0"0"0,0 1 0 0 0,0-1-1 0 0,0 0 1 0 0,0 1 0 0 0,0-1-1 0 0,0 1 1 0 0,0-1 0 0 0,1 1 0 0 0,-1 0-1 0 0,1-1 1 0 0,-1 1 0 0 0,1 0-1 0 0,-1 0 1 0 0,1 0 0 0 0,-1 0 0 0 0,1 0-1 0 0,0 1 1 0 0,0-1 0 0 0,-1 0 0 0 0,1 1-1 0 0,0-1 1 0 0,0 1 0 0 0,0 0-152 0 0,47-11 2268 0 0,-44 10-2175 0 0,0 0 1 0 0,0 1 0 0 0,0 0 0 0 0,0 0 0 0 0,0 0-1 0 0,0 1 1 0 0,0 0 0 0 0,0 0 0 0 0,0 0 0 0 0,0 0-1 0 0,0 1 1 0 0,0 0 0 0 0,-1 0 0 0 0,1 0-1 0 0,-1 1 1 0 0,1-1 0 0 0,-1 1 0 0 0,0 0 0 0 0,0 0-1 0 0,0 1 1 0 0,-1-1 0 0 0,1 1 0 0 0,-1 0 0 0 0,0 0-1 0 0,2 2-93 0 0,-3-2-28 0 0,0 1-1 0 0,1 0 0 0 0,-2 0 0 0 0,1 0 0 0 0,-1 0 1 0 0,0 0-1 0 0,0 0 0 0 0,0 0 0 0 0,0 0 0 0 0,-1 1 0 0 0,0-1 1 0 0,0 0-1 0 0,-1 0 0 0 0,1 0 0 0 0,-1 1 0 0 0,0-1 1 0 0,-1 0-1 0 0,1 0 0 0 0,-1 0 0 0 0,0 0 0 0 0,0-1 0 0 0,-1 1 1 0 0,1-1-1 0 0,-1 1 0 0 0,0-1 29 0 0,-12 17-303 0 0,-1-1-1 0 0,-17 17 304 0 0,23-27-17 0 0,-1 1-1 0 0,1 0 1 0 0,1 1 0 0 0,0 0-1 0 0,1 1 1 0 0,0-1 0 0 0,1 1-1 0 0,0 1 1 0 0,1 0 0 0 0,-1 4 17 0 0,7-18 18 0 0,0 1 0 0 0,0 0 0 0 0,0 0 0 0 0,0 0 1 0 0,0 0-1 0 0,0 0 0 0 0,0 0 0 0 0,0 0 0 0 0,0 0 0 0 0,0 0 1 0 0,0 0-1 0 0,1 0 0 0 0,-1 0 0 0 0,0 0 0 0 0,1 0 0 0 0,-1 0 1 0 0,0 0-1 0 0,1 0 0 0 0,0 0 0 0 0,-1 0 0 0 0,1-1 0 0 0,-1 1 0 0 0,1 0 1 0 0,0 0-1 0 0,0-1 0 0 0,-1 1 0 0 0,1-1 0 0 0,0 1-18 0 0,33 12 202 0 0,38-7-305 0 0,-72-6 100 0 0,10 0-493 0 0,0 0 0 0 0,-1-1 0 0 0,1 0 1 0 0,0-1-1 0 0,-1 0 0 0 0,1 0 0 0 0,-1-1 0 0 0,0 0 0 0 0,0-1 0 0 0,0 0 1 0 0,0 0-1 0 0,0-1 0 0 0,-1 0 0 0 0,0-1 0 0 0,0 1 0 0 0,3-5 496 0 0,0-1-1104 0 0</inkml:trace>
  <inkml:trace contextRef="#ctx0" brushRef="#br0" timeOffset="1">558 3 2184 0 0,'-1'0'194'0'0,"0"-1"-1"0"0,1 1 0 0 0,-1 0 0 0 0,0 0 0 0 0,1-1 0 0 0,-1 1 0 0 0,0 0 1 0 0,0 0-1 0 0,0 0 0 0 0,1 0 0 0 0,-1 0 0 0 0,0 0 0 0 0,0 0 0 0 0,1 0 0 0 0,-1 0 1 0 0,0 0-1 0 0,0 1 0 0 0,1-1 0 0 0,-1 0 0 0 0,0 1 0 0 0,0-1 0 0 0,1 0 1 0 0,-1 1-1 0 0,0-1 0 0 0,1 1 0 0 0,-1-1 0 0 0,1 0 0 0 0,-1 1 0 0 0,1 0 1 0 0,-1-1-1 0 0,1 1 0 0 0,-1-1 0 0 0,1 1 0 0 0,-1 0 0 0 0,1-1 0 0 0,0 1 0 0 0,-1 0 1 0 0,1-1-1 0 0,0 1 0 0 0,-1 0 0 0 0,1 0 0 0 0,0 0-193 0 0,-21 43 959 0 0,16-33-165 0 0,-23 54-49 0 0,3 2 0 0 0,3 2 0 0 0,3-1-1 0 0,-3 35-744 0 0,4-24 145 0 0,-10 76 107 0 0,13-60-953 0 0,11-63-764 0 0,4-11-2248 0 0,1-31-2326 0 0,2-10 4518 0 0,0 6 805 0 0,-1-2-546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2.23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43 744 0 0,'6'-3'1178'0'0,"-1"1"0"0"0,1 0 0 0 0,0 0 0 0 0,0 1-1 0 0,0 0 1 0 0,5-1-1178 0 0,66 1 2783 0 0,-18 1-2472 0 0,-13-3-82 0 0,42-3-1951 0 0,-1-9-5638 0 0,-73 11 5316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26.53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 82 8 0 0,'-5'-13'564'0'0,"4"12"-347"0"0,0-1 0 0 0,0 1 0 0 0,0-1 0 0 0,0 0 0 0 0,0 1 0 0 0,0-1 0 0 0,1 0 1 0 0,-1 0-1 0 0,1 0 0 0 0,-1 1 0 0 0,1-1 0 0 0,0 0 0 0 0,-1 0 0 0 0,1 0 0 0 0,0 0 0 0 0,0 0 1 0 0,1 0-1 0 0,-1 0-217 0 0,0 2 132 0 0,2-4 914 0 0,-2 4-925 0 0,1-1-1 0 0,-1 0 0 0 0,0 0 1 0 0,1 0-1 0 0,-1 0 0 0 0,1 1 1 0 0,-1-1-1 0 0,1 0 0 0 0,-1 0 1 0 0,1 1-1 0 0,-1-1 0 0 0,1 0 0 0 0,0 1 1 0 0,-1-1-1 0 0,1 1 0 0 0,0-1 1 0 0,0 1-1 0 0,-1-1 0 0 0,1 1 1 0 0,0-1-1 0 0,0 1 0 0 0,0 0 1 0 0,0-1-121 0 0,101-13 2624 0 0,-2 14-2467 0 0,16-2-172 0 0,1 6 0 0 0,12 6 15 0 0,-46 1-96 0 0,356 39 169 0 0,6-36 1614 0 0,-124-19 207 0 0,-320 5-1739 0 0,-1 0-12 0 0,0 0-14 0 0,0 0-10 0 0,-18-5-1078 0 0,-2 5-8933 0 0,16 0 5470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37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17 243 784 0 0,'-17'-3'4099'0'0,"18"0"-2182"0"0,10 2-1357 0 0,-3-1-398 0 0,1 0 0 0 0,-1-1-1 0 0,0 0 1 0 0,0-1 0 0 0,0 0 0 0 0,0 0-1 0 0,5-5-161 0 0,-1 3 44 0 0,37-20 119 0 0,1 2-1 0 0,2 3 1 0 0,0 1-1 0 0,14-1-162 0 0,-53 18 97 0 0,0 1 0 0 0,0-1 0 0 0,0 2 0 0 0,0 0 0 0 0,1 0-97 0 0,0 2 40 0 0,-1 0 1 0 0,1 1 0 0 0,0 0-1 0 0,-1 1 1 0 0,1 0 0 0 0,-1 1-1 0 0,5 2-40 0 0,16 4 57 0 0,0-1-1 0 0,0-3 0 0 0,1 0 0 0 0,0-2 0 0 0,0-2 0 0 0,0-1 0 0 0,0-2 1 0 0,0-2-1 0 0,0 0 0 0 0,19-6-56 0 0,2-5 109 0 0,23-19 47 0 0,-68 29-158 0 0,0-1 0 0 0,0 2 0 0 0,0-1-1 0 0,0 1 1 0 0,1 1 0 0 0,-1 0 0 0 0,1 1-1 0 0,-1 0 1 0 0,1 1 0 0 0,1 0 2 0 0,26 3-42 0 0,1 1 1 0 0,14 5 41 0 0,-24-4-28 0 0,0-1 0 0 0,1-1 1 0 0,-1-1-1 0 0,10-2 28 0 0,186-28 56 0 0,-180 22-43 0 0,308-37 113 0 0,-323 42-154 0 0,-1 2 0 0 0,1 0 0 0 0,-1 2 0 0 0,0 2 1 0 0,0 0-1 0 0,1 3 28 0 0,-1-2-37 0 0,-6-1-446 0 0,55 9-497 0 0,-28-10-5337 0 0,-46-4 3548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2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38 1736 0 0,'10'-16'2169'0'0,"14"-5"1544"0"0,-23 21-3551 0 0,-3 13 12 0 0,0 1-1 0 0,-1-1 1 0 0,0 0-1 0 0,-1 0 1 0 0,-1 0 0 0 0,0 0-1 0 0,-3 5-173 0 0,-16 47 103 0 0,19-43-84 0 0,0 0 0 0 0,1 1-1 0 0,2-1 1 0 0,0 1 0 0 0,1-1 0 0 0,3 20-19 0 0,-1-31-17 0 0,0 0-1 0 0,1-1 1 0 0,0 1 0 0 0,1 0 0 0 0,0-1 0 0 0,0 1-1 0 0,1-1 1 0 0,1 0 0 0 0,0 0 0 0 0,0-1-1 0 0,1 1 1 0 0,0-1 0 0 0,1 0 0 0 0,0-1 0 0 0,1 1 17 0 0,-7-8-257 0 0,1 1-1 0 0,0-1 1 0 0,-1 1 0 0 0,1-1 0 0 0,0 0 0 0 0,0 0 0 0 0,0 0 0 0 0,0 0 0 0 0,0 0 0 0 0,0 0 0 0 0,0-1 0 0 0,0 1 0 0 0,0-1 0 0 0,1 1 0 0 0,-1-1-1 0 0,0 0 1 0 0,0 0 0 0 0,0 0 0 0 0,1 0 0 0 0,-1 0 0 0 0,0 0 0 0 0,0-1 0 0 0,0 1 0 0 0,0-1 0 0 0,2 0 257 0 0,3-1-2518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3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58 3649 0 0,'-4'-12'868'0'0,"3"7"-437"0"0,0 1 0 0 0,0 0-1 0 0,-1 0 1 0 0,0-1 0 0 0,1 1-1 0 0,-2 1 1 0 0,1-1-1 0 0,-1-1-430 0 0,3 4 54 0 0,-1 1-1 0 0,0-1 0 0 0,0 0 0 0 0,0 1 0 0 0,0-1 0 0 0,1 1 0 0 0,-1-1 0 0 0,0 1 0 0 0,0-1 0 0 0,0 1 1 0 0,0 0-1 0 0,0-1 0 0 0,0 1 0 0 0,0 0 0 0 0,0 0 0 0 0,-1 0 0 0 0,1 0 0 0 0,0 0 0 0 0,0 0 1 0 0,0 0-1 0 0,0 0 0 0 0,0 0 0 0 0,0 0 0 0 0,0 1 0 0 0,0-1 0 0 0,0 0 0 0 0,0 1 0 0 0,0-1 1 0 0,0 1-1 0 0,0-1 0 0 0,0 1 0 0 0,1-1 0 0 0,-1 1 0 0 0,0 0 0 0 0,0-1 0 0 0,0 1 0 0 0,0 1-53 0 0,-11 7 97 0 0,1 1 1 0 0,0 1-1 0 0,1 0 0 0 0,0 0 0 0 0,1 1 0 0 0,0 1 0 0 0,1-1 0 0 0,0 1 0 0 0,-1 6-97 0 0,-8 16 33 0 0,1 0 1 0 0,3 2-1 0 0,0 2-33 0 0,7-19 8 0 0,2 0 1 0 0,0 1-1 0 0,1-1 1 0 0,1 1-1 0 0,1 0 0 0 0,1 1-8 0 0,10 126 27 0 0,-8-131-24 0 0,-2-14-96 0 0,0 0 0 0 0,1 0-1 0 0,-1 0 1 0 0,1 0 0 0 0,0 0 0 0 0,0 0 0 0 0,0 0-1 0 0,0 0 1 0 0,0 0 0 0 0,0 0 0 0 0,1-1-1 0 0,-1 1 1 0 0,1 0 0 0 0,0-1 0 0 0,0 0 0 0 0,0 1-1 0 0,0-1 1 0 0,0 0 0 0 0,1 0 0 0 0,-1 0 0 0 0,1 0-1 0 0,-1-1 1 0 0,1 1 0 0 0,-1 0 0 0 0,1-1 0 0 0,2 1 93 0 0,-2-1-288 0 0,1-1 0 0 0,0 1 0 0 0,0-1 1 0 0,-1 0-1 0 0,1 1 0 0 0,0-2 0 0 0,0 1 1 0 0,-1 0-1 0 0,1-1 0 0 0,0 0 0 0 0,-1 0 1 0 0,1 0-1 0 0,0 0 0 0 0,-1 0 1 0 0,1-1-1 0 0,-1 1 0 0 0,0-1 0 0 0,1 0 1 0 0,-1 0-1 0 0,0-1 0 0 0,0 0 288 0 0,9-4-2507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4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2745 0 0,'3'-5'238'0'0,"1"1"-1"0"0,-1-1 1 0 0,1 1 0 0 0,0 0 0 0 0,0 0 0 0 0,0 0 0 0 0,1 1 0 0 0,-1 0 0 0 0,1 0 0 0 0,0 0 0 0 0,0 0 0 0 0,0 1 0 0 0,0 0 0 0 0,0 0 0 0 0,1 0 0 0 0,-1 0 0 0 0,1 1-1 0 0,4-1-237 0 0,-3 1 114 0 0,-1 0-1 0 0,1 0 0 0 0,0 0 0 0 0,-1 1 1 0 0,1 0-1 0 0,0 0 0 0 0,-1 1 0 0 0,1-1 1 0 0,-1 2-1 0 0,1-1 0 0 0,-1 1 0 0 0,1 0 0 0 0,-1 0 1 0 0,0 0-1 0 0,5 3-113 0 0,-9-3 18 0 0,1 0 0 0 0,-1 0 0 0 0,0 0 0 0 0,0 0 0 0 0,0 0 0 0 0,0 0 0 0 0,0 0 0 0 0,0 1 0 0 0,-1-1 0 0 0,1 1 0 0 0,-1 0 0 0 0,1-1 0 0 0,-1 1 0 0 0,0 0 0 0 0,0 0 0 0 0,0-1 0 0 0,-1 1 0 0 0,1 0 0 0 0,0 0-18 0 0,-1 3 22 0 0,0 0 1 0 0,0-1 0 0 0,0 1 0 0 0,-1 0 0 0 0,1-1 0 0 0,-2 1-1 0 0,1-1 1 0 0,0 1 0 0 0,-1-1 0 0 0,0 1-23 0 0,-2 4-67 0 0,-1-1 0 0 0,1 1 0 0 0,-1-1-1 0 0,-1-1 1 0 0,0 1 0 0 0,0-1 0 0 0,0 0 0 0 0,-1 0 0 0 0,-1-1 0 0 0,1 0 0 0 0,-2 1 67 0 0,1-2-174 0 0,0-1 1 0 0,0 0 0 0 0,0 0-1 0 0,0-1 1 0 0,-1 0 0 0 0,0 0-1 0 0,0-1 1 0 0,0 0-1 0 0,0-1 1 0 0,0 0 0 0 0,-1 0 173 0 0,10-2 0 0 0,1 0 0 0 0,-1 0 1 0 0,0 0-1 0 0,0 0 1 0 0,0 0-1 0 0,0-1 0 0 0,0 1 1 0 0,0 0-1 0 0,0 0 0 0 0,0 0 1 0 0,0 0-1 0 0,0 0 1 0 0,0 0-1 0 0,0 0 0 0 0,0 0 1 0 0,0 0-1 0 0,0 0 0 0 0,0 0 1 0 0,0 0-1 0 0,0-1 0 0 0,0 1 1 0 0,0 0-1 0 0,0 0 1 0 0,0 0-1 0 0,0 0 0 0 0,0 0 1 0 0,0 0-1 0 0,0 0 0 0 0,0 0 1 0 0,0 0-1 0 0,0 0 0 0 0,0 0 1 0 0,0-1-1 0 0,0 1 1 0 0,0 0-1 0 0,0 0 0 0 0,0 0 1 0 0,0 0-1 0 0,0 0 0 0 0,0 0 1 0 0,0 0-1 0 0,0 0 1 0 0,0 0-1 0 0,0 0 0 0 0,0 0 1 0 0,-1 0-1 0 0,1 0 0 0 0,0 0 1 0 0,0 0-1 0 0,0 0 0 0 0,0 0 1 0 0,0 0-1 0 0,0 0 1 0 0,0-1-1 0 0,13-6 55 0 0,17-6 68 0 0,-23 12-71 0 0,0 0-1 0 0,0 0 0 0 0,0 0 0 0 0,0 1 0 0 0,0 0 1 0 0,1 0-1 0 0,-1 1 0 0 0,0 0 0 0 0,0 0 0 0 0,0 1 1 0 0,0 0-1 0 0,0 0 0 0 0,-1 0 0 0 0,1 1 0 0 0,-1 0 1 0 0,1 1-1 0 0,1 0-51 0 0,-5-2 29 0 0,-1 0 1 0 0,1 0 0 0 0,-1 0-1 0 0,1 1 1 0 0,-1-1-1 0 0,0 0 1 0 0,0 1 0 0 0,0 0-1 0 0,0-1 1 0 0,-1 1-1 0 0,1 0 1 0 0,-1 0 0 0 0,1 0-1 0 0,-1 0 1 0 0,0 0-1 0 0,0 0 1 0 0,0 0 0 0 0,-1 1-1 0 0,1-1 1 0 0,-1 0-1 0 0,0 0 1 0 0,0 1 0 0 0,0-1-1 0 0,0 0 1 0 0,0 0-1 0 0,-1 1 1 0 0,1-1 0 0 0,-1 0-1 0 0,0 0 1 0 0,0 0-1 0 0,0 0 1 0 0,-1 0 0 0 0,1 0-1 0 0,-1 0 1 0 0,1 0-1 0 0,-1 0 1 0 0,0-1 0 0 0,-1 1-30 0 0,-55 80 316 0 0,51-75-395 0 0,0 0 1 0 0,-1 0-1 0 0,0 0 1 0 0,-1-1-1 0 0,1 0 1 0 0,-1-1-1 0 0,0 1 0 0 0,-1-2 79 0 0,9-4-274 0 0,0-1 0 0 0,0 1-1 0 0,0-1 1 0 0,0 0 0 0 0,0 1-1 0 0,1-1 1 0 0,-1 0-1 0 0,-1 0 1 0 0,1 1 0 0 0,0-1-1 0 0,0 0 1 0 0,0 0-1 0 0,0 0 1 0 0,0 0 0 0 0,0 0-1 0 0,0-1 1 0 0,0 1-1 0 0,0 0 1 0 0,0 0 0 0 0,0-1 274 0 0,-1-1-3037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6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1 639 3817 0 0,'3'0'720'0'0,"1"0"1"0"0,-1 0-1 0 0,1 0 0 0 0,-1 0 1 0 0,1 1-1 0 0,-1 0 1 0 0,1-1-1 0 0,-1 1 0 0 0,1 1 1 0 0,-1-1-721 0 0,13 3 835 0 0,-5-4-891 0 0,0 1 0 0 0,0-1 0 0 0,0-1 0 0 0,0 0 0 0 0,-1-1 0 0 0,1 0-1 0 0,0-1 1 0 0,1 0 56 0 0,-4 0-766 0 0,-1 1 0 0 0,0-1 0 0 0,0 0 0 0 0,0-1 0 0 0,-1 0 0 0 0,1 0-1 0 0,-1 0 1 0 0,0-1 0 0 0,0 0 0 0 0,-1 0 0 0 0,1 0 0 0 0,0-2 766 0 0,-1 0-2206 0 0</inkml:trace>
  <inkml:trace contextRef="#ctx0" brushRef="#br0" timeOffset="1">156 0 5857 0 0,'0'2'360'0'0,"-1"-1"1"0"0,1 1-1 0 0,0-1 0 0 0,0 0 0 0 0,0 1 1 0 0,0-1-1 0 0,0 1 0 0 0,1-1 0 0 0,-1 0 0 0 0,0 1 1 0 0,1-1-1 0 0,-1 0 0 0 0,1 1 0 0 0,-1-1 1 0 0,1 0-1 0 0,0 1 0 0 0,-1-1 0 0 0,1 0 0 0 0,0 0 1 0 0,0 0-1 0 0,0 0 0 0 0,1 1-360 0 0,20 27 1499 0 0,5-4-1373 0 0,12 13-375 0 0,-24-12-3440 0 0,-15-22 2844 0 0,0 0-1 0 0,0 1 1 0 0,-1-1 0 0 0,1 0-1 0 0,-1 0 1 0 0,0 1-1 0 0,0-1 1 0 0,0 0-1 0 0,0 0 1 0 0,-1 0 0 0 0,0 0-1 0 0,-1 3 846 0 0,-2 2-1316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1120 0 0,'3'2'517'0'0,"-2"0"-1"0"0,1 1 1 0 0,0 0 0 0 0,0-1-1 0 0,-1 1 1 0 0,1 0 0 0 0,-1 0-1 0 0,0 0 1 0 0,0 0-1 0 0,0 0 1 0 0,0 0 0 0 0,0 0-1 0 0,-1 0 1 0 0,1 2-517 0 0,-2 50 1574 0 0,0-48-1682 0 0,0 0-1 0 0,1 0 0 0 0,0 1 1 0 0,0-1-1 0 0,1 0 0 0 0,0 1 1 0 0,0-1-1 0 0,0 0 0 0 0,1 0 1 0 0,1 3 108 0 0,-2-9-184 0 0,0 0 1 0 0,-1-1 0 0 0,1 0-1 0 0,-1 1 1 0 0,1-1-1 0 0,0 1 1 0 0,-1-1 0 0 0,1 0-1 0 0,0 0 1 0 0,0 1 0 0 0,-1-1-1 0 0,1 0 1 0 0,0 0 0 0 0,0 0-1 0 0,-1 0 1 0 0,1 0 0 0 0,0 0-1 0 0,0 0 1 0 0,-1 0 0 0 0,1 0-1 0 0,0 0 1 0 0,0 0-1 0 0,-1 0 1 0 0,1 0 0 0 0,0-1-1 0 0,0 1 1 0 0,-1 0 0 0 0,1-1-1 0 0,0 1 1 0 0,-1 0 0 0 0,1-1-1 0 0,0 0 184 0 0,1 0-478 0 0,5-1-2009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 3177 0 0,'-7'14'5143'0'0,"0"28"-4347"0"0,6-29-418 0 0,0-9-369 0 0,0-1-1 0 0,0 0 1 0 0,1 0-1 0 0,0 1 1 0 0,0-1-1 0 0,0 0 1 0 0,0 1-1 0 0,0-1 1 0 0,0 0-1 0 0,1 0 1 0 0,0 1-1 0 0,0-1 1 0 0,0 0 0 0 0,0 0-1 0 0,0 0 1 0 0,0 0-1 0 0,1 0 1 0 0,0 0-1 0 0,-1 0 1 0 0,2 0-9 0 0,3 3 8 0 0,0 0-1 0 0,0-1 1 0 0,0 0 0 0 0,1 0 0 0 0,0-1-1 0 0,0 0 1 0 0,1 1-8 0 0,7 3-4 0 0,-11-5 5 0 0,1-1-1 0 0,-1 1 0 0 0,-1-1 0 0 0,1 1 0 0 0,0 0 0 0 0,-1 0 0 0 0,1 1 1 0 0,-1-1-1 0 0,0 1 0 0 0,0 0 0 0 0,-1-1 0 0 0,1 1 0 0 0,-1 1 1 0 0,0-1-1 0 0,0 0 0 0 0,0 0 0 0 0,0 1 0 0 0,-1-1 0 0 0,0 1 0 0 0,0-1 1 0 0,0 1-1 0 0,0 0 0 0 0,-1 2 0 0 0,0-1 18 0 0,-1 1 0 0 0,0-1 0 0 0,0 0-1 0 0,-1 0 1 0 0,0 0 0 0 0,0 1 0 0 0,0-2 0 0 0,-1 1 0 0 0,0 0 0 0 0,0-1-1 0 0,0 1 1 0 0,-1-1 0 0 0,0 0 0 0 0,0 0 0 0 0,0 0 0 0 0,-5 4-18 0 0,4-6 24 0 0,0 1-1 0 0,-1 0 1 0 0,0-1 0 0 0,1 0-1 0 0,-1 0 1 0 0,0-1 0 0 0,-1 0 0 0 0,1 0-1 0 0,0 0 1 0 0,-1-1 0 0 0,1 0-1 0 0,-5 0-23 0 0,2 1-424 0 0,1-2-1 0 0,-1 1 0 0 0,1-1 0 0 0,-1 0 1 0 0,1-1-1 0 0,-1 0 0 0 0,1 0 0 0 0,-1-1 1 0 0,-4-2 424 0 0,11 3-325 0 0,-1-1-1 0 0,1 0 1 0 0,-1 0 0 0 0,1 0 0 0 0,0 0 0 0 0,0 0-1 0 0,0 0 1 0 0,0 0 0 0 0,0-1 0 0 0,0 1 0 0 0,1-1-1 0 0,-1 1 1 0 0,1-1 325 0 0,-4-6-2231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5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3241 0 0,'5'-1'305'0'0,"-1"-1"1"0"0,0 1 0 0 0,0 0 0 0 0,0 0 0 0 0,0 1-1 0 0,1-1 1 0 0,-1 1 0 0 0,0 0 0 0 0,1 0 0 0 0,-1 1-1 0 0,0-1 1 0 0,1 1 0 0 0,-1 0 0 0 0,0 0-1 0 0,3 1-305 0 0,13 1 516 0 0,75 7 224 0 0,12 1-1195 0 0,-37-8-4671 0 0,-66-3 4194 0 0,0-2-1630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2:55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1648 0 0,'4'0'5486'0'0,"11"3"-3414"0"0,2 15-1469 0 0,-1 0 0 0 0,-1 1 0 0 0,0 1 1 0 0,-2 1-1 0 0,5 8-603 0 0,-5-3 53 0 0,0 1 1 0 0,-2 0-1 0 0,-1 1 0 0 0,-1 0 1 0 0,-1 1-1 0 0,-2-1 1 0 0,0 1-1 0 0,-3 1 1 0 0,0-1-1 0 0,-2 0 0 0 0,-1 20-53 0 0,-2-32-190 0 0,-1-1 0 0 0,-1 0 0 0 0,0 0 0 0 0,-1 0 0 0 0,0 0 0 0 0,-1-1-1 0 0,-1 0 1 0 0,-1 0 0 0 0,-8 12 190 0 0,-2 1-1986 0 0,-1-1-1 0 0,-2 0 1 0 0,-1-2 0 0 0,-10 9 1986 0 0,17-20-2097 0 0,-1 0 1049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45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3635 35 1768 0 0,'38'-23'5061'0'0,"-36"21"-4886"0"0,0 1 0 0 0,0 0 0 0 0,0 0 0 0 0,0-1 0 0 0,0 2 0 0 0,0-1 0 0 0,1 0 0 0 0,-1 0 0 0 0,0 1 0 0 0,1-1 0 0 0,-1 1 0 0 0,0 0 0 0 0,1-1 0 0 0,-1 1 0 0 0,1 0 0 0 0,-1 1 0 0 0,0-1 0 0 0,1 0 0 0 0,-1 1 0 0 0,0-1 0 0 0,1 1-175 0 0,-1 0 72 0 0,-1 0-1 0 0,0-1 0 0 0,0 1 1 0 0,1 0-1 0 0,-1 0 0 0 0,0 0 1 0 0,0 0-1 0 0,0 1 1 0 0,0-1-1 0 0,0 0 0 0 0,0 0 1 0 0,0 0-1 0 0,-1 1 0 0 0,1-1 1 0 0,0 1-1 0 0,-1-1 0 0 0,1 0 1 0 0,-1 1-1 0 0,0-1 1 0 0,1 1-1 0 0,-1-1 0 0 0,0 1 1 0 0,0-1-1 0 0,0 1 0 0 0,0-1 1 0 0,0 1-1 0 0,0-1 1 0 0,0 1-1 0 0,0-1 0 0 0,-1 1 1 0 0,1-1-1 0 0,-1 2-71 0 0,-11 52 244 0 0,-83 358 807 0 0,-32 44-1051 0 0,95-357 320 0 0,-4-1 0 0 0,-5-1 0 0 0,-33 52-320 0 0,41-89 130 0 0,-4-2-1 0 0,-1-1 1 0 0,-3-2-1 0 0,-3-2 1 0 0,-2-2-1 0 0,-2-2 1 0 0,-2-2-1 0 0,-54 39-129 0 0,56-55 83 0 0,-1-2 0 0 0,-1-2 0 0 0,-1-2 0 0 0,-2-2 0 0 0,-21 4-83 0 0,-89 25-125 0 0,-25-1 125 0 0,-24 6 15 0 0,-21 8 19 0 0,-119 38 32 0 0,219-63-69 0 0,68-23 0 0 0,1 3 1 0 0,1 2-1 0 0,1 4 0 0 0,-17 11 3 0 0,31-11 2 0 0,-176 105 51 0 0,174-99-30 0 0,1 2 1 0 0,2 3 0 0 0,-11 12-24 0 0,-17 26 70 0 0,3 3 0 0 0,4 3 1 0 0,3 4-1 0 0,-9 21-70 0 0,59-85-914 0 0,-1 0 0 0 0,-1-2 0 0 0,-7 7 914 0 0,22-26-505 0 0,1 0-1 0 0,0 0 1 0 0,-1-1-1 0 0,0 1 1 0 0,1-1-1 0 0,-1 1 1 0 0,1-1-1 0 0,-1 0 1 0 0,1 1 0 0 0,-1-1-1 0 0,0 0 1 0 0,1 0-1 0 0,-1 0 1 0 0,0 0-1 0 0,1-1 1 0 0,-1 1 0 0 0,1 0-1 0 0,-1-1 1 0 0,0 1-1 0 0,1-1 1 0 0,-1 0 505 0 0,-3-2-3513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45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5353 0 0,'-3'9'569'0'0,"1"0"0"0"0,0 1 0 0 0,1 0 0 0 0,0-1 0 0 0,0 1 0 0 0,1 0 0 0 0,1-1-1 0 0,-1 1 1 0 0,2 0 0 0 0,0 4-569 0 0,1 16 663 0 0,-1-4-330 0 0,1 0 1 0 0,1 1-1 0 0,1-1 0 0 0,6 14-333 0 0,-8-29 67 0 0,1 0 1 0 0,1 0-1 0 0,0 0 0 0 0,0-1 0 0 0,1 1 0 0 0,0-1 1 0 0,1-1-1 0 0,0 1 0 0 0,1-1 0 0 0,-1 0 1 0 0,4 2-68 0 0,2 0 63 0 0,0 0 0 0 0,0-1 0 0 0,1 0 0 0 0,0-1 1 0 0,2 0-64 0 0,-11-6 39 0 0,1-1 1 0 0,0 0 0 0 0,-1 0 0 0 0,1 0 0 0 0,0 0 0 0 0,0-1-1 0 0,0 0 1 0 0,0 0 0 0 0,0-1 0 0 0,1 0 0 0 0,-1 0 0 0 0,0 0-1 0 0,0-1 1 0 0,0 0 0 0 0,5-1-40 0 0,222-63 1074 0 0,-195 56-1075 0 0,1 1 0 0 0,22 0 1 0 0,40-7-137 0 0,2-3-1351 0 0,0 5-3681 0 0,-37 5-269 0 0,-39 5 1915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55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 8 0 0,'-9'-14'7199'0'0,"11"16"-6973"0"0,0 0 0 0 0,0 0 0 0 0,0 1 0 0 0,0-1 0 0 0,-1 1 0 0 0,1 0 0 0 0,-1-1 0 0 0,0 1 0 0 0,1 0 0 0 0,-1 0-1 0 0,0 0 1 0 0,-1 0 0 0 0,1-1 0 0 0,0 1 0 0 0,-1 1 0 0 0,0-1 0 0 0,0 1-226 0 0,11 67 228 0 0,-6 27 519 0 0,-6 94-747 0 0,-1 12 48 0 0,24 544 4 0 0,-21-730-47 0 0,5 124 102 0 0,12 45-107 0 0,-11-154 936 0 0,-8-33-933 0 0,1 1 0 0 0,0-1 0 0 0,0 0 0 0 0,-1 0 1 0 0,1 0-1 0 0,0 0 0 0 0,0 0 0 0 0,-1 0 0 0 0,1 0 0 0 0,0 0 1 0 0,-1 0-1 0 0,1 0 0 0 0,0 0 0 0 0,0 0 0 0 0,-1 0 0 0 0,1 0 1 0 0,0 0-1 0 0,-1-1 0 0 0,1 1 0 0 0,0 0 0 0 0,0 0 0 0 0,-1 0 1 0 0,1 0-1 0 0,0 0 0 0 0,0-1 0 0 0,0 1 0 0 0,-1 0 0 0 0,1 0 1 0 0,0 0-1 0 0,0-1 0 0 0,0 1 0 0 0,-1 0 0 0 0,1 0 0 0 0,0-1 1 0 0,0 1-1 0 0,0 0 0 0 0,0 0 0 0 0,0-1 0 0 0,0 1 0 0 0,0 0 1 0 0,-1 0-1 0 0,1-1 0 0 0,0 1 0 0 0,0 0 0 0 0,0-1 0 0 0,0 1 1 0 0,0 0-1 0 0,0 0 0 0 0,0-1 0 0 0,1 1-3 0 0,-5-12-104 0 0,9 15 34 0 0,1-1 0 0 0,1 1-1 0 0,-1-1 1 0 0,0-1 0 0 0,0 1-1 0 0,1-1 1 0 0,-1-1 0 0 0,1 1 0 0 0,0-1 70 0 0,10 2-138 0 0,40 4-388 0 0,0-4 0 0 0,46-3 526 0 0,42 1-139 0 0,158 4-241 0 0,49 4 209 0 0,-135 8 59 0 0,8 1 249 0 0,191-10-137 0 0,-347-7-184 0 0,1 1-1819 0 0,-25-5-3586 0 0,-40 2 2635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56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42 2689 0 0,'0'-1'74'0'0,"-1"1"1"0"0,1-1 0 0 0,0 1-1 0 0,0-1 1 0 0,0 0-1 0 0,0 1 1 0 0,0-1 0 0 0,0 1-1 0 0,0-1 1 0 0,0 1 0 0 0,0-1-1 0 0,0 1 1 0 0,0-1 0 0 0,0 0-1 0 0,0 1 1 0 0,0-1 0 0 0,0 1-1 0 0,1-1 1 0 0,-1 1 0 0 0,0-1-1 0 0,0 1 1 0 0,1-1 0 0 0,-1 1-1 0 0,0 0 1 0 0,1-1 0 0 0,-1 1-1 0 0,0-1 1 0 0,1 1 0 0 0,-1 0-1 0 0,1-1 1 0 0,-1 1 0 0 0,1 0-1 0 0,-1-1 1 0 0,0 1-1 0 0,1 0 1 0 0,-1 0 0 0 0,1-1-1 0 0,0 1 1 0 0,-1 0 0 0 0,1 0-1 0 0,-1 0 1 0 0,1 0 0 0 0,-1 0-1 0 0,1 0 1 0 0,-1 0-75 0 0,30-12 2127 0 0,-27 12-1876 0 0,15-4 26 0 0,1 1 0 0 0,-1 1-1 0 0,1 0 1 0 0,0 2 0 0 0,0 0 0 0 0,18 3-277 0 0,21 0 131 0 0,153 8 116 0 0,-126-4-319 0 0,0-3 0 0 0,24-5 72 0 0,-11-6-46 0 0,298-10 0 0 0,-299 17 82 0 0,0 5 0 0 0,-1 4 0 0 0,8 5-36 0 0,404 59 332 0 0,-439-69-162 0 0,-49-4 40 0 0,1 0-1 0 0,-1 2 0 0 0,1 1 0 0 0,-1 0 1 0 0,0 1-1 0 0,0 2 0 0 0,0 0 0 0 0,6 3-209 0 0,-26-9 20 0 0,1 1-1 0 0,0-1 1 0 0,0 0-1 0 0,-1 0 1 0 0,1 1-1 0 0,0-1 1 0 0,0 0-1 0 0,-1 1 1 0 0,1-1-1 0 0,-1 1 0 0 0,1-1 1 0 0,0 1-1 0 0,-1-1 1 0 0,1 1-1 0 0,-1-1 1 0 0,1 1-1 0 0,-1-1 1 0 0,1 1-1 0 0,-1 0 1 0 0,0-1-1 0 0,1 1 1 0 0,-1 0-1 0 0,0-1 1 0 0,1 1-1 0 0,-1 0 0 0 0,0 0 1 0 0,0-1-1 0 0,0 1 1 0 0,0 0-1 0 0,0 0 1 0 0,0-1-1 0 0,0 1 1 0 0,0 0-1 0 0,0 0 1 0 0,0 0-1 0 0,0-1 1 0 0,0 1-1 0 0,0 0 1 0 0,-1 0-1 0 0,1-1 0 0 0,0 1 1 0 0,0 0-1 0 0,-1-1 1 0 0,1 1-1 0 0,-1 0 1 0 0,1-1-1 0 0,-1 1 1 0 0,1-1-1 0 0,-1 1 1 0 0,1 0-1 0 0,-1-1 1 0 0,1 1-1 0 0,-1-1 1 0 0,0 0-20 0 0,0 2 0 0 0,-1 1 1 0 0,1-1-1 0 0,-1 0 1 0 0,1 0 0 0 0,0 1-1 0 0,0-1 1 0 0,0 1-1 0 0,0-1 1 0 0,1 1-1 0 0,-1-1 1 0 0,0 1 0 0 0,1-1-1 0 0,0 2 0 0 0,-3 37 3 0 0,-1 0 0 0 0,-8 34-3 0 0,-2 23 6 0 0,-1 159-70 0 0,11 1 0 0 0,18 100 64 0 0,-14-298 29 0 0,-2 0 0 0 0,-5 11-29 0 0,-2 84-52 0 0,-8-97-143 0 0,17-54 135 0 0,-3 15 262 0 0,1-18-225 0 0,0 0-1 0 0,1 0 1 0 0,-1-1-1 0 0,0 1 1 0 0,0-1-1 0 0,1 1 1 0 0,-1-1-1 0 0,0 0 1 0 0,0 0 0 0 0,0 0-1 0 0,0 0 1 0 0,1 0-1 0 0,-3 0 24 0 0,-42 5-8568 0 0,36-3 4640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58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47 392 0 0,'-1'0'93'0'0,"1"0"1"0"0,-1-1-1 0 0,0 1 0 0 0,0-1 1 0 0,1 1-1 0 0,-1-1 0 0 0,0 1 1 0 0,1-1-1 0 0,-1 1 0 0 0,1-1 1 0 0,-1 1-1 0 0,1-1 0 0 0,-1 0 1 0 0,1 0-1 0 0,-1 1 0 0 0,1-1 1 0 0,-1 0-1 0 0,1 1 0 0 0,0-1 0 0 0,0 0 1 0 0,-1 0-1 0 0,1 0 0 0 0,0 1 1 0 0,0-1-1 0 0,0 0 0 0 0,0 0 1 0 0,0 0-1 0 0,0 0 0 0 0,0 1 1 0 0,0-1-1 0 0,0 0 0 0 0,0 0 1 0 0,1 0-94 0 0,-1 0 101 0 0,0 0 1 0 0,0 0 0 0 0,0 1-1 0 0,0-1 1 0 0,0 0-1 0 0,0 0 1 0 0,0 0 0 0 0,0 1-1 0 0,0-1 1 0 0,0 0 0 0 0,0 0-1 0 0,0 0 1 0 0,-1 0-1 0 0,1 1 1 0 0,0-1 0 0 0,0 0-1 0 0,-1 0 1 0 0,1 1 0 0 0,-1-1-1 0 0,1 0 1 0 0,-1 1 0 0 0,1-1-1 0 0,-1 0 1 0 0,1 1-1 0 0,-1-1 1 0 0,1 1 0 0 0,-1-1-1 0 0,0 1 1 0 0,1-1 0 0 0,-1 1-1 0 0,0-1 1 0 0,0 1-1 0 0,0 0-101 0 0,-13 1 381 0 0,0 0 0 0 0,0 1 0 0 0,0 1 0 0 0,0 0 0 0 0,0 1 0 0 0,1 1 0 0 0,0 0 0 0 0,0 1 0 0 0,0 0 0 0 0,1 1 0 0 0,-1 0 0 0 0,2 1 0 0 0,-1 1 0 0 0,1-1 0 0 0,0 2 0 0 0,1 0 0 0 0,0 0 0 0 0,-1 2-381 0 0,-10 13-584 0 0,0 1 0 0 0,1 0 1 0 0,-3 10 583 0 0,-42 81-6273 0 0,49-87 3737 0 0,8-13-579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58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26 3113 0 0,'-11'-8'2468'0'0,"13"2"-920"0"0,26-2-397 0 0,41 4-905 0 0,-63 4-200 0 0,1 1 0 0 0,-1-1 0 0 0,0 1-1 0 0,0 0 1 0 0,0 1 0 0 0,-1-1 0 0 0,1 1 0 0 0,0 0 0 0 0,-1 0 0 0 0,1 1 0 0 0,-1 0 0 0 0,1 0-1 0 0,-1 0 1 0 0,0 1 0 0 0,-1 0 0 0 0,3 1-46 0 0,-5-2 3 0 0,1-1 0 0 0,-1 1 0 0 0,0 0-1 0 0,0 0 1 0 0,0 0 0 0 0,0 0 0 0 0,-1 0 0 0 0,1 0 0 0 0,-1 0-1 0 0,0 1 1 0 0,0-1 0 0 0,0 1 0 0 0,0-1 0 0 0,0 1 0 0 0,-1-1-1 0 0,0 1 1 0 0,1-1 0 0 0,-1 1 0 0 0,-1-1 0 0 0,1 1 0 0 0,0-1-1 0 0,-1 1 1 0 0,0-1 0 0 0,0 1 0 0 0,0-1 0 0 0,0 1 0 0 0,0-1-1 0 0,-2 2-2 0 0,-3 5-113 0 0,0 0 0 0 0,0-1 0 0 0,-2 1 0 0 0,1-1-1 0 0,-1-1 1 0 0,0 1 0 0 0,-1-1 0 0 0,0-1 0 0 0,0 0-1 0 0,-1 0 1 0 0,1-1 0 0 0,-2 0 0 0 0,1 0 0 0 0,0-1-1 0 0,-1-1 1 0 0,-5 2 113 0 0,5-3-488 0 0,15-5 127 0 0,21-3 198 0 0,-12 5 281 0 0,-1 1 1 0 0,0 1-1 0 0,0 0 0 0 0,0 0 0 0 0,-1 1 1 0 0,1 1-1 0 0,-1 0 0 0 0,1 0 0 0 0,-1 1 1 0 0,-1 1-1 0 0,1 0 0 0 0,8 6-118 0 0,-18-11 35 0 0,-1 0 1 0 0,0 0-1 0 0,1 0 0 0 0,-1 0 0 0 0,0 0 1 0 0,0-1-1 0 0,0 1 0 0 0,0 0 1 0 0,0 0-1 0 0,0 0 0 0 0,0 0 0 0 0,0 0 1 0 0,0 0-1 0 0,0 0 0 0 0,0-1 1 0 0,0 1-1 0 0,-1 0 0 0 0,1 0 0 0 0,0 0 1 0 0,-1 0-1 0 0,1 0 0 0 0,-1-1 1 0 0,1 1-1 0 0,-1 0 0 0 0,1 0 0 0 0,-1-1 1 0 0,1 1-1 0 0,-1 0 0 0 0,0-1 1 0 0,1 1-1 0 0,-1-1 0 0 0,0 1 0 0 0,0-1 1 0 0,1 1-1 0 0,-1-1 0 0 0,0 0 1 0 0,0 1-1 0 0,0-1-35 0 0,-39 25 447 0 0,34-21-357 0 0,-138 74-1789 0 0,138-75 774 0 0,0 1 1 0 0,0 0-1 0 0,1 1 1 0 0,0-1 0 0 0,0 1-1 0 0,-4 4 925 0 0,7-4-2559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3 167 760 0 0,'-2'0'3305'0'0,"5"-6"-1259"0"0,16-17-367 0 0,26-26 165 0 0,-34 39-1098 0 0,-2 1-455 0 0,0 0-1 0 0,0 1 1 0 0,1 0-1 0 0,1 0 1 0 0,-1 1-1 0 0,1 0 1 0 0,0 1-1 0 0,1 0 1 0 0,-1 1 0 0 0,4 0-291 0 0,-14 5 52 0 0,0 0 0 0 0,-1 1 0 0 0,1-1 0 0 0,0 1 0 0 0,0-1 0 0 0,0 1 1 0 0,-1-1-1 0 0,1 1 0 0 0,0-1 0 0 0,-1 1 0 0 0,1 0 0 0 0,0-1 0 0 0,-1 1 1 0 0,1 0-1 0 0,-1 0 0 0 0,1 0 0 0 0,-1-1 0 0 0,1 1 0 0 0,-1 0 0 0 0,0 0 1 0 0,1 0-1 0 0,-1 0 0 0 0,0 0 0 0 0,0 0 0 0 0,1 0 0 0 0,-1-1 0 0 0,0 1 1 0 0,0 0-1 0 0,0 0 0 0 0,0 0 0 0 0,-1 0 0 0 0,1 0 0 0 0,0 0 0 0 0,0 0 1 0 0,-1 0-53 0 0,-1 38 426 0 0,-6-2-360 0 0,-5 25-2119 0 0,-5-24-8091 0 0,15-34 6882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4:59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 3329 0 0,'-29'42'5865'0'0,"28"-40"-5852"0"0,0-1 1 0 0,0 1-1 0 0,1-1 0 0 0,-1 1 0 0 0,0 0 0 0 0,1-1 0 0 0,-1 1 1 0 0,1 0-1 0 0,-1 0 0 0 0,1-1 0 0 0,0 1 0 0 0,-1 0 0 0 0,1 0 1 0 0,0 0-1 0 0,1-1 0 0 0,-1 1 0 0 0,0 0 0 0 0,0 0 0 0 0,1 0 1 0 0,-1-1-1 0 0,1 1 0 0 0,-1 0 0 0 0,1-1 0 0 0,0 1 0 0 0,0 1-13 0 0,-3 16 240 0 0,-2-11 47 0 0,2-9 108 0 0,-4-4-424 0 0,1 0 1 0 0,-1 0 0 0 0,0 1-1 0 0,0 0 1 0 0,0 0-1 0 0,-4-2 29 0 0,6 5 13 0 0,3 1-11 0 0,1 0 0 0 0,-1-1 1 0 0,1 1-1 0 0,0 0 1 0 0,-1 0-1 0 0,1 0 1 0 0,-1 0-1 0 0,1 0 1 0 0,0 0-1 0 0,-1-1 1 0 0,1 1-1 0 0,0 0 1 0 0,-1 0-1 0 0,1 0 0 0 0,0-1 1 0 0,-1 1-1 0 0,1 0 1 0 0,0-1-1 0 0,-1 1 1 0 0,1 0-1 0 0,0-1 1 0 0,0 1-1 0 0,-1 0 1 0 0,1-1-1 0 0,0 1 1 0 0,0 0-1 0 0,0-1 0 0 0,0 1 1 0 0,0-1-1 0 0,-1 1 1 0 0,1 0-1 0 0,0-1 1 0 0,0 1-1 0 0,0-1-2 0 0,0 1 39 0 0,0 0-6 0 0,0 0-3 0 0,6 0 85 0 0,-1 1 1 0 0,0-1-1 0 0,1 1 1 0 0,-1 0-1 0 0,0 1 0 0 0,0 0 1 0 0,0-1-1 0 0,0 2 1 0 0,0-1-1 0 0,0 0 1 0 0,2 3-116 0 0,23 9 347 0 0,40 20 93 0 0,-41-19-363 0 0,1-1 0 0 0,0-2 0 0 0,5 0-77 0 0,10 0 96 0 0,-27-8-240 0 0,-1 0-1 0 0,1 2 1 0 0,-2 0 0 0 0,4 2 144 0 0,10 9-1525 0 0,19 8-5471 0 0,-39-21 3246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0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2785 0 0,'-3'1'128'0'0,"1"0"0"0"0,0 0 0 0 0,0 0 0 0 0,0 0 1 0 0,0 1-1 0 0,0-1 0 0 0,0 0 0 0 0,0 1 0 0 0,0 0 0 0 0,0 0 1 0 0,1-1-1 0 0,-1 1 0 0 0,1 0 0 0 0,-1 0 0 0 0,1 0 1 0 0,0 1-1 0 0,-1-1 0 0 0,1 0 0 0 0,1 0 0 0 0,-1 1 1 0 0,0-1-1 0 0,0 0 0 0 0,1 1 0 0 0,-1-1 0 0 0,1 1 0 0 0,0-1 1 0 0,0 1-1 0 0,0-1 0 0 0,0 1 0 0 0,0-1 0 0 0,1 0 1 0 0,-1 1-1 0 0,1-1 0 0 0,-1 1 0 0 0,1-1 0 0 0,0 0 0 0 0,0 1 1 0 0,0-1-1 0 0,0 0 0 0 0,0 0 0 0 0,1 0 0 0 0,0 1-128 0 0,4 7 109 0 0,0 0 0 0 0,1-1 0 0 0,0 0 0 0 0,1 0 0 0 0,0-1-1 0 0,0 0 1 0 0,1 0 0 0 0,9 5-109 0 0,78 50 375 0 0,-75-52-483 0 0,1 0 0 0 0,0-1 0 0 0,1-2 1 0 0,0 0-1 0 0,0-1 0 0 0,12 1 108 0 0,-9-3-1873 0 0,0-2 0 0 0,1-1 1 0 0,14 0 1872 0 0,-23-2-3141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0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4185 0 0,'-3'3'182'0'0,"0"0"-1"0"0,1 0 1 0 0,0 1 0 0 0,0-1-1 0 0,0 1 1 0 0,0-1 0 0 0,0 1-1 0 0,0 0 1 0 0,1-1-1 0 0,0 1 1 0 0,0 0 0 0 0,0 1-182 0 0,-10 50 550 0 0,10-47-561 0 0,1 1 1 0 0,0-1-1 0 0,0 0 1 0 0,1 0-1 0 0,-1 1 1 0 0,2-1-1 0 0,-1 0 1 0 0,1 0-1 0 0,1 0 1 0 0,-1 0-1 0 0,3 4 11 0 0,-2-8 4 0 0,-1 1 0 0 0,1-1-1 0 0,0 0 1 0 0,0 0 0 0 0,1 0-1 0 0,-1 0 1 0 0,1 0 0 0 0,0-1-1 0 0,0 0 1 0 0,0 1 0 0 0,0-1-1 0 0,1-1 1 0 0,-1 1 0 0 0,1-1-1 0 0,-1 0 1 0 0,1 0 0 0 0,0 0-1 0 0,4 1-3 0 0,15 3 114 0 0,37 11 92 0 0,-57-15-67 0 0,0-1 0 0 0,0 1 0 0 0,0 0 0 0 0,0 0 0 0 0,0 0 0 0 0,0 0 0 0 0,-1 1 0 0 0,1-1 0 0 0,-1 1 0 0 0,0 0 0 0 0,1 1-139 0 0,-2 0 111 0 0,0-1-1 0 0,-1 1 1 0 0,0 0 0 0 0,1 0 0 0 0,-1 0 0 0 0,-1 0 0 0 0,1 0-1 0 0,-1 0 1 0 0,1 0 0 0 0,-1 0 0 0 0,0 0 0 0 0,0 0-1 0 0,-1 0 1 0 0,1 0 0 0 0,-1 0 0 0 0,-1 3-111 0 0,-19 63 559 0 0,18-62-537 0 0,-1 1-1 0 0,0-1 1 0 0,0 0-1 0 0,-1 0 1 0 0,0 0-1 0 0,0-1 1 0 0,-1 0-1 0 0,0 0 1 0 0,-2 2-22 0 0,6-7-209 0 0,-1 0 0 0 0,0 1 0 0 0,0-1 1 0 0,0 0-1 0 0,-1 0 0 0 0,1-1 0 0 0,0 1 1 0 0,-1-1-1 0 0,1 1 0 0 0,-1-1 0 0 0,1 0 209 0 0,0-1-429 0 0,0 1 0 0 0,0-1 0 0 0,0 0 0 0 0,0 0 1 0 0,0 0-1 0 0,0 0 0 0 0,0-1 0 0 0,0 1 0 0 0,0-1 0 0 0,0 1 0 0 0,0-1 0 0 0,0 0 0 0 0,1 0 0 0 0,-4-2 429 0 0,-3-2-2930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0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3665 0 0,'5'-2'502'0'0,"0"1"1"0"0,0 0-1 0 0,0 0 1 0 0,0 0-1 0 0,0 1 1 0 0,0-1-1 0 0,0 1 1 0 0,0 0-1 0 0,2 1-502 0 0,11-2 834 0 0,40-7-568 0 0,1-3 0 0 0,-2-3-266 0 0,2 1-6672 0 0,53-6 6672 0 0,-89 16-2873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1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1 614 2585 0 0,'19'-10'3845'0'0,"23"-11"-2560"0"0,81-42 1805 0 0,-67 37-2501 0 0,-1-4 1 0 0,47-33-590 0 0,-76 45-161 0 0,19-13 446 0 0,-2-3 0 0 0,35-34-285 0 0,-66 57-94 0 0,-2 0 0 0 0,1-1 1 0 0,-2 0-1 0 0,0-1 0 0 0,0 0 1 0 0,-1 0-1 0 0,-1-1 1 0 0,0 0-1 0 0,-1 0 0 0 0,0 0 1 0 0,-1-1-1 0 0,1-9 94 0 0,-5 19-872 0 0,0-1-1 0 0,-1 0 1 0 0,0 1 0 0 0,0-1-1 0 0,-1 0 1 0 0,0 1 0 0 0,1-1-1 0 0,-2-2 873 0 0,-3-8-4282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1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5177 0 0,'122'-3'7264'0'0,"-25"0"-8289"0"0,77 7 1025 0 0,-142 4-2121 0 0,-31-8 1985 0 0,0 1 0 0 0,-1-1 1 0 0,1 0-1 0 0,0 0 1 0 0,-1 0-1 0 0,1 0 0 0 0,-1 0 1 0 0,1 1-1 0 0,-1-1 0 0 0,1 0 1 0 0,0 0-1 0 0,-1 1 0 0 0,1-1 1 0 0,-1 1-1 0 0,1-1 0 0 0,-1 0 1 0 0,0 1-1 0 0,1-1 0 0 0,-1 1 1 0 0,1-1-1 0 0,-1 1 0 0 0,0-1 1 0 0,1 1-1 0 0,-1-1 0 0 0,0 1 1 0 0,1-1-1 0 0,-1 1 0 0 0,0 0 1 0 0,0-1-1 0 0,0 1 0 0 0,0-1 1 0 0,0 1-1 0 0,0 0 0 0 0,1-1 1 0 0,-1 1-1 0 0,-1 0 0 0 0,1-1 1 0 0,0 1-1 0 0,0-1 1 0 0,0 1-1 0 0,0 0 0 0 0,0-1 1 0 0,0 1-1 0 0,-1-1 0 0 0,1 1 1 0 0,0 0-1 0 0,-1-1 0 0 0,1 1 136 0 0,-6 5-2775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1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33 5449 0 0,'0'0'50'0'0,"0"0"-1"0"0,0 0 1 0 0,-1 0-1 0 0,1 0 1 0 0,0 0-1 0 0,0 1 0 0 0,-1-1 1 0 0,1 0-1 0 0,0 0 1 0 0,0 0-1 0 0,-1 0 1 0 0,1 0-1 0 0,0 0 1 0 0,0 0-1 0 0,-1 0 1 0 0,1 1-1 0 0,0-1 1 0 0,0 0-1 0 0,0 0 1 0 0,-1 0-1 0 0,1 1 1 0 0,0-1-1 0 0,0 0 1 0 0,0 0-1 0 0,0 0 0 0 0,0 1 1 0 0,-1-1-1 0 0,1 0 1 0 0,0 0-1 0 0,0 1 1 0 0,0-1-1 0 0,0 0 1 0 0,0 0-1 0 0,0 1 1 0 0,0-1-1 0 0,0 0 1 0 0,0 0-1 0 0,0 1 1 0 0,0-1-1 0 0,0 0 1 0 0,0 0-1 0 0,0 1 1 0 0,0-1-1 0 0,0 0 0 0 0,0 0 1 0 0,0 1-1 0 0,1-1 1 0 0,-1 0-1 0 0,0 0 1 0 0,0 1-1 0 0,0-1 1 0 0,0 0-1 0 0,0 0 1 0 0,1 0-1 0 0,-1 1 1 0 0,0-1-1 0 0,0 0 1 0 0,0 0-1 0 0,1 0 1 0 0,-1 0-1 0 0,0 1 1 0 0,0-1-1 0 0,0 0 1 0 0,1 0-1 0 0,-1 0 0 0 0,0 0 1 0 0,0 0-1 0 0,1 0 1 0 0,-1 0-50 0 0,16 14 1062 0 0,-2-9-919 0 0,0-1 0 0 0,0 0 0 0 0,0-1 0 0 0,1-1 0 0 0,0 0 0 0 0,-1-1 0 0 0,9 0-143 0 0,108-7 81 0 0,-99 4-96 0 0,-5-1-388 0 0,-1 0 1 0 0,0-2 0 0 0,9-3 402 0 0,-20 4-1368 0 0,1-1 0 0 0,-1-1 0 0 0,1 0 1 0 0,-2-1-1 0 0,15-9 1368 0 0,-17 7-2938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2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4905 0 0,'-4'0'513'0'0,"0"0"-1"0"0,0 0 0 0 0,0 1 1 0 0,0-1-1 0 0,0 1 1 0 0,0 0-1 0 0,0 0 1 0 0,0 1-1 0 0,0-1 1 0 0,0 1-1 0 0,1 0 1 0 0,-1-1-1 0 0,1 2 1 0 0,-1-1-1 0 0,1 0 1 0 0,0 1-513 0 0,1-2 38 0 0,1 1-1 0 0,0 0 1 0 0,0-1 0 0 0,0 1 0 0 0,0 0 0 0 0,0-1 0 0 0,0 1 0 0 0,0 0 0 0 0,1 0 0 0 0,-1 0 0 0 0,1-1 0 0 0,-1 1 0 0 0,1 0 0 0 0,0 0 0 0 0,0 0 0 0 0,0 0 0 0 0,0 0 0 0 0,0 0 0 0 0,0 0 0 0 0,0 0 0 0 0,1 0 0 0 0,-1 0 0 0 0,1 0 0 0 0,-1-1-1 0 0,1 1 1 0 0,0 0 0 0 0,0 0 0 0 0,0-1 0 0 0,0 1 0 0 0,0 0 0 0 0,0-1 0 0 0,0 1 0 0 0,0-1 0 0 0,1 1-38 0 0,18 22-15 0 0,1-1 0 0 0,1 0 0 0 0,0-2 0 0 0,2-1 0 0 0,1-1 0 0 0,0-1 15 0 0,6 5 15 0 0,-1 2 1 0 0,-1 0-1 0 0,18 22-15 0 0,-40-40 92 0 0,0 1 1 0 0,-1 0-1 0 0,-1 0 1 0 0,1 0-1 0 0,-1 1 0 0 0,-1 0 1 0 0,3 4-93 0 0,-6-8 98 0 0,1 0 1 0 0,-1 0-1 0 0,0 0 0 0 0,-1 0 1 0 0,1 1-1 0 0,-1-1 0 0 0,0 0 1 0 0,0 0-1 0 0,0 0 0 0 0,-1 0 1 0 0,0 0-1 0 0,0 0 0 0 0,0 0 1 0 0,-1 0-1 0 0,-1 3-98 0 0,-18 52 364 0 0,1-2-792 0 0,-2 0 0 0 0,-2-2 1 0 0,-3-1-1 0 0,-10 12 428 0 0,-8-3-3418 0 0,1 1-3529 0 0,30-42 2194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1 680 0 0,'0'1'422'0'0,"1"-1"-1"0"0,0 0 1 0 0,0 1-1 0 0,0-1 0 0 0,0 0 1 0 0,0 1-1 0 0,0-1 1 0 0,0 0-1 0 0,0 0 1 0 0,0 0-1 0 0,0 0 1 0 0,0 0-1 0 0,0 0 1 0 0,0 0-1 0 0,0 0 0 0 0,0-1 1 0 0,0 1-1 0 0,0 0 1 0 0,0 0-422 0 0,0-1 65 0 0,0 1 0 0 0,0-1 0 0 0,0 1 0 0 0,0 0 0 0 0,0-1 0 0 0,0 1 0 0 0,0 0 0 0 0,1 0-1 0 0,-1 0 1 0 0,0 0 0 0 0,0 0 0 0 0,0 0 0 0 0,0 0 0 0 0,0 1 0 0 0,1-1 0 0 0,-1 0 0 0 0,0 1 0 0 0,0-1 0 0 0,0 0 0 0 0,0 1 0 0 0,0 0 0 0 0,0-1 0 0 0,0 1 0 0 0,0-1 0 0 0,0 1 0 0 0,-1 0 0 0 0,1 0 0 0 0,0-1 0 0 0,0 1 0 0 0,0 0 0 0 0,-1 0 0 0 0,1 0 0 0 0,-1 0-1 0 0,1 0 1 0 0,0 0 0 0 0,-1 0 0 0 0,0 0 0 0 0,1 0 0 0 0,-1 0 0 0 0,0 0 0 0 0,1 1 0 0 0,-1-1 0 0 0,0 1-65 0 0,1 12 171 0 0,0 0 0 0 0,-1 0-1 0 0,-1 1 1 0 0,-1-1 0 0 0,1 0 0 0 0,-2 0-1 0 0,0 1-170 0 0,-6 36 319 0 0,-5 199-235 0 0,10 1 0 0 0,15 59-84 0 0,-8-219 21 0 0,11 265 191 0 0,-14-355-229 0 0,0-1 0 0 0,0 1 0 0 0,0-1 0 0 0,1 1 0 0 0,-1 0 0 0 0,0-1 0 0 0,0 1 0 0 0,0-1 0 0 0,0 1 0 0 0,0 0 0 0 0,0-1 0 0 0,0 1 0 0 0,0-1 0 0 0,-1 1 0 0 0,1-1 0 0 0,0 1 0 0 0,0 0 0 0 0,0-1 0 0 0,-1 1 0 0 0,1-1 0 0 0,0 1 0 0 0,0-1 0 0 0,-1 1 0 0 0,1-1 0 0 0,0 1 0 0 0,-1-1 0 0 0,1 0 0 0 0,-1 1 0 0 0,1-1 1 0 0,-1 1-1 0 0,1-1 0 0 0,-1 0 0 0 0,1 1 17 0 0,-14-15-2788 0 0,-8-31-6324 0 0,19 38 8184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4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85 680 0 0,'-16'4'2465'0'0,"17"-14"-1627"0"0,14-8 2487 0 0,-15 18-3289 0 0,35-11 2662 0 0,-17 10-2705 0 0,0-1-1 0 0,-1-1 1 0 0,1-1 0 0 0,14-4 7 0 0,49-10-75 0 0,-46 13 108 0 0,-28 3 48 0 0,0 0-1 0 0,1 0 1 0 0,-1 1-1 0 0,0 1 1 0 0,1-1-1 0 0,-1 1 1 0 0,1 0-1 0 0,-1 1 1 0 0,1-1-1 0 0,-1 2 1 0 0,0-1-1 0 0,3 1-80 0 0,-15 4 178 0 0,0-1 0 0 0,0 0 0 0 0,1 1 0 0 0,0 0 0 0 0,0 0 0 0 0,0 0 0 0 0,1 1 0 0 0,0-1 0 0 0,-2 7-178 0 0,4-4-28 0 0,0 1 0 0 0,1-1 1 0 0,0 1-1 0 0,0-1 0 0 0,1 1 1 0 0,1-1-1 0 0,0 0 0 0 0,0 0 1 0 0,1 2 27 0 0,8 57-17 0 0,-7 93-19 0 0,-1-38 56 0 0,-5 10-20 0 0,-17 448 64 0 0,16-525-36 0 0,-1-1 0 0 0,-4 4-28 0 0,0-3 8 0 0,3 1 0 0 0,3 5-8 0 0,2-62-34 0 0,0 0 34 0 0,0 0 1 0 0,0 0 0 0 0,1 0 0 0 0,-1 0 0 0 0,0 0 0 0 0,1 0 0 0 0,-1 0-1 0 0,0 0 1 0 0,1 0 0 0 0,-1 0 0 0 0,0 0 0 0 0,1 0 0 0 0,-1 0 0 0 0,0-1-1 0 0,0 1 1 0 0,1 0 0 0 0,-1 0 0 0 0,0 0 0 0 0,1 0 0 0 0,-1-1 0 0 0,0 1-1 0 0,0 0 1 0 0,1 0 0 0 0,-1 0 0 0 0,0-1 0 0 0,0 1 0 0 0,0 0 0 0 0,1 0-1 0 0,-1-1 1 0 0,0 1 0 0 0,0 0 0 0 0,0-1 0 0 0,0 1 0 0 0,0 0 0 0 0,0 0-1 0 0,0-1 1 0 0,0 1 0 0 0,1 0 0 0 0,-1-1 0 0 0,0 1 0 0 0,0 0 0 0 0,0-1-1 0 0,-1 1 1 0 0,1 0 0 0 0,0-1 0 0 0,0 1 0 0 0,0 0 0 0 0,0-1 0 0 0,0 1-1 0 0,0 0 1 0 0,0 0 0 0 0,0-1 0 0 0,-1 1 0 0 0,1 0 0 0 0,0-1 0 0 0,0 1-1 0 0,0 0 1 0 0,-1 0 0 0 0,1-1 0 0 0,0 1-1 0 0,-1-1 8 0 0,1 0 1 0 0,-1 0-1 0 0,0 0 1 0 0,0 0-1 0 0,0 1 1 0 0,1-1-1 0 0,-1 0 1 0 0,0 0-1 0 0,0 1 1 0 0,0-1-1 0 0,0 0 1 0 0,0 1 0 0 0,0-1-1 0 0,0 1 1 0 0,-1 0-1 0 0,1-1 1 0 0,0 1-1 0 0,0 0 1 0 0,0-1-1 0 0,0 1-8 0 0,-52 5 408 0 0,43-3-383 0 0,1-1 0 0 0,-1 0 0 0 0,0 0 0 0 0,1-1 0 0 0,-1 0 0 0 0,0-1 0 0 0,0 0 0 0 0,-4-2-25 0 0,-9-2 117 0 0,-1 1-1 0 0,0 1 0 0 0,0 1 1 0 0,1 1-1 0 0,-8 1-116 0 0,-53-3-64 0 0,65 3-149 0 0,-16-2-614 0 0,19-4-4515 0 0,16 4 3079 0 0,0 2-2222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7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38 3105 0 0,'0'-2'399'0'0,"1"1"1"0"0,0 0-1 0 0,0 0 0 0 0,1 0 1 0 0,-1 0-1 0 0,0 0 1 0 0,0 0-1 0 0,1 0 1 0 0,-1 0-1 0 0,0 0 1 0 0,1 1-1 0 0,-1-1 1 0 0,0 0-1 0 0,1 1 0 0 0,-1-1 1 0 0,1 1-1 0 0,-1 0 1 0 0,1-1-1 0 0,1 1-399 0 0,32-7 2138 0 0,-9 1-1664 0 0,-18 4-493 0 0,0 0 0 0 0,-1 0 0 0 0,1 1 0 0 0,0 0 0 0 0,0 0 0 0 0,0 1 0 0 0,0 0-1 0 0,6 1 20 0 0,-13 0-145 0 0,-1 0-1 0 0,0-1 1 0 0,1 1-1 0 0,-1-1 1 0 0,0 1-1 0 0,1 0 1 0 0,-1-1-1 0 0,0 1 0 0 0,0 0 1 0 0,0-1-1 0 0,0 1 1 0 0,1 0-1 0 0,-1-1 1 0 0,0 1-1 0 0,0 0 1 0 0,0 0-1 0 0,-1-1 0 0 0,1 1 1 0 0,0 0-1 0 0,0-1 1 0 0,0 1-1 0 0,0 0 1 0 0,-1-1-1 0 0,1 1 1 0 0,0 0-1 0 0,-1-1 0 0 0,1 1 1 0 0,0-1-1 0 0,-1 1 1 0 0,1-1-1 0 0,-1 1 1 0 0,1 0-1 0 0,-1-1 0 0 0,1 0 1 0 0,-1 1-1 0 0,1-1 1 0 0,-1 1 145 0 0,-19 24-3927 0 0,5-8 2232 0 0,7-7-443 0 0</inkml:trace>
  <inkml:trace contextRef="#ctx0" brushRef="#br0" timeOffset="1">1 372 1120 0 0,'10'-8'6691'0'0,"21"-5"-4688"0"0,-22 9-1099 0 0,34-19 425 0 0,0-2-1 0 0,-1-1 0 0 0,4-7-1328 0 0,69-44 322 0 0,-95 66-275 0 0,-11 6-105 0 0,0 0-1 0 0,-1 0 0 0 0,1 0 0 0 0,-1-1 0 0 0,0-1 59 0 0,-13 11-2393 0 0,0 0 0 0 0,-1 1 1 0 0,1-2-1 0 0,-1 1 0 0 0,0-1 0 0 0,-6 3 2393 0 0,6-5-413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5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17 512 0 0,'-2'-4'3269'0'0,"2"4"-3124"0"0,-1-1 1 0 0,1 0-1 0 0,0 1 0 0 0,0-1 1 0 0,0 0-1 0 0,-1 1 1 0 0,1-1-1 0 0,0 1 0 0 0,-1-1 1 0 0,1 1-1 0 0,-1-1 0 0 0,1 1 1 0 0,0-1-1 0 0,-1 1 0 0 0,1-1 1 0 0,-1 1-1 0 0,1-1 0 0 0,-1 1 1 0 0,0 0-1 0 0,1-1 1 0 0,-1 1-1 0 0,1 0 0 0 0,-1 0 1 0 0,0-1-1 0 0,1 1 0 0 0,-1 0 1 0 0,1 0-1 0 0,-1 0 0 0 0,0 0-145 0 0,-5 0 226 0 0,1 1-1 0 0,-1 0 1 0 0,1 1-1 0 0,-1 0 0 0 0,1-1 1 0 0,0 1-1 0 0,0 1 1 0 0,0-1-1 0 0,0 1 1 0 0,0 0-1 0 0,0 0 0 0 0,1 1 1 0 0,0-1-1 0 0,-1 1 1 0 0,1 0-1 0 0,0 0 1 0 0,1 0-1 0 0,-1 1 0 0 0,1 0 1 0 0,0-1-1 0 0,0 1 1 0 0,-1 2-226 0 0,-10 18-83 0 0,2 1 1 0 0,0 0-1 0 0,-7 25 83 0 0,-12 54-1742 0 0,-8 20-8109 0 0,34-115 8744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6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29 1880 0 0,'0'-1'213'0'0,"1"-1"0"0"0,-1 1 0 0 0,0 0 0 0 0,1-1 0 0 0,-1 1-1 0 0,1 0 1 0 0,0 0 0 0 0,-1-1 0 0 0,1 1 0 0 0,0 0-1 0 0,0 0 1 0 0,-1 0 0 0 0,1 0 0 0 0,0 0 0 0 0,0 0 0 0 0,0 0-1 0 0,0 0 1 0 0,1 0 0 0 0,-1 0 0 0 0,0 1 0 0 0,0-1 0 0 0,0 0-1 0 0,1 1 1 0 0,-1-1 0 0 0,0 1 0 0 0,1-1 0 0 0,-1 1-1 0 0,0 0 1 0 0,1-1 0 0 0,-1 1 0 0 0,1 0 0 0 0,-1 0 0 0 0,0 0-1 0 0,1 0-212 0 0,0 0 58 0 0,0 0-1 0 0,1 0 0 0 0,-1 0 1 0 0,0 0-1 0 0,0 0 1 0 0,1 1-1 0 0,-1-1 0 0 0,0 0 1 0 0,0 1-1 0 0,0 0 0 0 0,0 0 1 0 0,0-1-1 0 0,0 1 0 0 0,0 0 1 0 0,0 1-1 0 0,0-1 0 0 0,0 0 1 0 0,0 1-1 0 0,-1-1 1 0 0,1 0-1 0 0,0 1 0 0 0,0 1-57 0 0,1 1 17 0 0,-1 1 1 0 0,0-1-1 0 0,0 1 0 0 0,-1-1 0 0 0,1 1 0 0 0,-1 0 1 0 0,0-1-1 0 0,0 1 0 0 0,0 0 0 0 0,-1 0 0 0 0,0 0 0 0 0,0 0 1 0 0,0-1-1 0 0,0 1 0 0 0,-1 0 0 0 0,0 0 0 0 0,0 0 1 0 0,0-1-1 0 0,-1 1 0 0 0,-1 4-17 0 0,-1-1-22 0 0,0 0 0 0 0,-1 0 1 0 0,0 0-1 0 0,0 0 0 0 0,0-1 1 0 0,-1 0-1 0 0,0 0 0 0 0,-1 0 1 0 0,0-1-1 0 0,-4 3 22 0 0,-36 24-610 0 0,47-33 513 0 0,0 0 6 0 0,49-2-662 0 0,-44 2 818 0 0,-1 0-1 0 0,1 1 1 0 0,-1 0 0 0 0,0-1-1 0 0,1 2 1 0 0,-1-1 0 0 0,0 0-1 0 0,0 1 1 0 0,1 0 0 0 0,-1 0-1 0 0,-1 0 1 0 0,1 1 0 0 0,0-1-1 0 0,-1 1 1 0 0,1 0 0 0 0,-1 0-1 0 0,0 0 1 0 0,0 0 0 0 0,0 1-1 0 0,0-1 1 0 0,0 1 0 0 0,-1 0-1 0 0,0 0 1 0 0,0 0 0 0 0,0 0-1 0 0,0 0 1 0 0,0 0 0 0 0,-1 0-1 0 0,0 1 1 0 0,0-1 0 0 0,0 0-1 0 0,-1 1 1 0 0,1-1 0 0 0,-1 1-1 0 0,0-1 1 0 0,0 1 0 0 0,-1-1-1 0 0,1 1 1 0 0,-1-1 0 0 0,0 1-1 0 0,0-1 1 0 0,0 0 0 0 0,-2 3-65 0 0,-4 6-15 0 0,-1 0 0 0 0,0 0 0 0 0,-1-1 0 0 0,0 0 0 0 0,-1 0 0 0 0,-1-1 0 0 0,0 0 1 0 0,0-1-1 0 0,-1 0 0 0 0,-5 2 15 0 0,-1 0-1334 0 0,0-2 0 0 0,0 0 0 0 0,-1-1-1 0 0,0 0 1 0 0,-1-2 0 0 0,1 0 0 0 0,-10 0 1334 0 0,20-4-2239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6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4961 0 0,'-1'1'168'0'0,"0"1"1"0"0,0-1-1 0 0,0 0 1 0 0,0 1-1 0 0,0-1 1 0 0,1 1-1 0 0,-1 0 1 0 0,0-1-1 0 0,1 1 0 0 0,-1-1 1 0 0,1 1-1 0 0,0 0 1 0 0,0 0-1 0 0,-1-1 1 0 0,1 1-1 0 0,0 0 1 0 0,0-1-1 0 0,0 1 0 0 0,1 0 1 0 0,-1 0-1 0 0,0-1 1 0 0,1 1-1 0 0,-1 0 1 0 0,1-1-1 0 0,-1 1 0 0 0,1-1 1 0 0,0 1-1 0 0,1 1-168 0 0,32 46 1083 0 0,-20-31-822 0 0,-7-9-196 0 0,1 0 0 0 0,0 0 1 0 0,0-1-1 0 0,1 1 0 0 0,0-2 0 0 0,1 1 0 0 0,-1-2 0 0 0,1 1 1 0 0,1-1-1 0 0,-1-1 0 0 0,7 3-65 0 0,8 2-664 0 0,1 0-1 0 0,0-2 1 0 0,0-1 0 0 0,15 1 664 0 0,-3-5-4635 0 0,-26-3 197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6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1424 0 0,'-1'0'216'0'0,"1"0"0"0"0,-1 0 0 0 0,1 1-1 0 0,-1-1 1 0 0,1 1 0 0 0,-1-1 0 0 0,1 0-1 0 0,-1 1 1 0 0,1-1 0 0 0,-1 1-1 0 0,1-1 1 0 0,0 1 0 0 0,-1-1 0 0 0,1 1-1 0 0,0-1 1 0 0,-1 1 0 0 0,1-1 0 0 0,0 1-1 0 0,0 0 1 0 0,0-1 0 0 0,-1 1 0 0 0,1 0-1 0 0,0-1 1 0 0,0 1 0 0 0,0-1 0 0 0,0 1-1 0 0,0 0 1 0 0,0-1 0 0 0,0 1 0 0 0,0 0-1 0 0,0-1 1 0 0,1 1 0 0 0,-1-1 0 0 0,0 1-1 0 0,0 0 1 0 0,1-1-216 0 0,5 37 1837 0 0,-2-21-1319 0 0,1 10-439 0 0,2 0 0 0 0,0-1 0 0 0,2 0-1 0 0,1 0 1 0 0,1-1 0 0 0,1 0-1 0 0,1-1 1 0 0,1-1 0 0 0,9 12-79 0 0,-17-26-144 0 0,24 29-2496 0 0,-29-36 2377 0 0,1 0 1 0 0,-1 0-1 0 0,0 0 1 0 0,0 0-1 0 0,0 0 0 0 0,0-1 1 0 0,1 1-1 0 0,-1 0 0 0 0,0-1 1 0 0,1 1-1 0 0,-1-1 1 0 0,0 0-1 0 0,1 1 0 0 0,-1-1 1 0 0,0 0-1 0 0,1 0 0 0 0,-1 0 1 0 0,1 0-1 0 0,-1 0 1 0 0,1 0-1 0 0,-1 0 0 0 0,0 0 1 0 0,1-1-1 0 0,-1 1 1 0 0,1 0-1 0 0,-1-1 0 0 0,0 1 1 0 0,0-1-1 0 0,2 0 263 0 0,2-3-1847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7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5857 0 0,'-13'50'7352'0'0,"2"-16"-6223"0"0,10-24-1082 0 0,-1-1-1 0 0,1 1 1 0 0,1-1 0 0 0,0 1 0 0 0,0-1 0 0 0,1 1 0 0 0,0-1-1 0 0,1 1 1 0 0,0-1 0 0 0,0 0 0 0 0,3 6-47 0 0,-3-10-591 0 0,0 0 1 0 0,1 0-1 0 0,0-1 1 0 0,-1 1-1 0 0,1-1 1 0 0,1 1-1 0 0,-1-1 1 0 0,2 1 590 0 0,10-1-7059 0 0,-12-6 3997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5:07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0 381 1808 0 0,'0'0'965'0'0,"0"0"-488"0"0,2-15 6014 0 0,1-14-5022 0 0,19-36-60 0 0,-13 39-1128 0 0,0-1-1 0 0,9-14-280 0 0,2 3-266 0 0,18-39 247 0 0,-21 27-5480 0 0,-17 44 3088 0 0,-2 0-2566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20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8 0 0,'0'-2'251'0'0,"0"1"0"0"0,1 0-1 0 0,-1-1 1 0 0,0 1 0 0 0,0 0 0 0 0,0-1 0 0 0,1 1-1 0 0,-1 0 1 0 0,1 0 0 0 0,-1-1 0 0 0,1 1 0 0 0,-1 0 0 0 0,1 0-1 0 0,0 0 1 0 0,-1 0 0 0 0,1 0 0 0 0,0 0 0 0 0,0 0-1 0 0,0 0 1 0 0,0 0 0 0 0,0 0 0 0 0,0 0 0 0 0,1 0-251 0 0,27-22 583 0 0,-13 19-441 0 0,-1 0 0 0 0,1 2 0 0 0,0 0 0 0 0,0 1 1 0 0,0 0-1 0 0,0 1 0 0 0,8 2-142 0 0,21-1 139 0 0,29 1 83 0 0,-28 0 353 0 0,44-5-575 0 0,-28-2 268 0 0,128-12 128 0 0,21 9-396 0 0,194-6 194 0 0,-387 14-185 0 0,173 0 66 0 0,0 8 1 0 0,8 9-76 0 0,-102-9 33 0 0,1-5 0 0 0,1-4 0 0 0,82-12-33 0 0,108-2 45 0 0,174 0 129 0 0,-231-4-70 0 0,-82 5-90 0 0,40 6-14 0 0,-46 13 2 0 0,57 14-2 0 0,-5-1 59 0 0,-26-2-30 0 0,-41-3 25 0 0,50-5-54 0 0,74 2 8 0 0,2 1-26 0 0,-36-13 14 0 0,-130-3 59 0 0,-89 5-178 0 0,0 1 0 0 0,0-1 0 0 0,0 1 0 0 0,0-1 1 0 0,1 0-1 0 0,-1 1 0 0 0,0-1 0 0 0,0 1 0 0 0,0-1 0 0 0,0 1 0 0 0,0-1 0 0 0,0 0 0 0 0,0 1 0 0 0,0-1 0 0 0,-1 1 0 0 0,1-1 1 0 0,0 1-1 0 0,0-1 0 0 0,0 0 0 0 0,0 1 0 0 0,-1-1 0 0 0,1 1 0 0 0,0-1 0 0 0,0 0 0 0 0,-1 1 0 0 0,1-1 0 0 0,0 0 0 0 0,0 1 1 0 0,-1-1-1 0 0,1 0 0 0 0,0 0 0 0 0,-1 1 0 0 0,1-1 0 0 0,-1 0 0 0 0,1 0 0 0 0,-1 1 123 0 0,-5 1-4945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38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51 544 0 0,'-6'0'634'0'0,"0"1"0"0"0,0-1-1 0 0,0 1 1 0 0,0 0 0 0 0,0 1 0 0 0,0-1-1 0 0,1 1 1 0 0,-1 0 0 0 0,1 1-1 0 0,-2 0-633 0 0,7-2 455 0 0,60-13 3462 0 0,17-6-2910 0 0,0 3 0 0 0,9 3-1007 0 0,-18 1-4321 0 0,-66 13 813 0 0,-8 3 1779 0 0,-6 2 68 0 0,9-5-379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39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1792 0 0,'-2'1'195'0'0,"0"-1"-1"0"0,0 1 1 0 0,1 0-1 0 0,-1-1 1 0 0,0 1-1 0 0,1 0 1 0 0,-1 0-1 0 0,1 0 0 0 0,-1 1 1 0 0,1-1-1 0 0,-1 0 1 0 0,1 0-1 0 0,0 1 1 0 0,0-1-1 0 0,0 1 1 0 0,-1-1-1 0 0,1 1 1 0 0,1 0-1 0 0,-1-1 1 0 0,0 1-1 0 0,0 0 0 0 0,1 0 1 0 0,-1-1-1 0 0,1 1 1 0 0,-1 0-1 0 0,1 1-194 0 0,-12 54 2442 0 0,12-53-2274 0 0,-7 59 863 0 0,3 1 0 0 0,3-1 0 0 0,2 1 0 0 0,9 50-1031 0 0,-9-98-82 0 0,-1 0 0 0 0,-1 0 1 0 0,0 0-1 0 0,-3 12 82 0 0,-2 38-2841 0 0,6-50 245 0 0,0-25-137 0 0,-2-28 517 0 0,-4 17 2189 0 0,-11-51-690 0 0,17 67 946 0 0,-1-1 0 0 0,1 1 0 0 0,0-1-1 0 0,1 0 1 0 0,-1 1 0 0 0,1-1 0 0 0,0 1 0 0 0,0 0 0 0 0,0-1 0 0 0,1 1 0 0 0,-1 0-1 0 0,1 0 1 0 0,0 0 0 0 0,3-4-229 0 0,-3 4 313 0 0,1 0 0 0 0,0 0 0 0 0,0 0-1 0 0,0 1 1 0 0,1-1 0 0 0,-1 1 0 0 0,1 0 0 0 0,0 0-1 0 0,0 0 1 0 0,0 1 0 0 0,0-1 0 0 0,0 1 0 0 0,0 0 0 0 0,1 0-1 0 0,-1 0 1 0 0,3 0-313 0 0,32-13-159 0 0,-9 3 215 0 0,1 1 0 0 0,25-5-56 0 0,4 9-2241 0 0,-49 7 819 0 0,0 1 1 0 0,0 0-1 0 0,0 1 0 0 0,9 2 1422 0 0,-11-2-2351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39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6753 0 0,'0'1'320'0'0,"0"0"-1"0"0,1 0 1 0 0,-1 1-1 0 0,1-1 1 0 0,0 0-1 0 0,-1 0 0 0 0,1 0 1 0 0,0 0-1 0 0,0 0 1 0 0,-1 0-1 0 0,1 0 1 0 0,0 0-1 0 0,0 0 0 0 0,0-1 1 0 0,0 1-1 0 0,0 0 1 0 0,0-1-1 0 0,1 1 1 0 0,-1 0-1 0 0,0-1 0 0 0,0 0 1 0 0,0 1-1 0 0,0-1 1 0 0,1 1-1 0 0,-1-1-319 0 0,5 3-419 0 0,-6 7-5396 0 0,-1-2 2048 0 0,1-1-963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15 259 8 0 0,'-2'3'610'0'0,"0"0"0"0"0,1 0 1 0 0,-1 0-1 0 0,1 0 0 0 0,0 0 0 0 0,0 0 0 0 0,0 0 0 0 0,0 0 1 0 0,0 1-1 0 0,0-1 0 0 0,1 0 0 0 0,0 1 0 0 0,0-1 0 0 0,0 1 1 0 0,0-1-1 0 0,0 0 0 0 0,1 1-610 0 0,9 58 2978 0 0,-7-54-2908 0 0,-1 0-1 0 0,1 0 1 0 0,0 0 0 0 0,0 0-1 0 0,1-1 1 0 0,0 1 0 0 0,1-1 0 0 0,-1 0-1 0 0,2 1-69 0 0,19 20-3465 0 0,-25-31-5638 0 0,0 2 7693 0 0</inkml:trace>
  <inkml:trace contextRef="#ctx0" brushRef="#br0" timeOffset="1">88 363 280 0 0,'10'-15'6632'0'0,"20"-10"-3180"0"0,-22 19-2414 0 0,52-40 1379 0 0,31-26-1605 0 0,-82 63-1409 0 0,1 0 0 0 0,-1 0 0 0 0,-1-1 0 0 0,0-1 0 0 0,0 1 0 0 0,-1-1 0 0 0,1-4 597 0 0,-5 8-718 0 0,-1 1 1 0 0,0-1 0 0 0,-1 1-1 0 0,1-1 1 0 0,-1 0 0 0 0,-1 1-1 0 0,1-1 1 0 0,-1 0 0 0 0,0 0 0 0 0,-1 1-1 0 0,1-1 1 0 0,-2 0 0 0 0,1 1-1 0 0,-1-2 718 0 0,-1-6-401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0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1880 0 0,'1'0'2253'0'0,"6"-1"2722"0"0,-1 17-3627 0 0,-2 37 305 0 0,-2 0 0 0 0,-3 12-1653 0 0,0-14 176 0 0,2 0 0 0 0,6 32-176 0 0,5-20 59 0 0,1 4-1707 0 0,-10-23-3781 0 0,-3-43 5334 0 0,0-1 0 0 0,0 0 0 0 0,0 0 0 0 0,-1 0 0 0 0,1 1 0 0 0,0-1 0 0 0,0 0 0 0 0,0 0 0 0 0,0 0 0 0 0,0 1 0 0 0,0-1 0 0 0,0 0 0 0 0,0 0 0 0 0,0 1 0 0 0,0-1 0 0 0,0 0 0 0 0,0 0 0 0 0,0 0 0 0 0,0 1 0 0 0,0-1 0 0 0,0 0 0 0 0,0 0 0 0 0,1 0 0 0 0,-1 1 0 0 0,0-1 0 0 0,0 0-1 0 0,0 0 1 0 0,0 0 0 0 0,0 1 0 0 0,0-1 0 0 0,0 0 0 0 0,1 0 0 0 0,-1 0 0 0 0,0 0 0 0 0,0 0 0 0 0,0 1 0 0 0,1-1 0 0 0,-1 0 0 0 0,0 0 0 0 0,0 0 0 0 0,0 0 0 0 0,1 0 0 0 0,-1 0 0 0 0,0 0 0 0 0,0 0 0 0 0,0 0 0 0 0,1 0 0 0 0,-1 0 0 0 0,0 0 0 0 0,0 0 0 0 0,0 0 0 0 0,1 0 0 0 0,-1 0 0 0 0,0 0 0 0 0,0 0 0 0 0,1 0 0 0 0,-1 0 0 0 0,0 0 0 0 0,0 0 0 0 0,0 0 0 0 0,1 0 0 0 0,-1 0 0 0 0,0-1 95 0 0,2-1-1102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1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8 0 0,'7'-11'1637'0'0,"2"-4"-311"0"0,1 1-1 0 0,0 1 0 0 0,1 0 1 0 0,5-4-1326 0 0,-14 14 173 0 0,1 0 1 0 0,0 1 0 0 0,0-1 0 0 0,1 1 0 0 0,-1 0 0 0 0,0 0 0 0 0,1 0 0 0 0,-1 0 0 0 0,1 1 0 0 0,0-1 0 0 0,-1 1 0 0 0,1 0 0 0 0,0 0 0 0 0,0 0 0 0 0,0 0 0 0 0,0 1 0 0 0,0 0 0 0 0,0 0 0 0 0,0 0 0 0 0,3 0-174 0 0,-4 2 47 0 0,-1-1-1 0 0,1 0 1 0 0,-1 0-1 0 0,1 1 1 0 0,-1 0-1 0 0,0-1 1 0 0,0 1-1 0 0,1 0 1 0 0,-1 0-1 0 0,-1 0 1 0 0,1 0-1 0 0,0 1 1 0 0,0-1 0 0 0,-1 0-1 0 0,1 1 1 0 0,-1-1-1 0 0,0 1 1 0 0,0 0-1 0 0,0-1 1 0 0,0 1-1 0 0,0 0 1 0 0,0 0-1 0 0,-1-1 1 0 0,0 1-1 0 0,1 1-46 0 0,2 12 230 0 0,-1 0 1 0 0,-1 0-1 0 0,0 13-230 0 0,-1-23 108 0 0,0 1 0 0 0,-1-1 0 0 0,0 0 0 0 0,0 0 0 0 0,0 0 0 0 0,-1 0 0 0 0,0 0 0 0 0,0 0 0 0 0,0 0 0 0 0,-1-1 0 0 0,0 1 0 0 0,0-1 0 0 0,-2 3-108 0 0,3-5 43 0 0,0-1-1 0 0,-1 1 1 0 0,1-1-1 0 0,0 0 1 0 0,-1 0-1 0 0,1 0 1 0 0,-1 0-1 0 0,1 0 1 0 0,-1-1-1 0 0,0 1 1 0 0,0-1-1 0 0,0 0 1 0 0,0 0-1 0 0,0 0 1 0 0,0 0-1 0 0,0 0 0 0 0,0-1 1 0 0,0 1-1 0 0,-1-1 1 0 0,1 0-1 0 0,0 0 1 0 0,0 0-1 0 0,0 0 1 0 0,0-1-1 0 0,-1 1 1 0 0,1-1-1 0 0,-1 0-42 0 0,3 1-37 0 0,0-1 0 0 0,0 1-1 0 0,0 0 1 0 0,0-1 0 0 0,0 1-1 0 0,0-1 1 0 0,0 1 0 0 0,0-1 0 0 0,0 1-1 0 0,0-1 1 0 0,0 0 0 0 0,0 1-1 0 0,0-1 1 0 0,1 0 0 0 0,-1 0-1 0 0,0 0 1 0 0,0 1 0 0 0,1-1 0 0 0,-1 0-1 0 0,1 0 1 0 0,-1 0 0 0 0,1 0-1 0 0,-1 0 1 0 0,1 0 0 0 0,-1-1 0 0 0,1 1 37 0 0,0-1-145 0 0,0-1 1 0 0,0 0 0 0 0,0 1 0 0 0,0-1 0 0 0,0 1 0 0 0,0-1 0 0 0,1 0-1 0 0,-1 1 1 0 0,1-1 0 0 0,0 1 0 0 0,0-2 144 0 0,6-10-1071 0 0,-1 0 0 0 0,2 1 0 0 0,0 0 0 0 0,1-1 1071 0 0,-2 4-1177 0 0,21-27-2900 0 0,-21 29 1347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1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42 2248 0 0,'1'-1'300'0'0,"0"0"0"0"0,0 1 0 0 0,0-1 0 0 0,0 0 0 0 0,-1 0 0 0 0,1 1-1 0 0,0-1 1 0 0,-1 0 0 0 0,1 0 0 0 0,-1 0 0 0 0,1 0 0 0 0,-1 0 0 0 0,1 0-1 0 0,-1 0 1 0 0,1 0 0 0 0,-1 0 0 0 0,0 0 0 0 0,0 0 0 0 0,0 0-1 0 0,1 0 1 0 0,-1-1-300 0 0,-1 1 113 0 0,0 1-1 0 0,0-1 0 0 0,0 0 0 0 0,0 1 1 0 0,1-1-1 0 0,-1 0 0 0 0,0 1 1 0 0,0-1-1 0 0,0 1 0 0 0,0 0 0 0 0,0-1 1 0 0,-1 1-1 0 0,1 0 0 0 0,0-1 0 0 0,0 1 1 0 0,0 0-1 0 0,0 0 0 0 0,0 0 1 0 0,0 0-1 0 0,0 0 0 0 0,0 0 0 0 0,0 0 1 0 0,-2 1-113 0 0,-2-1 141 0 0,-1 1 0 0 0,1 0-1 0 0,-1 0 1 0 0,1 1 0 0 0,-1-1 0 0 0,1 1 0 0 0,0 0 0 0 0,0 1 0 0 0,-1-1 0 0 0,2 1 0 0 0,-1 0-1 0 0,0 0 1 0 0,1 1 0 0 0,-1 0-141 0 0,-4 3-26 0 0,1 1-1 0 0,1-1 1 0 0,-1 1-1 0 0,1 1 1 0 0,0 0-1 0 0,-4 8 27 0 0,10-16-17 0 0,0 1 0 0 0,0-1 0 0 0,0 0-1 0 0,1 0 1 0 0,-1 1 0 0 0,0-1-1 0 0,1 0 1 0 0,-1 1 0 0 0,1-1-1 0 0,0 0 1 0 0,-1 1 0 0 0,1-1-1 0 0,0 1 1 0 0,0-1 0 0 0,0 1 0 0 0,0-1-1 0 0,0 1 1 0 0,0-1 0 0 0,0 1 17 0 0,1-2-19 0 0,-1 1-1 0 0,1-1 1 0 0,-1 1 0 0 0,1 0 0 0 0,-1-1 0 0 0,1 1 0 0 0,-1-1 0 0 0,1 1-1 0 0,-1-1 1 0 0,1 0 0 0 0,0 1 0 0 0,-1-1 0 0 0,1 1 0 0 0,0-1 0 0 0,-1 0 0 0 0,1 0-1 0 0,0 1 1 0 0,-1-1 0 0 0,1 0 0 0 0,0 0 0 0 0,0 0 0 0 0,-1 0 0 0 0,1 0-1 0 0,0 0 1 0 0,0 0 19 0 0,4 0-48 0 0,1-1-1 0 0,-1 1 0 0 0,0-1 1 0 0,0-1-1 0 0,0 1 0 0 0,1-1 1 0 0,-1 1-1 0 0,4-3 49 0 0,15-10-36 0 0,0-1 0 0 0,-2-1 0 0 0,1-1 0 0 0,-2-1 0 0 0,0-1 0 0 0,9-13 36 0 0,-30 32 7 0 0,1 0 0 0 0,-1 0 0 0 0,0-1 0 0 0,0 1 0 0 0,0 0 0 0 0,0 0 0 0 0,0 0 0 0 0,1 0 0 0 0,-1-1 0 0 0,0 1 0 0 0,0 0 0 0 0,0 0 0 0 0,0 0 0 0 0,1 0 0 0 0,-1-1 0 0 0,0 1 0 0 0,0 0 0 0 0,1 0 0 0 0,-1 0 0 0 0,0 0 0 0 0,0 0 0 0 0,1 0 0 0 0,-1 0 0 0 0,0 0 0 0 0,0 0 0 0 0,1 0 0 0 0,-1 0 0 0 0,0 0 0 0 0,0 0 0 0 0,0 0 0 0 0,1 0 0 0 0,-1 0 0 0 0,0 0 0 0 0,0 0 0 0 0,1 0-1 0 0,-1 0 1 0 0,0 0 0 0 0,0 0 0 0 0,1 1 0 0 0,-1-1 0 0 0,0 0 0 0 0,0 0 0 0 0,0 0 0 0 0,1 0 0 0 0,-1 1 0 0 0,0-1 0 0 0,0 0 0 0 0,0 0 0 0 0,0 0 0 0 0,0 0 0 0 0,1 1 0 0 0,-1-1-7 0 0,3 20 431 0 0,-5 21 205 0 0,-2 16-195 0 0,3-29-250 0 0,-2 1-1 0 0,0-1 1 0 0,-7 22-191 0 0,7-44 113 0 0,0 0 0 0 0,0 0 0 0 0,0 0-1 0 0,-1 0 1 0 0,0-1 0 0 0,0 1 0 0 0,0-1-1 0 0,-1 0 1 0 0,0 0 0 0 0,0-1 0 0 0,0 1 0 0 0,0-1-1 0 0,-1 0 1 0 0,0-1 0 0 0,0 1 0 0 0,0-1-1 0 0,-1 0-112 0 0,-4 3-61 0 0,-1-1 0 0 0,1-1 0 0 0,-1 0 0 0 0,0-1 0 0 0,0 0 1 0 0,0 0-1 0 0,0-1 0 0 0,0-1 0 0 0,-3 0 61 0 0,11-1-380 0 0,0-1-1 0 0,0 1 1 0 0,0-1 0 0 0,0 0 0 0 0,0 0 0 0 0,0-1 0 0 0,0 1 0 0 0,0-1 0 0 0,1 0 0 0 0,-1 0 0 0 0,0-1 380 0 0,-21-18-7894 0 0,22 16 4636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1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3113 0 0,'21'12'5009'0'0,"1"-10"-4505"0"0,0-2 1 0 0,0-1 0 0 0,0 0 0 0 0,-1-2-1 0 0,1 0 1 0 0,0-2 0 0 0,9-3-505 0 0,11-1 35 0 0,-19 4-562 0 0,75-13-8133 0 0,-84 15 6165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5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84 288 0 0,'7'-59'9095'0'0,"-10"37"-7386"0"0,3 22-1683 0 0,0 0-1 0 0,-1-1 0 0 0,1 1 0 0 0,0 0 1 0 0,0 0-1 0 0,0 0 0 0 0,0 0 0 0 0,-1-1 1 0 0,1 1-1 0 0,0 0 0 0 0,0 0 0 0 0,0 0 1 0 0,-1 0-1 0 0,1 0 0 0 0,0-1 0 0 0,0 1 0 0 0,-1 0 1 0 0,1 0-1 0 0,0 0 0 0 0,0 0 0 0 0,-1 0 1 0 0,1 0-1 0 0,0 0 0 0 0,0 0 0 0 0,0 0 1 0 0,-1 0-1 0 0,1 0 0 0 0,0 0 0 0 0,0 0 1 0 0,-1 0-1 0 0,1 0 0 0 0,0 0 0 0 0,0 1 1 0 0,-1-1-1 0 0,1 0 0 0 0,0 0 0 0 0,0 0 0 0 0,0 0 1 0 0,-1 0-1 0 0,1 0 0 0 0,0 1-25 0 0,-26 29 700 0 0,18-18-695 0 0,-33 36 54 0 0,27-32-169 0 0,1-1-1 0 0,0 2 1 0 0,-3 7 110 0 0,13-18-84 0 0,-1 0 1 0 0,1 1-1 0 0,0 0 0 0 0,1 0 1 0 0,-1 0-1 0 0,1 0 0 0 0,1 0 1 0 0,0 0-1 0 0,0 0 0 0 0,0 1 1 0 0,0 3 83 0 0,2-9-67 0 0,-1 0 0 0 0,0-1 1 0 0,0 1-1 0 0,1-1 0 0 0,-1 1 0 0 0,1-1 0 0 0,-1 1 1 0 0,1-1-1 0 0,0 1 0 0 0,-1-1 0 0 0,1 0 1 0 0,0 1-1 0 0,0-1 0 0 0,0 0 0 0 0,0 0 1 0 0,0 0-1 0 0,0 1 0 0 0,1-1 0 0 0,-1 0 1 0 0,0 0-1 0 0,1-1 0 0 0,-1 1 0 0 0,0 0 1 0 0,1 0-1 0 0,-1-1 0 0 0,1 1 0 0 0,-1-1 0 0 0,1 1 1 0 0,0-1 66 0 0,58 10-606 0 0,-17-3 509 0 0,-39-6 124 0 0,-1 0 0 0 0,0 1 1 0 0,1-1-1 0 0,-1 0 0 0 0,0 1 1 0 0,0 0-1 0 0,0 0 0 0 0,0 0 1 0 0,0 0-1 0 0,0 0 0 0 0,-1 1 1 0 0,1-1-1 0 0,-1 1 0 0 0,1-1 1 0 0,-1 1-1 0 0,0 0 0 0 0,0 0 1 0 0,0 0-1 0 0,-1 0 0 0 0,1 1 1 0 0,-1-1-1 0 0,0 0 0 0 0,1 1 1 0 0,-2-1-1 0 0,1 1 0 0 0,0-1 1 0 0,-1 1-1 0 0,1-1 0 0 0,-1 1 1 0 0,0-1-1 0 0,0 1 0 0 0,-1-1 1 0 0,1 1-1 0 0,-1-1 0 0 0,1 1 1 0 0,-1-1-1 0 0,0 1-27 0 0,-4 10 188 0 0,0-1 0 0 0,-1 0 0 0 0,0 0 0 0 0,-1-1 0 0 0,-1 1 0 0 0,0-2 0 0 0,0 1 0 0 0,-7 6-188 0 0,6-8-191 0 0,-1 0 1 0 0,0 0-1 0 0,-1-1 0 0 0,0 0 1 0 0,-2 0 190 0 0,-35 19-6013 0 0,43-27 4114 0 0,3-1-744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5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5 2809 0 0,'25'-2'2134'0'0,"-21"1"-1864"0"0,0 0-1 0 0,-1 1 0 0 0,1 0 0 0 0,0-1 1 0 0,0 1-1 0 0,0 1 0 0 0,-1-1 1 0 0,1 1-1 0 0,1-1-269 0 0,-4 1 44 0 0,0 0-1 0 0,1-1 1 0 0,-1 1 0 0 0,0 0-1 0 0,1 0 1 0 0,-1 0 0 0 0,0 0-1 0 0,0 0 1 0 0,0 0 0 0 0,0 1 0 0 0,0-1-1 0 0,0 0 1 0 0,0 0 0 0 0,0 1-1 0 0,0-1 1 0 0,-1 0 0 0 0,1 1 0 0 0,-1-1-1 0 0,1 1 1 0 0,-1-1 0 0 0,1 1-1 0 0,-1-1 1 0 0,0 1 0 0 0,0 0-1 0 0,0-1 1 0 0,0 1-44 0 0,3 15 209 0 0,-1-1-1 0 0,-1 1 1 0 0,0-1 0 0 0,-2 1-1 0 0,-1 11-208 0 0,2-24 60 0 0,-1 1-1 0 0,0 0 1 0 0,0 0 0 0 0,0-1-1 0 0,-1 1 1 0 0,0-1-1 0 0,0 0 1 0 0,0 1-1 0 0,0-1 1 0 0,-1 0-1 0 0,0 0 1 0 0,1 0 0 0 0,-1-1-1 0 0,-1 1 1 0 0,1-1-1 0 0,-1 1 1 0 0,1-1-1 0 0,-1 0 1 0 0,0 0-1 0 0,0-1 1 0 0,-4 3-60 0 0,4-3 41 0 0,-5 3 80 0 0,0-1 1 0 0,-1 0 0 0 0,0 0-1 0 0,1-1 1 0 0,-1 0 0 0 0,-3 0-122 0 0,11-3 8 0 0,1 1 1 0 0,-1-1-1 0 0,1 0 1 0 0,-1 0-1 0 0,0 0 1 0 0,1 0 0 0 0,-1 0-1 0 0,1 0 1 0 0,-1-1-1 0 0,1 1 1 0 0,-1 0-1 0 0,1-1 1 0 0,-1 1-1 0 0,1-1 1 0 0,0 0-1 0 0,-1 1 1 0 0,1-1-1 0 0,0 0 1 0 0,-1 0 0 0 0,1 0-1 0 0,0 0 1 0 0,0 0-1 0 0,0 0 1 0 0,0 0-1 0 0,0 0 1 0 0,0-1-1 0 0,0 1 1 0 0,0 0-1 0 0,1 0 1 0 0,-1-1-1 0 0,0 1 1 0 0,1-1-1 0 0,-1 1 1 0 0,1-1 0 0 0,-1 1-1 0 0,1-1 1 0 0,0 1-1 0 0,0-1 1 0 0,-1 1-1 0 0,1-1 1 0 0,0 1-1 0 0,0-1 1 0 0,1 1-1 0 0,-1-1 1 0 0,0-1-9 0 0,1-8-210 0 0,0 0 0 0 0,0 0 0 0 0,1 0 0 0 0,1 1 0 0 0,-1-1 0 0 0,2 0 0 0 0,0 1 0 0 0,1-3 210 0 0,-1 3-901 0 0,1 1-1 0 0,0-1 0 0 0,1 1 0 0 0,0 1 0 0 0,0-1 1 0 0,1 1-1 0 0,0 0 0 0 0,6-5 902 0 0,-4 6-3050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5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249 289 3073 0 0,'51'-109'4693'0'0,"-47"102"-4603"0"0,-2 0 1 0 0,1 0 0 0 0,-1-1 0 0 0,0 1-1 0 0,-1 0 1 0 0,1-1 0 0 0,-1 1 0 0 0,-1-1-1 0 0,0 1 1 0 0,0-1 0 0 0,0 0 0 0 0,-1 1-1 0 0,0-1 1 0 0,0 1 0 0 0,-1 0 0 0 0,0-1-1 0 0,0 1 1 0 0,-1 0 0 0 0,0 0 0 0 0,0 0-1 0 0,-3-3-90 0 0,5 9 23 0 0,-1-1-1 0 0,1 1 0 0 0,-1-1 0 0 0,0 1 1 0 0,0 0-1 0 0,1 0 0 0 0,-1 0 0 0 0,0 0 1 0 0,0 0-1 0 0,0 0 0 0 0,0 1 0 0 0,0-1 1 0 0,0 1-1 0 0,0-1 0 0 0,0 1 0 0 0,0 0 0 0 0,0-1 1 0 0,-1 1-1 0 0,1 0 0 0 0,0 1 0 0 0,0-1 1 0 0,0 0-1 0 0,0 0 0 0 0,0 1 0 0 0,0 0 1 0 0,-1 0-23 0 0,-56 22 107 0 0,48-18-72 0 0,-1 1-54 0 0,0 1 1 0 0,1 0-1 0 0,0 0 1 0 0,1 1 0 0 0,0 0-1 0 0,0 1 1 0 0,0 0-1 0 0,1 0 1 0 0,1 1 0 0 0,0 0-1 0 0,0 1 1 0 0,1 0-1 0 0,-5 10 19 0 0,7-11-46 0 0,0 0-1 0 0,1 0 1 0 0,0 0-1 0 0,1 1 1 0 0,0-1-1 0 0,0 1 1 0 0,1 0-1 0 0,1 0 1 0 0,0 0 0 0 0,1 0-1 0 0,0 0 1 0 0,0 0-1 0 0,1 0 1 0 0,0 0-1 0 0,1 0 1 0 0,2 5 46 0 0,17 56-394 0 0,-3 0 0 0 0,-4 2 0 0 0,3 46 394 0 0,-15-108-644 0 0,-1-1 0 0 0,0 1 0 0 0,-1 0 0 0 0,-1 0 0 0 0,0 0 0 0 0,0 0 0 0 0,-1 0 0 0 0,-1-1 0 0 0,0 4 644 0 0,-2-8-2423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6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3417 0 0,'51'-23'2779'0'0,"36"-10"-2779"0"0,-35 14-3335 0 0,33-18 3335 0 0,-75 33-1061 0 0,-1 1-731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6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0 260 2737 0 0,'10'-2'561'0'0,"1"0"1"0"0,-1 0 0 0 0,0-1-1 0 0,-1 0 1 0 0,1 0 0 0 0,-1-1 0 0 0,1 0-1 0 0,2-3-561 0 0,39-15 1076 0 0,86-30-539 0 0,-83 30-2428 0 0,-53 21 1631 0 0,0 1-1 0 0,1 0 1 0 0,-1-1 0 0 0,0 0-1 0 0,0 1 1 0 0,0-1 0 0 0,0 1-1 0 0,0-1 1 0 0,0 0-1 0 0,0 0 1 0 0,-1 0 0 0 0,1 0-1 0 0,0 1 1 0 0,0-1 0 0 0,0 0-1 0 0,-1 0 1 0 0,1-1 260 0 0,1-1-2518 0 0</inkml:trace>
  <inkml:trace contextRef="#ctx0" brushRef="#br0" timeOffset="1">215 1 3817 0 0,'-3'2'192'0'0,"1"0"0"0"0,0 0 0 0 0,-1 0-1 0 0,1 0 1 0 0,0 0 0 0 0,0 1 0 0 0,1-1 0 0 0,-1 1 0 0 0,0-1 0 0 0,1 1 0 0 0,0 0 0 0 0,-1-1 0 0 0,1 1-1 0 0,0 0 1 0 0,1 0 0 0 0,-1 0 0 0 0,0 0 0 0 0,1 2-192 0 0,-7 62 1751 0 0,6-53-1410 0 0,-2 26 71 0 0,2 0 1 0 0,2 1-1 0 0,2-1 0 0 0,1 0 0 0 0,5 17-412 0 0,-5-45-13 0 0,0-1 0 0 0,0 1 0 0 0,1-1 1 0 0,0 0-1 0 0,1 0 0 0 0,0-1 0 0 0,1 1 1 0 0,0-1-1 0 0,1-1 0 0 0,0 1 0 0 0,1-1 0 0 0,7 6 13 0 0,-13-13-230 0 0,0-1 0 0 0,0 1 0 0 0,1-1-1 0 0,-1 0 1 0 0,1 0 0 0 0,-1 0-1 0 0,0 0 1 0 0,1-1 0 0 0,-1 0-1 0 0,1 1 1 0 0,0-1 0 0 0,-1 0 0 0 0,1-1-1 0 0,-1 1 1 0 0,1-1 0 0 0,-1 1-1 0 0,1-1 1 0 0,-1 0 0 0 0,0 0-1 0 0,1-1 1 0 0,1 0 230 0 0,14-6-1179 0 0,0-1 0 0 0,-1-1 0 0 0,6-5 1179 0 0,-9 6-242 0 0,-1 0-1351 0 0,0 0 539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7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9 448 0 0,'-2'1'272'0'0,"1"0"-1"0"0,0 0 0 0 0,-1 0 1 0 0,1 0-1 0 0,0 1 1 0 0,0-1-1 0 0,0 0 1 0 0,0 0-1 0 0,0 1 1 0 0,0-1-1 0 0,1 1 0 0 0,-1-1 1 0 0,0 1-1 0 0,1-1 1 0 0,-1 1-1 0 0,1-1 1 0 0,-1 1-1 0 0,1 0 0 0 0,0-1 1 0 0,0 1-1 0 0,0 1-271 0 0,-7 37 1162 0 0,3-5-700 0 0,1 0 1 0 0,2 0 0 0 0,1 0 0 0 0,2 0-1 0 0,2 0 1 0 0,1-1 0 0 0,4 11-463 0 0,42-199-380 0 0,-46 137 311 0 0,0 0 0 0 0,1 1 0 0 0,1 0 0 0 0,0 0 0 0 0,1 0 0 0 0,1 1 0 0 0,3-4 69 0 0,-11 18 28 0 0,0-1 1 0 0,0 1-1 0 0,0-1 0 0 0,0 1 1 0 0,0 0-1 0 0,1-1 0 0 0,-1 1 1 0 0,0 0-1 0 0,1 0 0 0 0,-1 0 1 0 0,1 0-1 0 0,-1 0 0 0 0,1 0 1 0 0,-1 0-1 0 0,1 0 0 0 0,0 1 1 0 0,-1-1-1 0 0,1 1 0 0 0,0-1 1 0 0,0 1-1 0 0,0 0 0 0 0,-1 0 1 0 0,1-1-1 0 0,0 1 0 0 0,0 1 1 0 0,0-1-29 0 0,0 1 52 0 0,0 0 1 0 0,0 0 0 0 0,0 1-1 0 0,0-1 1 0 0,0 0 0 0 0,0 1-1 0 0,-1 0 1 0 0,1-1 0 0 0,-1 1 0 0 0,1 0-1 0 0,-1 0 1 0 0,0 0 0 0 0,0 0-1 0 0,0 0 1 0 0,0 0 0 0 0,0 0-1 0 0,1 2-52 0 0,3 12 153 0 0,0 0-1 0 0,-1 0 0 0 0,-1 0 1 0 0,0 0-1 0 0,-1 5-152 0 0,-1-12 70 0 0,0-1 0 0 0,0 1 0 0 0,1-1 1 0 0,0 0-1 0 0,0 1 0 0 0,1-1 0 0 0,1 0 0 0 0,-1 0 0 0 0,1-1 1 0 0,0 1-1 0 0,1-1 0 0 0,0 0 0 0 0,4 5-70 0 0,-6-16-58 0 0,1 0-1 0 0,-1 0 0 0 0,0 0 1 0 0,-1-1-1 0 0,1 1 1 0 0,-1-1-1 0 0,0 1 0 0 0,1-3 59 0 0,5-10-226 0 0,33-55-12 0 0,-28 48 202 0 0,1-1-1 0 0,1 2 1 0 0,1 0 0 0 0,1 1-1 0 0,13-13 37 0 0,-27 32 64 0 0,0 0-1 0 0,0 0 1 0 0,1 0-1 0 0,-1 1 0 0 0,1-1 1 0 0,-1 1-1 0 0,1 0 1 0 0,0 0-1 0 0,0 0 1 0 0,0 1-1 0 0,0-1 0 0 0,0 1 1 0 0,0 0-64 0 0,-2 1 45 0 0,-1 0 1 0 0,0 0-1 0 0,1 0 1 0 0,-1 0-1 0 0,1 1 0 0 0,-1-1 1 0 0,0 0-1 0 0,1 1 1 0 0,-1-1-1 0 0,0 1 1 0 0,0-1-1 0 0,1 1 0 0 0,-1 0 1 0 0,0 0-1 0 0,0-1 1 0 0,0 1-1 0 0,0 0 1 0 0,0 0-1 0 0,0 0 0 0 0,0 0 1 0 0,0 0-1 0 0,0 0 1 0 0,0 0-1 0 0,0 1 1 0 0,-1-1-1 0 0,1 0 0 0 0,0 0 1 0 0,-1 1-1 0 0,1-1 1 0 0,-1 0-1 0 0,0 1 1 0 0,1-1-1 0 0,-1 0 1 0 0,0 1-1 0 0,0-1 0 0 0,0 1 1 0 0,0-1-1 0 0,0 0 1 0 0,0 1-1 0 0,0-1-45 0 0,27 195 954 0 0,-27-189-1182 0 0,0 0 0 0 0,0 0 0 0 0,0 0 0 0 0,-1 1 0 0 0,-1-1 0 0 0,0 3 228 0 0,1-6-454 0 0,-1 0 0 0 0,1 1 0 0 0,0-1 0 0 0,1 1 0 0 0,-1 0 0 0 0,1-1-1 0 0,0 1 1 0 0,0-1 0 0 0,0 1 0 0 0,1 0 0 0 0,0-1 0 0 0,0 1 0 0 0,0-1 0 0 0,0 1 0 0 0,1-1 454 0 0,-2-3-136 0 0,1 0 0 0 0,0-1 0 0 0,-1 1 0 0 0,1 0 1 0 0,0-1-1 0 0,0 1 0 0 0,-1-1 0 0 0,1 1 1 0 0,0-1-1 0 0,0 0 0 0 0,0 1 0 0 0,-1-1 0 0 0,1 0 1 0 0,0 0-1 0 0,0 1 0 0 0,0-1 0 0 0,0 0 1 0 0,0 0-1 0 0,0 0 0 0 0,0 0 0 0 0,-1 0 0 0 0,1 0 1 0 0,0 0-1 0 0,0-1 0 0 0,0 1 0 0 0,0 0 1 0 0,0 0-1 0 0,0-1 0 0 0,-1 1 0 0 0,2-1 136 0 0,29-15-1009 0 0,-23 11-805 0 0,4-2 1425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1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0 992 0 0,'-4'19'5833'0'0,"9"21"-2405"0"0,-3-28-2431 0 0,-2-11-947 0 0,34 201 5391 0 0,-27-167-5185 0 0,3 0 0 0 0,1-1 0 0 0,1 0 0 0 0,12 21-256 0 0,-17-42-391 0 0,-1-1 0 0 0,-1 1 0 0 0,-1 1 0 0 0,2 3 391 0 0,-4-3-4323 0 0,-3-1-3602 0 0,-1-10 3980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8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30 178 752 0 0,'19'-16'1590'0'0,"0"0"0"0"0,1 1 0 0 0,11-5-1590 0 0,-15 10 842 0 0,-1-1-1 0 0,0 0 1 0 0,0-1-1 0 0,-1 0 1 0 0,0-1 0 0 0,8-12-842 0 0,-21 25 56 0 0,-1 0 1 0 0,1-1 0 0 0,-1 1-1 0 0,0 0 1 0 0,1 0 0 0 0,-1-1-1 0 0,0 1 1 0 0,1 0 0 0 0,-1-1 0 0 0,0 1-1 0 0,0-1 1 0 0,1 1 0 0 0,-1 0-1 0 0,0-1 1 0 0,0 1 0 0 0,1-1-1 0 0,-1 1 1 0 0,0-1 0 0 0,0 1-1 0 0,0 0 1 0 0,0-1 0 0 0,0 1 0 0 0,0-1-1 0 0,0 1 1 0 0,0-1 0 0 0,0 1-1 0 0,0-1 1 0 0,0 1 0 0 0,0-1-1 0 0,0 1 1 0 0,0-1 0 0 0,0 1-1 0 0,0 0 1 0 0,-1-1 0 0 0,1 1 0 0 0,0-1-1 0 0,0 1 1 0 0,-1-1 0 0 0,1 1-1 0 0,0-1-56 0 0,-22 3 1052 0 0,-27 18-400 0 0,35-10-623 0 0,0 0-1 0 0,1 0 1 0 0,0 1 0 0 0,1 1-1 0 0,0 0 1 0 0,1 1 0 0 0,0 0-1 0 0,1 1 1 0 0,0 0 0 0 0,1 0 0 0 0,1 1-1 0 0,1 1 1 0 0,0-1 0 0 0,0 4-29 0 0,6-17-7 0 0,0 1 1 0 0,0-1 0 0 0,1 1 0 0 0,-1 0 0 0 0,1 0-1 0 0,0-1 1 0 0,-1 1 0 0 0,1 0 0 0 0,1 0 0 0 0,-1-1-1 0 0,0 1 1 0 0,1 0 0 0 0,-1-1 0 0 0,1 1 0 0 0,0 0-1 0 0,0-1 1 0 0,0 1 0 0 0,0-1 0 0 0,0 1 0 0 0,1-1-1 0 0,-1 0 1 0 0,1 1 0 0 0,0-1 0 0 0,-1 0 0 0 0,1 0-1 0 0,1 1 7 0 0,-1-2-66 0 0,0 0 0 0 0,0 0 0 0 0,1 0 0 0 0,-1 0 0 0 0,0 0 0 0 0,1 0 0 0 0,-1 0 0 0 0,1-1 0 0 0,-1 1 0 0 0,1-1 0 0 0,-1 0 0 0 0,1 1 0 0 0,-1-1 0 0 0,1 0 0 0 0,-1-1 0 0 0,1 1 0 0 0,-1 0 0 0 0,1-1 0 0 0,-1 1 0 0 0,1-1 0 0 0,-1 0 0 0 0,0 0 0 0 0,1 0 0 0 0,-1 0 0 0 0,0 0 0 0 0,0-1 0 0 0,0 1 0 0 0,2-2 66 0 0,5-4-98 0 0,0-1 0 0 0,0 0 0 0 0,-1 0 1 0 0,0-1-1 0 0,-1 0 0 0 0,1 0 0 0 0,-2-1 1 0 0,0 0-1 0 0,0 0 0 0 0,3-8 98 0 0,20-31-188 0 0,-29 48 202 0 0,0 0 0 0 0,1 1 0 0 0,-1-1 0 0 0,0 0 0 0 0,0 1 0 0 0,1-1 0 0 0,-1 0 0 0 0,0 1 0 0 0,1-1 0 0 0,-1 0 0 0 0,1 1 0 0 0,-1-1 0 0 0,1 1 0 0 0,-1-1 0 0 0,1 1 0 0 0,-1-1 0 0 0,1 1 0 0 0,0-1 0 0 0,-1 1 0 0 0,1 0 0 0 0,0-1 0 0 0,-1 1 0 0 0,1 0 0 0 0,0 0-1 0 0,-1-1 1 0 0,1 1 0 0 0,0 0 0 0 0,0 0 0 0 0,-1 0 0 0 0,1 0 0 0 0,0 0 0 0 0,0 0 0 0 0,-1 0 0 0 0,1 0 0 0 0,0 0 0 0 0,0 0 0 0 0,-1 0 0 0 0,1 1 0 0 0,0-1 0 0 0,-1 0 0 0 0,1 0 0 0 0,0 1 0 0 0,-1-1 0 0 0,1 0 0 0 0,0 1 0 0 0,-1-1 0 0 0,1 1 0 0 0,-1-1 0 0 0,1 1 0 0 0,-1-1 0 0 0,1 1 0 0 0,-1-1 0 0 0,1 1 0 0 0,-1 0 0 0 0,1-1 0 0 0,-1 1 0 0 0,1 0-14 0 0,20 53 1498 0 0,-12-28-1218 0 0,-4-18-143 0 0,1 0-1 0 0,0 0 0 0 0,0-1 1 0 0,1 1-1 0 0,0-1 0 0 0,0-1 1 0 0,0 1-1 0 0,1-1 0 0 0,0-1 1 0 0,0 0-1 0 0,1 0 0 0 0,0 0 1 0 0,-1-1-1 0 0,2 0 0 0 0,-1-1 1 0 0,0 0-1 0 0,1 0 0 0 0,-1-1 1 0 0,4 0-137 0 0,-2-1-344 0 0,-1 0 1 0 0,1 0 0 0 0,0-1 0 0 0,0-1-1 0 0,0 0 1 0 0,0 0 0 0 0,0-1 0 0 0,-1-1-1 0 0,1 1 1 0 0,-1-2 0 0 0,2 0 343 0 0,-11 3-268 0 0,0 0 0 0 0,0 1 0 0 0,0-1 0 0 0,0 0 0 0 0,0 0 0 0 0,0 0 0 0 0,0 0 0 0 0,0 0 0 0 0,0 0 1 0 0,-1-1-1 0 0,1 1 0 0 0,0 0 0 0 0,-1 0 0 0 0,1 0 0 0 0,-1-1 0 0 0,1 1 0 0 0,-1 0 0 0 0,0 0 0 0 0,1-1 0 0 0,-1 1 0 0 0,0 0 0 0 0,0-1 0 0 0,0 1 1 0 0,0-1-1 0 0,0 1 0 0 0,0 0 0 0 0,-1-1 0 0 0,1 1 0 0 0,0 0 0 0 0,-1 0 0 0 0,1-1 0 0 0,-1 1 0 0 0,1-1 268 0 0,-2-7-1455 0 0,2 1-1399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8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3313 0 0,'0'0'139'0'0,"-1"0"1"0"0,1 0 0 0 0,-1 0-1 0 0,1 0 1 0 0,-1 0-1 0 0,1 0 1 0 0,0 1 0 0 0,-1-1-1 0 0,1 0 1 0 0,-1 0 0 0 0,1 0-1 0 0,-1 1 1 0 0,1-1 0 0 0,-1 0-1 0 0,1 0 1 0 0,0 1-1 0 0,-1-1 1 0 0,1 0 0 0 0,0 1-1 0 0,-1-1 1 0 0,1 0 0 0 0,0 1-1 0 0,-1-1 1 0 0,1 1-1 0 0,0-1 1 0 0,0 1 0 0 0,-1-1-1 0 0,1 1 1 0 0,0-1 0 0 0,0 0-1 0 0,0 1 1 0 0,0-1-1 0 0,0 1 1 0 0,0-1 0 0 0,0 1-140 0 0,2 24 2390 0 0,17 21-725 0 0,-13-37-1514 0 0,0 1 1 0 0,1-1 0 0 0,0-1 0 0 0,1 1 0 0 0,0-1 0 0 0,0 0 0 0 0,1-1-1 0 0,7 6-151 0 0,-12-11-234 0 0,-1-1-1 0 0,0 1 0 0 0,0-1 0 0 0,1 0 1 0 0,-1 1-1 0 0,1-1 0 0 0,-1-1 1 0 0,1 1-1 0 0,-1 0 0 0 0,1-1 0 0 0,0 0 1 0 0,2 0 234 0 0,-2 0-493 0 0,1-1 0 0 0,-1 0 1 0 0,0 0-1 0 0,0 0 1 0 0,0-1-1 0 0,0 1 0 0 0,0-1 1 0 0,-1 0-1 0 0,1 0 1 0 0,0 0-1 0 0,-1-1 0 0 0,1 1 1 0 0,-1-1 492 0 0,0 1-166 0 0,-1 0 0 0 0,0 1 0 0 0,0-1 0 0 0,0 0 0 0 0,0 0 1 0 0,-1 0-1 0 0,1 0 0 0 0,0 0 0 0 0,-1 0 0 0 0,1-1 0 0 0,-1 1 0 0 0,0-1 0 0 0,0 1 0 0 0,0-1 1 0 0,0 1-1 0 0,0-1 0 0 0,-1 1 0 0 0,1-3 166 0 0,1-3-1255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8:48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0 2601 0 0,'-2'1'438'0'0,"0"-1"1"0"0,0 1 0 0 0,1-1 0 0 0,-1 1 0 0 0,0-1-1 0 0,0 1 1 0 0,1 0 0 0 0,-1 0 0 0 0,0 0 0 0 0,1 0-1 0 0,-1 0 1 0 0,1 0 0 0 0,-1 1-439 0 0,-37 37 2745 0 0,18-17-1630 0 0,-42 36 165 0 0,-68 58-1320 0 0,38-43-4327 0 0,54-39 322 0 0,20-17 84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9:57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2 151 216 0 0,'-1'-1'183'0'0,"1"0"0"0"0,0 0 1 0 0,0-1-1 0 0,-1 1 0 0 0,1 0 0 0 0,0 0 1 0 0,0 0-1 0 0,0 0 0 0 0,1 0 0 0 0,-1 0 0 0 0,0-1 1 0 0,0 1-1 0 0,0 0 0 0 0,1 0 0 0 0,-1 0 0 0 0,1 0 1 0 0,-1 0-1 0 0,1 0 0 0 0,-1 0 0 0 0,1 0 0 0 0,0 0 1 0 0,-1 0-1 0 0,1 1 0 0 0,0-1 0 0 0,0 0 1 0 0,-1 0-1 0 0,1 1 0 0 0,0-1 0 0 0,0 0 0 0 0,0 1 1 0 0,0-1-184 0 0,31-22 889 0 0,-29 23-812 0 0,1 0-1 0 0,-1 0 1 0 0,0 0 0 0 0,0 1-1 0 0,0 0 1 0 0,1-1-1 0 0,-1 1 1 0 0,0 0-1 0 0,0 0 1 0 0,0 1-1 0 0,0-1 1 0 0,-1 1-1 0 0,2 0-76 0 0,0 0 26 0 0,1 0 0 0 0,-1 0 1 0 0,1 0-1 0 0,0 0 0 0 0,0-1 0 0 0,-1 0 0 0 0,6 1-26 0 0,73-5 430 0 0,16-6-430 0 0,-15 2-118 0 0,17 3 118 0 0,390-22-12 0 0,-276 10-156 0 0,208 11 168 0 0,-243 10 186 0 0,-1-7 1 0 0,0-8-1 0 0,122-25-186 0 0,-293 34 18 0 0,8-3 67 0 0,1 2 0 0 0,-1 0 0 0 0,1 1 1 0 0,0 0-1 0 0,0 1 0 0 0,0 1 1 0 0,-1 1-1 0 0,4 1-85 0 0,-4 5-171 0 0,-13 3-4039 0 0,-3-6-755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59:58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1 131 256 0 0,'0'-1'224'0'0,"1"0"0"0"0,0 0-1 0 0,0 0 1 0 0,0 0 0 0 0,0 0-1 0 0,0 1 1 0 0,0-1 0 0 0,0 0 0 0 0,0 0-1 0 0,0 1 1 0 0,0-1 0 0 0,0 1 0 0 0,0-1-1 0 0,0 1 1 0 0,0-1 0 0 0,1 1 0 0 0,-1 0-1 0 0,0-1 1 0 0,0 1 0 0 0,1 0 0 0 0,-1 0-224 0 0,42-9 348 0 0,-25 6 305 0 0,12-6-323 0 0,0 2-1 0 0,1 2 1 0 0,0 0-1 0 0,0 3 1 0 0,0 0 0 0 0,0 2-1 0 0,6 1-329 0 0,49 2 206 0 0,0-3 1 0 0,0-5-1 0 0,7-3-206 0 0,71-5 129 0 0,400-22 841 0 0,-446 28-745 0 0,172-4 109 0 0,275 37 437 0 0,-315-10-633 0 0,-13-14-80 0 0,-143-4 22 0 0,-1 3-1 0 0,83 14-79 0 0,-115-9 162 0 0,0-2-1 0 0,38-4-161 0 0,-48-1 167 0 0,16-5 734 0 0,-34 2-2474 0 0,0 3-5379 0 0,-31 1 2428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07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3022 3 2224 0 0,'-16'-1'2544'0'0,"14"0"-2448"0"0,0 1 0 0 0,0 0 0 0 0,0 0 1 0 0,0 0-1 0 0,0 0 0 0 0,0 0 0 0 0,0 0 0 0 0,0 1 1 0 0,0-1-1 0 0,0 1 0 0 0,0-1 0 0 0,0 1 1 0 0,0 0-1 0 0,0 0 0 0 0,0-1 0 0 0,0 1 1 0 0,1 1-1 0 0,-1-1 0 0 0,-1 1-96 0 0,-83 62 839 0 0,-187 150-240 0 0,75-52-676 0 0,92-79 16 0 0,5 5 0 0 0,-5 12 61 0 0,-27 37 118 0 0,-251 274 950 0 0,326-343-997 0 0,-75 89 882 0 0,-102 158-953 0 0,231-310 0 0 0,-108 166-159 0 0,8 4 0 0 0,-42 104 159 0 0,-50 205 375 0 0,-72 288 355 0 0,54-231 323 0 0,213-541-1053 0 0,-96 212 246 0 0,90-202-461 0 0,4-11-1629 0 0,6-17-3499 0 0,-1 11 622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14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93 712 0 0,'-1'-17'2103'0'0,"1"12"-1649"0"0,-1-1-1 0 0,1 0 0 0 0,0 0 1 0 0,0 0-1 0 0,0 1 1 0 0,1-1-1 0 0,0 0 1 0 0,0 0-1 0 0,0 1 1 0 0,1-1-1 0 0,0 1 0 0 0,1-3-453 0 0,-5 52 3314 0 0,-4 115-1599 0 0,12 132-1715 0 0,1-32 90 0 0,-9-124 354 0 0,-1 0-3683 0 0,6-149-2758 0 0,3-22 2628 0 0,-5 21 2163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14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49 1704 0 0,'-16'-36'4673'0'0,"13"37"-1526"0"0,1 10-2001 0 0,2 13-494 0 0,27 80 898 0 0,6 24-948 0 0,-14-42-541 0 0,-11-58-45 0 0,1 0 1 0 0,1 0-1 0 0,2-1 0 0 0,0 0 1 0 0,10 12-17 0 0,0 5 15 0 0,-5-11-1 0 0,1 0-1 0 0,17 21-13 0 0,-30-46 3 0 0,0-1 0 0 0,1 0 0 0 0,0 0 0 0 0,0-1-1 0 0,0 0 1 0 0,1 0 0 0 0,0 0 0 0 0,0-1 0 0 0,0 1 0 0 0,1-2-1 0 0,0 1 1 0 0,0-1 0 0 0,0-1 0 0 0,3 2-3 0 0,-8-4 60 0 0,0-1 0 0 0,0 1 0 0 0,0-1-1 0 0,0 0 1 0 0,0 0 0 0 0,0 0 0 0 0,0 0 0 0 0,0 0 0 0 0,0 0 0 0 0,0-1-1 0 0,-1 0 1 0 0,1 1 0 0 0,0-1 0 0 0,0 0 0 0 0,0 0 0 0 0,-1-1 0 0 0,1 1-1 0 0,0-1 1 0 0,-1 1 0 0 0,0-1 0 0 0,1 0 0 0 0,-1 0 0 0 0,0 0 0 0 0,0 0-1 0 0,0 0 1 0 0,0 0 0 0 0,0-1 0 0 0,0 1 0 0 0,-1-1 0 0 0,1 1 0 0 0,-1-1-1 0 0,0 0 1 0 0,0 1 0 0 0,0-1 0 0 0,0 0-60 0 0,6-15 483 0 0,-2-1-1 0 0,0 1 0 0 0,-1-1 1 0 0,-1 0-1 0 0,0-5-482 0 0,1-6 271 0 0,19-144 655 0 0,-8 59-1434 0 0,10-29 508 0 0,0 47-3788 0 0,-13 66-528 0 0,2 2-3688 0 0,-10 20 5225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1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4 1144 0 0,'0'-1'202'0'0,"0"1"-1"0"0,-1 0 0 0 0,1 0 1 0 0,0-1-1 0 0,0 1 0 0 0,-1 0 0 0 0,1 0 1 0 0,0 0-1 0 0,-1-1 0 0 0,1 1 1 0 0,0 0-1 0 0,-1 0 0 0 0,1 0 1 0 0,0 0-1 0 0,-1 0 0 0 0,1 0 1 0 0,0 0-1 0 0,-1 0 0 0 0,1 0 1 0 0,-1 0-1 0 0,1 0 0 0 0,0 0 1 0 0,-1 0-1 0 0,1 0 0 0 0,0 0 1 0 0,-1 0-1 0 0,1 0 0 0 0,0 0 1 0 0,-1 0-1 0 0,1 1 0 0 0,0-1 1 0 0,-1 0-1 0 0,1 0 0 0 0,0 0 0 0 0,-1 1 1 0 0,1-1-1 0 0,0 0 0 0 0,0 0 1 0 0,-1 1-1 0 0,1-1-201 0 0,-12 20 2464 0 0,-2 28-1996 0 0,13-46-140 0 0,-21 105 979 0 0,-1 47-1307 0 0,11-69 32 0 0,0-4 126 0 0,5 1 0 0 0,2 29-158 0 0,5-102 80 0 0,-1-6-101 0 0,1 0 1 0 0,-1 0-1 0 0,1 0 1 0 0,0 0-1 0 0,0 0 0 0 0,0 0 1 0 0,0 1-1 0 0,1-1 1 0 0,-1 0-1 0 0,1 0 0 0 0,0 0 1 0 0,0-1-1 0 0,0 1 1 0 0,0 0-1 0 0,0 0 0 0 0,1 0 1 0 0,-1-1-1 0 0,1 1 1 0 0,0-1-1 0 0,0 1 0 0 0,0-1 1 0 0,0 0-1 0 0,0 1 1 0 0,0-1-1 0 0,1 0 1 0 0,-1-1-1 0 0,1 1 0 0 0,-1 0 1 0 0,1-1-1 0 0,0 1 1 0 0,1 0 20 0 0,2 0 18 0 0,0 0 0 0 0,0 0 0 0 0,0-1 0 0 0,1 0 0 0 0,-1 0 0 0 0,0 0 0 0 0,1-1 0 0 0,-1 0 0 0 0,1 0 0 0 0,3-1-18 0 0,-3 0-2 0 0,1 1 1 0 0,0 0-1 0 0,-1 1 0 0 0,1-1 1 0 0,-1 1-1 0 0,1 1 1 0 0,1 0 1 0 0,26 7-36 0 0,0-2 0 0 0,1-1-1 0 0,0-2 1 0 0,35 0 36 0 0,-2 0 61 0 0,-53-2-300 0 0,70 1-1118 0 0,-79-3 77 0 0,0 0 1 0 0,0-1-1 0 0,0-1 0 0 0,0 1 1 0 0,0-1-1 0 0,3-1 1280 0 0,-5 1-4357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15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5745 0 0,'0'0'62'0'0,"0"0"-1"0"0,0 0 0 0 0,1 0 1 0 0,-1 1-1 0 0,0-1 0 0 0,0 0 1 0 0,0 0-1 0 0,1 0 0 0 0,-1 0 1 0 0,0 0-1 0 0,0 0 0 0 0,1 1 1 0 0,-1-1-1 0 0,0 0 0 0 0,0 0 1 0 0,1 0-1 0 0,-1 0 1 0 0,0 0-1 0 0,0 0 0 0 0,1 0 1 0 0,-1 0-1 0 0,0 0 0 0 0,1 0 1 0 0,-1 0-1 0 0,0 0 0 0 0,0 0 1 0 0,1 0-1 0 0,-1-1 0 0 0,0 1 1 0 0,0 0-1 0 0,1 0 0 0 0,-1 0 1 0 0,0 0-1 0 0,0 0 1 0 0,0-1-1 0 0,1 1 0 0 0,-1 0 1 0 0,0 0-1 0 0,0 0 0 0 0,0 0 1 0 0,0-1-1 0 0,1 1 0 0 0,-1 0 1 0 0,0 0-1 0 0,0-1 0 0 0,0 1 1 0 0,0 0-1 0 0,0 0 0 0 0,0-1 1 0 0,0 1-1 0 0,0 0 0 0 0,1 0 1 0 0,-1-1-1 0 0,0 1 1 0 0,0 0-1 0 0,0 0 0 0 0,0-1 1 0 0,0 1-1 0 0,0 0 0 0 0,-1-1 1 0 0,1 1-1 0 0,0 0 0 0 0,0 0 1 0 0,0-1-1 0 0,0 1 0 0 0,0 0-61 0 0,11 21 2413 0 0,-4 65-1041 0 0,-4 0 0 0 0,-5 22-1372 0 0,1-6 179 0 0,-1-58-94 0 0,-2-1-1 0 0,-4 14-84 0 0,1-13-85 0 0,3 0 0 0 0,1 13 85 0 0,3-56-14 0 0,0 0 1 0 0,0 0 0 0 0,0 0 0 0 0,0 0 0 0 0,0-1 0 0 0,0 1 0 0 0,0 0 0 0 0,0 0 0 0 0,1 0-1 0 0,-1-1 1 0 0,0 1 0 0 0,1 0 0 0 0,-1 0 0 0 0,0 0 0 0 0,1-1 0 0 0,-1 1 0 0 0,1 0 0 0 0,-1-1-1 0 0,1 1 1 0 0,0-1 0 0 0,-1 1 0 0 0,1 0 0 0 0,0-1 0 0 0,-1 1 0 0 0,1-1 0 0 0,0 0-1 0 0,-1 1 1 0 0,1-1 0 0 0,0 1 0 0 0,0-1 0 0 0,0 0 0 0 0,-1 0 0 0 0,1 0 0 0 0,0 1 0 0 0,0-1-1 0 0,0 0 1 0 0,0 0 0 0 0,-1 0 0 0 0,1 0 0 0 0,0 0 0 0 0,0 0 0 0 0,0-1 0 0 0,0 1 0 0 0,-1 0-1 0 0,1 0 1 0 0,0 0 0 0 0,0-1 0 0 0,0 1 0 0 0,0-1 13 0 0,55-23-2 0 0,-27 10 136 0 0,-7 10-68 0 0,0 0 1 0 0,0 1 0 0 0,0 1 0 0 0,1 1-1 0 0,-1 2 1 0 0,0 0 0 0 0,8 2-67 0 0,95 4-3890 0 0,-34-3-1729 0 0,-74-4 3830 0 0,1-2-1990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5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3737 0 0,'-7'0'385'0'0,"1"0"0"0"0,0 1 0 0 0,-1 0 0 0 0,1 0 0 0 0,0 1 1 0 0,0 0-1 0 0,0 0 0 0 0,0 0 0 0 0,0 1 0 0 0,0 0 0 0 0,1 0 0 0 0,-1 0 0 0 0,1 0 1 0 0,-5 5-386 0 0,2 0 193 0 0,-1 0 0 0 0,1 1 0 0 0,0 0 0 0 0,1 0 0 0 0,0 1 0 0 0,0 0 1 0 0,1 0-1 0 0,1 1-193 0 0,-7 13-83 0 0,1 1 0 0 0,2 1 0 0 0,0-1 0 0 0,2 1 1 0 0,1 1-1 0 0,-2 24 83 0 0,7-49-32 0 0,0 0 0 0 0,1 0 1 0 0,-1 1-1 0 0,1-1 0 0 0,0 0 0 0 0,0 0 1 0 0,0 1-1 0 0,0-1 0 0 0,0 0 1 0 0,0 1-1 0 0,1-1 0 0 0,-1 0 0 0 0,1 0 1 0 0,-1 0-1 0 0,1 1 0 0 0,0-1 0 0 0,0 0 1 0 0,0 0-1 0 0,0 0 0 0 0,0 0 1 0 0,0 0-1 0 0,1-1 0 0 0,-1 1 0 0 0,1 0 1 0 0,-1-1-1 0 0,1 1 0 0 0,0 0 0 0 0,0-1 1 0 0,-1 0-1 0 0,1 0 0 0 0,0 1 1 0 0,0-1-1 0 0,1 0 32 0 0,3 0-52 0 0,0 0 1 0 0,1 0-1 0 0,-1 0 0 0 0,1-1 1 0 0,-1 0-1 0 0,1-1 0 0 0,-1 1 1 0 0,1-1-1 0 0,-1-1 0 0 0,1 1 1 0 0,0-1 51 0 0,17-4-27 0 0,0 1 1 0 0,-1 2-1 0 0,2 0 0 0 0,4 1 27 0 0,-23 2 91 0 0,0 0 0 0 0,1 0 0 0 0,-1 1 0 0 0,0 0 0 0 0,1 0 0 0 0,-1 0 0 0 0,0 1 0 0 0,0-1-1 0 0,0 1 1 0 0,0 1 0 0 0,-1-1 0 0 0,1 1 0 0 0,-1 0 0 0 0,1 1 0 0 0,-1-1 0 0 0,0 1 0 0 0,0 0-1 0 0,3 4-90 0 0,-6-5 71 0 0,-1-1 0 0 0,0 1 0 0 0,1 0 0 0 0,-1 0 0 0 0,-1 0 0 0 0,1 0 0 0 0,0 0 0 0 0,-1 0 0 0 0,1 0-1 0 0,-1 0 1 0 0,0 0 0 0 0,0 0 0 0 0,0 0 0 0 0,0 0 0 0 0,-1 0 0 0 0,1 0 0 0 0,-1 0 0 0 0,0 0 0 0 0,0 0 0 0 0,0-1-1 0 0,0 1 1 0 0,0 0 0 0 0,-1 0 0 0 0,1-1 0 0 0,-1 1 0 0 0,-1 0-71 0 0,-4 9 17 0 0,0 0 0 0 0,-1-1 0 0 0,-1 0 0 0 0,0 0 0 0 0,-2 1-17 0 0,-23 16-1306 0 0,34-27 1073 0 0,-1 0 0 0 0,0 0 0 0 0,0-1 0 0 0,0 1 0 0 0,0 0 1 0 0,0-1-1 0 0,0 1 0 0 0,-1-1 0 0 0,1 1 0 0 0,0-1 0 0 0,0 1 0 0 0,0-1 0 0 0,0 0 0 0 0,-1 0 0 0 0,1 1 0 0 0,0-1 0 0 0,0 0 0 0 0,-1 0 0 0 0,1 0 0 0 0,0 0 1 0 0,0-1-1 0 0,0 1 0 0 0,-1 0 0 0 0,1 0 0 0 0,0-1 0 0 0,0 1 0 0 0,0-1 0 0 0,0 1 0 0 0,-1-1 0 0 0,1 1 0 0 0,0-1 0 0 0,0 0 0 0 0,0 0 233 0 0,-2-4-3019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5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7 6641 0 0,'-2'0'103'0'0,"1"-1"-1"0"0,0 0 1 0 0,0 0-1 0 0,0 1 0 0 0,0-1 1 0 0,-1 1-1 0 0,1-1 1 0 0,0 1-1 0 0,-1-1 0 0 0,1 1 1 0 0,0 0-1 0 0,-1 0 1 0 0,1 0-1 0 0,0-1 0 0 0,-1 1 1 0 0,1 1-1 0 0,0-1 1 0 0,-1 0-1 0 0,1 0 0 0 0,0 0 1 0 0,-1 1-1 0 0,1-1 1 0 0,0 1-1 0 0,-1-1 0 0 0,1 1 1 0 0,0-1-1 0 0,0 1 1 0 0,0 0-1 0 0,-1 0 0 0 0,1-1 1 0 0,0 1-1 0 0,0 0-102 0 0,-1 2-224 0 0,1 0 0 0 0,0-1 0 0 0,-1 1 0 0 0,1 0 0 0 0,0 0 1 0 0,0 0-1 0 0,1-1 0 0 0,-1 1 0 0 0,1 0 0 0 0,-1 0 0 0 0,1 0 0 0 0,0 0 0 0 0,0 3 224 0 0,0 16-3065 0 0,0-10-869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5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6113 0 0,'-2'1'584'0'0,"-2"1"-472"0"0,1 1-104 0 0,0-1-32 0 0,1-2 24 0 0,0 3-16 0 0,1-2 0 0 0,-1 2 8 0 0,1 0-16 0 0,0 1-56 0 0,-1-2-184 0 0,2 4-280 0 0,0-2-312 0 0,0 1-80 0 0,2 2-80 0 0,-1 0-2009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6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22 1848 0 0,'-13'-22'4213'0'0,"15"38"-3220"0"0,5 279-934 0 0,-5-89 11 0 0,-1-107-1838 0 0,-4-33-2667 0 0,1-59 3463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6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4753 0 0,'7'-37'1361'0'0,"-7"36"-1300"0"0,0-1 0 0 0,1 1 0 0 0,-1 0 1 0 0,0-1-1 0 0,1 1 0 0 0,-1 0 0 0 0,1-1 1 0 0,0 1-1 0 0,-1 0 0 0 0,1 0 0 0 0,0 0 0 0 0,0 0 1 0 0,0-1-1 0 0,0 1 0 0 0,0 0 0 0 0,0 1 0 0 0,0-1 1 0 0,0 0-1 0 0,0 0 0 0 0,0 0 0 0 0,1 1 1 0 0,-1-1-1 0 0,0 0 0 0 0,1 1-61 0 0,0 3 109 0 0,-1 0 1 0 0,1 0-1 0 0,-1 1 0 0 0,1-1 1 0 0,-1 0-1 0 0,0 1 0 0 0,0 0 1 0 0,-1-1-1 0 0,1 1 0 0 0,-1-1 1 0 0,1 4-110 0 0,-1-2 49 0 0,7 29-33 0 0,4 32-19 0 0,3 1 1 0 0,3-2-1 0 0,3-1 1 0 0,15 30 2 0 0,3-20 10 0 0,-34-68 17 0 0,0 1 0 0 0,0-1 0 0 0,1 0 0 0 0,0 0 0 0 0,0-1 0 0 0,1 1 0 0 0,-1-1 0 0 0,1 0 0 0 0,5 3-27 0 0,-10-8 5 0 0,-1 1-1 0 0,1-1 1 0 0,0 1 0 0 0,0-1-1 0 0,-1 0 1 0 0,1 1 0 0 0,0-1 0 0 0,0 0-1 0 0,0 0 1 0 0,0 0 0 0 0,-1 0-1 0 0,1 1 1 0 0,0-1 0 0 0,0 0-1 0 0,0 0 1 0 0,0-1 0 0 0,0 1-1 0 0,0 0 1 0 0,-1 0 0 0 0,1 0 0 0 0,0 0-1 0 0,0-1 1 0 0,0 1 0 0 0,-1 0-1 0 0,1-1 1 0 0,0 1 0 0 0,0-1-1 0 0,0 0-4 0 0,14-23 314 0 0,-5-33 153 0 0,-8 19-281 0 0,1-42 38 0 0,5 0 1 0 0,2 0-1 0 0,4 1-224 0 0,1 45-1883 0 0,-14 32 1643 0 0,0 1 0 0 0,0 0 1 0 0,0 0-1 0 0,0 0 0 0 0,0 0 0 0 0,0 0 1 0 0,0 0-1 0 0,0 0 0 0 0,0 0 1 0 0,0 0-1 0 0,0 0 0 0 0,1 1 0 0 0,-1-1 1 0 0,0 1-1 0 0,1-1 0 0 0,-1 1 1 0 0,1-1-1 0 0,-1 1 0 0 0,0 0 1 0 0,1-1-1 0 0,-1 1 0 0 0,1 0 0 0 0,-1 0 1 0 0,1 0 239 0 0,4 1-3221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7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23 239 3593 0 0,'0'0'52'0'0,"0"1"0"0"0,0 0 1 0 0,0 0-1 0 0,0-1 0 0 0,0 1 1 0 0,0 0-1 0 0,1 0 0 0 0,-1-1 1 0 0,0 1-1 0 0,0 0 0 0 0,1-1 1 0 0,-1 1-1 0 0,0 0 0 0 0,1-1 0 0 0,-1 1 1 0 0,0 0-1 0 0,1-1 0 0 0,-1 1 1 0 0,1-1-1 0 0,-1 1 0 0 0,1 0 1 0 0,0-1-1 0 0,-1 0 0 0 0,1 1 1 0 0,-1-1-1 0 0,1 1 0 0 0,0-1 1 0 0,0 0-1 0 0,0 1-52 0 0,25-1 1485 0 0,24-18-112 0 0,-38 9-1193 0 0,0 0-1 0 0,-1 0 1 0 0,0-1-1 0 0,0 0 0 0 0,-1-1 1 0 0,6-8-180 0 0,-12 13 103 0 0,1 1 0 0 0,-1-1-1 0 0,-1 0 1 0 0,1 0 0 0 0,-1 0 0 0 0,0 0 0 0 0,0 0 0 0 0,-1-1 0 0 0,1 1-1 0 0,-2-1 1 0 0,1 0 0 0 0,-1 1 0 0 0,0-1 0 0 0,0 0 0 0 0,-1-1-103 0 0,0 5 28 0 0,0 0 1 0 0,0 1-1 0 0,-1-1 1 0 0,1 0 0 0 0,-1 1-1 0 0,0-1 1 0 0,0 1-1 0 0,0-1 1 0 0,0 1-1 0 0,0 0 1 0 0,-1-1 0 0 0,1 1-1 0 0,-1 0 1 0 0,1 0-1 0 0,-1 0 1 0 0,0 0-1 0 0,0 0 1 0 0,0 0 0 0 0,0 1-1 0 0,0-1 1 0 0,0 1-1 0 0,0-1 1 0 0,-1 1 0 0 0,1 0-1 0 0,-1 0 1 0 0,1 0-1 0 0,-1 0 1 0 0,1 0-1 0 0,-1 0 1 0 0,1 1 0 0 0,-1-1-1 0 0,0 1 1 0 0,1 0-1 0 0,-2 0-28 0 0,-1 0-39 0 0,0 0 0 0 0,0 0 0 0 0,1 0-1 0 0,-1 1 1 0 0,0 0 0 0 0,0 0 0 0 0,1 0-1 0 0,-1 1 1 0 0,1 0 0 0 0,-1 0 0 0 0,1 0-1 0 0,0 0 1 0 0,0 0 0 0 0,0 1 0 0 0,0 0-1 0 0,0 0 1 0 0,0 0 0 0 0,-1 2 39 0 0,-6 9-83 0 0,1 0-1 0 0,1 1 1 0 0,0 0-1 0 0,1 1 1 0 0,1 0-1 0 0,0 0 1 0 0,1 1 0 0 0,1-1-1 0 0,1 1 1 0 0,0 0-1 0 0,1 1 1 0 0,1-1-1 0 0,0 0 1 0 0,2 1-1 0 0,0-1 1 0 0,2 18 83 0 0,0-29-404 0 0,0 0 0 0 0,0 1 0 0 0,0-1-1 0 0,1 0 1 0 0,0 0 0 0 0,0-1 0 0 0,1 1 0 0 0,-1 0 0 0 0,1-1-1 0 0,0 0 1 0 0,1 0 0 0 0,-1 0 0 0 0,1-1 0 0 0,0 0 0 0 0,0 1-1 0 0,1-2 1 0 0,-1 1 0 0 0,2 0 404 0 0,4 3-2235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7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133 132 3209 0 0,'0'-16'1726'0'0,"-2"-48"899"0"0,2 61-2500 0 0,-1 0 0 0 0,1 0 0 0 0,-1 0-1 0 0,1 0 1 0 0,-1 0 0 0 0,0 0-1 0 0,0 0 1 0 0,-1 0 0 0 0,1 0 0 0 0,-1 1-1 0 0,1-1 1 0 0,-1 1 0 0 0,0-1 0 0 0,0 1-1 0 0,0 0 1 0 0,0-1 0 0 0,-2 0-125 0 0,3 2 19 0 0,-1 1 0 0 0,1 0 1 0 0,0 0-1 0 0,0-1 1 0 0,-1 1-1 0 0,1 0 0 0 0,0 0 1 0 0,-1 1-1 0 0,1-1 0 0 0,0 0 1 0 0,-1 0-1 0 0,1 0 0 0 0,0 1 1 0 0,-1-1-1 0 0,1 1 1 0 0,0-1-1 0 0,0 1 0 0 0,0 0 1 0 0,0-1-1 0 0,-1 1 0 0 0,1 0 1 0 0,0 0-1 0 0,0 0 0 0 0,0-1 1 0 0,1 1-1 0 0,-1 0 1 0 0,0 1-1 0 0,0-1 0 0 0,0 0 1 0 0,1 0-1 0 0,-1 0 0 0 0,0 0 1 0 0,1 1-20 0 0,-27 44 53 0 0,25-42-53 0 0,-29 73-226 0 0,29-71 199 0 0,0-1 0 0 0,1 1 0 0 0,0 0 0 0 0,0 0 0 0 0,0 0 0 0 0,0 0-1 0 0,1 0 1 0 0,0 0 0 0 0,0-1 0 0 0,1 1 0 0 0,0 0 0 0 0,1 4 27 0 0,-2-9-7 0 0,1 1-1 0 0,-1-1 1 0 0,1 0-1 0 0,-1 1 1 0 0,1-1-1 0 0,-1 0 1 0 0,1 0 0 0 0,0 0-1 0 0,0 0 1 0 0,0 0-1 0 0,0 0 1 0 0,0 0-1 0 0,0 0 1 0 0,0 0-1 0 0,0 0 1 0 0,0 0 0 0 0,0-1-1 0 0,0 1 1 0 0,0 0-1 0 0,1-1 1 0 0,-1 1-1 0 0,0-1 1 0 0,0 1-1 0 0,1-1 1 0 0,-1 0-1 0 0,2 1 8 0 0,0-1-32 0 0,-1-1-1 0 0,1 1 0 0 0,0 0 1 0 0,0-1-1 0 0,0 0 0 0 0,0 0 1 0 0,0 0-1 0 0,-1 0 0 0 0,1 0 1 0 0,0 0-1 0 0,-1-1 0 0 0,2 0 33 0 0,6-5-112 0 0,0 0 0 0 0,0-1 0 0 0,-1 0 0 0 0,0-1 1 0 0,4-4 111 0 0,-9 8-6 0 0,0 0-34 0 0,-1 1-1 0 0,1 0 0 0 0,0-1 1 0 0,0 2-1 0 0,0-1 1 0 0,1 0-1 0 0,-1 1 0 0 0,1 0 1 0 0,0 0 40 0 0,-4 3-11 0 0,0-1 0 0 0,0 1 1 0 0,0 0-1 0 0,0 0 1 0 0,0-1-1 0 0,0 1 0 0 0,0 0 1 0 0,0 0-1 0 0,0 0 1 0 0,0 0-1 0 0,0 0 1 0 0,0 1-1 0 0,0-1 0 0 0,0 0 1 0 0,0 0-1 0 0,0 1 1 0 0,0-1-1 0 0,0 0 0 0 0,0 1 1 0 0,1 0 10 0 0,0 1-7 0 0,0-1 0 0 0,0 1 0 0 0,0 0 0 0 0,0 0 0 0 0,0 1 0 0 0,-1-1 0 0 0,1 0 0 0 0,-1 1 1 0 0,1-1-1 0 0,-1 0 0 0 0,1 2 7 0 0,9 21 180 0 0,0 1-1 0 0,-2 0 1 0 0,0 1 0 0 0,-2 0 0 0 0,-1 2-180 0 0,-3-14 142 0 0,0 0 1 0 0,-1 1-1 0 0,-1-1 0 0 0,-1 0 1 0 0,0 1-1 0 0,-1-1 0 0 0,0 0 1 0 0,-2 1-1 0 0,-3 13-142 0 0,2-19 142 0 0,0 0 0 0 0,-1 0 0 0 0,0-1 0 0 0,-1 0 0 0 0,0 0 0 0 0,0 0 0 0 0,-1 0 0 0 0,0-1 0 0 0,-1 0 0 0 0,1-1 0 0 0,-1 0 0 0 0,-1 0 0 0 0,0-1 0 0 0,-8 5-142 0 0,13-8-28 0 0,-1 0 1 0 0,-1-1-1 0 0,1 0 1 0 0,0 0-1 0 0,-1 0 1 0 0,1-1-1 0 0,-1 1 1 0 0,1-1-1 0 0,-1-1 1 0 0,1 1-1 0 0,-1-1 1 0 0,0 0-1 0 0,-1 0 28 0 0,2-1-220 0 0,1 0 0 0 0,-1 0 0 0 0,0 0 0 0 0,1-1 0 0 0,0 0 0 0 0,-1 1 0 0 0,1-2 0 0 0,0 1 0 0 0,0 0 0 0 0,0-1 0 0 0,1 0-1 0 0,-1 0 1 0 0,0 0 0 0 0,1 0 0 0 0,0 0 0 0 0,0-1 0 0 0,-2-3 220 0 0,3 5-406 0 0,1 0-1 0 0,0 0 1 0 0,0 0 0 0 0,0 0 0 0 0,0 0-1 0 0,0 0 1 0 0,0 0 0 0 0,1-1-1 0 0,-1 1 1 0 0,1 0 0 0 0,-1 0-1 0 0,1-2 407 0 0,1-4-3203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8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41 7258 0 0,'-8'-5'679'0'0,"2"0"-331"0"0,0 0 0 0 0,-1 0 0 0 0,1 1 1 0 0,-1 0-1 0 0,0 1 0 0 0,0-1 0 0 0,-5-1-348 0 0,10 5-9 0 0,0 0 0 0 0,0 0-1 0 0,1-1 1 0 0,-1 1-1 0 0,0 0 1 0 0,0 0 0 0 0,0 1-1 0 0,0-1 1 0 0,0 0 0 0 0,1 1-1 0 0,-1-1 1 0 0,0 1-1 0 0,0-1 1 0 0,1 1 0 0 0,-1 0-1 0 0,0 0 1 0 0,1-1 0 0 0,-1 2-1 0 0,1-1 1 0 0,-1 0-1 0 0,1 0 1 0 0,-1 0 0 0 0,1 0-1 0 0,0 1 1 0 0,0-1-1 0 0,-1 1 1 0 0,1-1 0 0 0,0 1-1 0 0,0-1 1 0 0,1 1 0 0 0,-1 0-1 0 0,0 0 1 0 0,0-1-1 0 0,0 3 10 0 0,-5 12-16 0 0,-1 1 0 0 0,2 0 0 0 0,0 1 0 0 0,1-1-1 0 0,1 1 1 0 0,1 0 0 0 0,0 0 0 0 0,2-1-1 0 0,0 1 1 0 0,0 0 0 0 0,2 4 16 0 0,-2-20-33 0 0,0-1-1 0 0,0 0 1 0 0,0 0 0 0 0,0 1 0 0 0,0-1-1 0 0,0 0 1 0 0,0 0 0 0 0,0 1 0 0 0,1-1-1 0 0,-1 0 1 0 0,0 0 0 0 0,1 0 0 0 0,-1 0-1 0 0,1 1 1 0 0,0-1 0 0 0,-1 0-1 0 0,1 0 1 0 0,0 0 0 0 0,-1 0 0 0 0,1 0-1 0 0,0 0 1 0 0,0 0 0 0 0,0-1 0 0 0,0 1-1 0 0,0 0 1 0 0,0 0 0 0 0,0-1 0 0 0,0 1-1 0 0,0-1 1 0 0,0 1 0 0 0,0-1 0 0 0,1 1-1 0 0,-1-1 1 0 0,0 0 0 0 0,0 1 0 0 0,0-1-1 0 0,1 0 1 0 0,-1 0 0 0 0,0 0 0 0 0,0 0-1 0 0,1 0 34 0 0,1-1-61 0 0,0 0 0 0 0,0 0 0 0 0,-1 0 0 0 0,1 0 0 0 0,-1-1 0 0 0,1 1 0 0 0,-1-1 0 0 0,0 0 0 0 0,1 0 0 0 0,-1 1-1 0 0,0-1 1 0 0,0-1 0 0 0,0 1 0 0 0,0 0 0 0 0,-1 0 0 0 0,1-1 0 0 0,0 0 61 0 0,3-8 16 0 0,0-1 1 0 0,-1 1-1 0 0,0-1 0 0 0,-1 0 1 0 0,0 0-1 0 0,-1 0 0 0 0,1-11-16 0 0,-1 9-36 0 0,0-1-1 0 0,2 1 0 0 0,-1-1 1 0 0,6-12 36 0 0,-9 27 13 0 0,1-1 1 0 0,-1 1-1 0 0,0 0 0 0 0,1-1 1 0 0,-1 1-1 0 0,0-1 0 0 0,1 1 1 0 0,-1 0-1 0 0,0-1 0 0 0,1 1 1 0 0,-1 0-1 0 0,1 0 1 0 0,-1-1-1 0 0,1 1 0 0 0,-1 0 1 0 0,1 0-1 0 0,-1-1 0 0 0,1 1 1 0 0,-1 0-1 0 0,1 0 0 0 0,-1 0 1 0 0,1 0-1 0 0,-1 0 0 0 0,1 0 1 0 0,-1 0-1 0 0,1 0 0 0 0,-1 0 1 0 0,1 0-1 0 0,-1 0 1 0 0,1 0-1 0 0,-1 1 0 0 0,1-1 1 0 0,-1 0-1 0 0,1 0 0 0 0,-1 0 1 0 0,0 1-1 0 0,1-1 0 0 0,-1 0 1 0 0,1 0-1 0 0,-1 1 0 0 0,1-1 1 0 0,-1 0-1 0 0,0 1 1 0 0,1-1-1 0 0,-1 1 0 0 0,0-1 1 0 0,0 0-1 0 0,1 1 0 0 0,-1-1 1 0 0,0 1-1 0 0,0-1 0 0 0,1 1 1 0 0,-1-1-14 0 0,24 33 936 0 0,-17-23-665 0 0,4 3-121 0 0,2 0 0 0 0,-1-1 0 0 0,1 0 1 0 0,1-1-1 0 0,0 0 0 0 0,1-1 0 0 0,0-1 0 0 0,1 0 0 0 0,-1-1 1 0 0,7 2-151 0 0,1-8-1702 0 0,-12-11-4234 0 0,-11 7 2722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8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3305 0 0,'46'4'5189'0'0,"3"0"-4009"0"0,-29-4-1144 0 0,1-2-1 0 0,-1-1 1 0 0,17-4-36 0 0,25-12-5703 0 0,-55 17 4510 0 0,-1-2-1684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8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5193 0 0,'-4'24'754'0'0,"1"-1"-1"0"0,1 1 0 0 0,1-1 1 0 0,1 13-754 0 0,-2 47 674 0 0,-2-49-438 0 0,2 1 1 0 0,2-1 0 0 0,2 7-237 0 0,-1-28 24 0 0,0 1 0 0 0,2-1-1 0 0,-1 1 1 0 0,2-1 0 0 0,0 0 0 0 0,1 0-1 0 0,0-1 1 0 0,0 1 0 0 0,5 5-24 0 0,-9-16-9 0 0,0 0 1 0 0,0 0 0 0 0,0-1-1 0 0,0 1 1 0 0,0 0-1 0 0,0-1 1 0 0,0 1 0 0 0,0-1-1 0 0,1 1 1 0 0,-1-1-1 0 0,1 0 1 0 0,-1 0 0 0 0,1 1-1 0 0,-1-1 1 0 0,1 0-1 0 0,0-1 1 0 0,-1 1 0 0 0,1 0-1 0 0,0 0 1 0 0,0-1-1 0 0,0 1 1 0 0,0-1 0 0 0,-1 1-1 0 0,1-1 1 0 0,0 0-1 0 0,0 0 1 0 0,0 0 0 0 0,0 0-1 0 0,0 0 1 0 0,0 0-1 0 0,0 0 1 0 0,0-1 0 0 0,0 1-1 0 0,-1-1 1 0 0,1 1-1 0 0,0-1 1 0 0,0 0 0 0 0,0 0-1 0 0,-1 0 1 0 0,1 0-1 0 0,-1 0 1 0 0,1 0 0 0 0,0 0-1 0 0,-1 0 1 0 0,0-1-1 0 0,1 1 1 0 0,0-2 8 0 0,10-9-1030 0 0,-1 0 0 0 0,-1-1 0 0 0,0-1 0 0 0,-1 0 0 0 0,3-5 1030 0 0,-3 5-1787 0 0,-2 2-678 0 0</inkml:trace>
  <inkml:trace contextRef="#ctx0" brushRef="#br0" timeOffset="1">231 45 4577 0 0,'2'-2'2178'0'0,"35"-18"-1217"0"0,-1 16-6056 0 0,-32 4 2482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9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8 0 0,'-9'50'4362'0'0,"-1"9"-352"0"0,2 1 0 0 0,2 1-4010 0 0,5-44-294 0 0,1-1 0 0 0,0 1 0 0 0,1 0 0 0 0,1-1 0 0 0,1 1 0 0 0,0-1 0 0 0,1 0 1 0 0,1 0-1 0 0,4 9 294 0 0,-8-24-154 0 0,-1 0-138 0 0,0 0 0 0 0,1 0 0 0 0,-1 0-1 0 0,1 0 1 0 0,-1 0 0 0 0,1 0 0 0 0,-1 0 0 0 0,1 0-1 0 0,0 0 1 0 0,-1 0 0 0 0,1 0 0 0 0,0-1 0 0 0,0 1 0 0 0,-1 0-1 0 0,1 0 1 0 0,0-1 0 0 0,0 1 0 0 0,0-1 0 0 0,0 1 0 0 0,0-1-1 0 0,0 1 293 0 0,2-1-3447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2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5273 0 0,'-3'0'607'0'0,"0"1"0"0"0,-1-1 0 0 0,1 1 0 0 0,-1 0 0 0 0,1-1 0 0 0,0 1 0 0 0,-1 1 0 0 0,1-1-1 0 0,0 0 1 0 0,0 1 0 0 0,0 0 0 0 0,-3 1-607 0 0,1 2 394 0 0,-1 0-1 0 0,0-1 1 0 0,1 2 0 0 0,0-1-1 0 0,0 1 1 0 0,0 1-394 0 0,-9 13 2 0 0,1 1 1 0 0,0 1-1 0 0,-2 9-2 0 0,9-20 405 0 0,-6 15-356 0 0,1 0 1 0 0,1 0 0 0 0,2 1-1 0 0,0 0 1 0 0,2 0-1 0 0,0 1 1 0 0,0 26-50 0 0,5-43-92 0 0,0 0-1 0 0,1 0 1 0 0,0 0 0 0 0,1 1 0 0 0,0-1 0 0 0,1 0 0 0 0,0 0 0 0 0,1 0-1 0 0,0-1 1 0 0,0 1 0 0 0,1-1 0 0 0,1 1 0 0 0,0-1 0 0 0,0-1 0 0 0,1 1-1 0 0,0-1 1 0 0,1 0 0 0 0,0 0 0 0 0,0-1 0 0 0,1 0 0 0 0,1 2 92 0 0,1-4-1166 0 0,-1 0 0 0 0,1 0 0 0 0,0-1 0 0 0,1 0 0 0 0,-1-1 0 0 0,1 0 0 0 0,0-1 0 0 0,5 1 1166 0 0,0 0-4406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2809 0 0,'2'-4'225'0'0,"0"1"1"0"0,1 0 0 0 0,-1 0-1 0 0,1 0 1 0 0,0 0 0 0 0,0 1 0 0 0,0-1-1 0 0,0 1 1 0 0,0 0 0 0 0,0 0 0 0 0,1 0-1 0 0,-1 0 1 0 0,1 0 0 0 0,-1 1-1 0 0,1-1 1 0 0,0 1 0 0 0,-1 0 0 0 0,1 0-1 0 0,0 1 1 0 0,0-1 0 0 0,0 1 0 0 0,0 0-1 0 0,0 0 1 0 0,0 0-226 0 0,1 1 136 0 0,0 1 0 0 0,0-1 1 0 0,0 1-1 0 0,0 0 0 0 0,-1 0 0 0 0,1 0 1 0 0,-1 1-1 0 0,1 0 0 0 0,-1 0 0 0 0,0 0 1 0 0,0 0-1 0 0,0 1 0 0 0,-1-1 1 0 0,1 1-1 0 0,-1 0 0 0 0,0 0 0 0 0,3 5-136 0 0,-1-2 10 0 0,3 4 83 0 0,0 0-1 0 0,-1 1 1 0 0,0 0-1 0 0,-1 0 1 0 0,-1 1 0 0 0,3 6-93 0 0,-8-17 27 0 0,1 0 1 0 0,0 1 0 0 0,-1-1 0 0 0,1 1-1 0 0,-1-1 1 0 0,0 1 0 0 0,0-1 0 0 0,0 1 0 0 0,0-1-1 0 0,0 1 1 0 0,0-1 0 0 0,-1 1 0 0 0,1-1-1 0 0,-1 0 1 0 0,0 1 0 0 0,0-1 0 0 0,0 0-1 0 0,0 1 1 0 0,0-1 0 0 0,0 0 0 0 0,-1 0 0 0 0,1 0-1 0 0,-1 0 1 0 0,1 0 0 0 0,-1 0 0 0 0,0 0-1 0 0,0-1 1 0 0,0 1 0 0 0,0-1 0 0 0,0 1-1 0 0,0-1 1 0 0,0 0 0 0 0,0 1 0 0 0,0-1 0 0 0,-1-1-1 0 0,1 1 1 0 0,0 0 0 0 0,-1 0 0 0 0,0-1-28 0 0,1 1-16 0 0,-1 0 1 0 0,1-1 0 0 0,0 1 0 0 0,-1-1-1 0 0,1 0 1 0 0,0 0 0 0 0,-1 1 0 0 0,1-2 0 0 0,0 1-1 0 0,-1 0 1 0 0,1 0 0 0 0,0-1 0 0 0,-1 1-1 0 0,1-1 1 0 0,0 0 0 0 0,0 0 0 0 0,0 0 0 0 0,-1 0-1 0 0,1 0 1 0 0,0 0 0 0 0,0 0 0 0 0,0-1-1 0 0,1 1 1 0 0,-1-1 0 0 0,0 0 0 0 0,1 1 0 0 0,-1-1-1 0 0,1 0 1 0 0,-1 0 0 0 0,1 0 0 0 0,0 0-1 0 0,0 0 1 0 0,-1 0 0 0 0,2 0 0 0 0,-1 0 0 0 0,0-1-1 0 0,0 1 1 0 0,0-2 15 0 0,-1-2-167 0 0,1 0 0 0 0,-1-1 0 0 0,1 1 0 0 0,0-1 0 0 0,0 0 0 0 0,1 1 0 0 0,0-1 0 0 0,0 0 0 0 0,0 1 0 0 0,1-1 0 0 0,0 1 0 0 0,1-1 0 0 0,0-3 167 0 0,4-4-1562 0 0,1 0 0 0 0,1 0 0 0 0,0 1 0 0 0,1-1 0 0 0,8-8 1562 0 0,-9 11-1623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9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12 5489 0 0,'-2'6'269'0'0,"0"1"0"0"0,0 0 1 0 0,1 0-1 0 0,-1 0 0 0 0,2 0 0 0 0,-1 0 0 0 0,1 0 0 0 0,0 0 1 0 0,0 0-1 0 0,1 0 0 0 0,0 0 0 0 0,1 2-269 0 0,0 25 375 0 0,-1-3-308 0 0,0 0 1 0 0,2 0 0 0 0,5 21-68 0 0,-5-40 0 0 0,0 0 1 0 0,0 0-1 0 0,1 0 1 0 0,0-1-1 0 0,1 0 1 0 0,1 0-1 0 0,0 0 1 0 0,0 0-1 0 0,1-1 1 0 0,6 8-1 0 0,-12-17-5 0 0,0 1-1 0 0,0-1 1 0 0,0 1 0 0 0,0-1 0 0 0,0 0 0 0 0,0 1-1 0 0,1-1 1 0 0,-1 0 0 0 0,0 0 0 0 0,1 0-1 0 0,-1 0 1 0 0,1 0 0 0 0,-1 0 0 0 0,1 0-1 0 0,-1-1 1 0 0,1 1 0 0 0,0-1 0 0 0,-1 1-1 0 0,1-1 1 0 0,0 1 0 0 0,-1-1 0 0 0,1 0-1 0 0,0 0 1 0 0,0 0 0 0 0,-1 0 0 0 0,1 0-1 0 0,0 0 1 0 0,-1 0 0 0 0,1-1 0 0 0,0 1-1 0 0,-1-1 1 0 0,1 1 0 0 0,0-1 0 0 0,0 0 5 0 0,1-2 39 0 0,0 0-1 0 0,1 0 1 0 0,-1-1 0 0 0,-1 1 0 0 0,1-1 0 0 0,0 0 0 0 0,-1 0 0 0 0,0 0-1 0 0,0 0 1 0 0,0 0 0 0 0,0 0 0 0 0,0-4-39 0 0,7-21 88 0 0,-1-1 1 0 0,-2 0-1 0 0,-1 0 0 0 0,-1-1 0 0 0,-2-13-88 0 0,1 10-2206 0 0,1 0-1 0 0,1 0 0 0 0,10-33 2207 0 0,-12 59-964 0 0,1 1-1475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29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0 237 1576 0 0,'0'2'136'0'0,"1"-1"-1"0"0,-1 0 0 0 0,0 0 1 0 0,0 1-1 0 0,1-1 0 0 0,-1 0 0 0 0,0 0 1 0 0,1 0-1 0 0,-1 0 0 0 0,1 1 1 0 0,0-1-1 0 0,-1 0 0 0 0,1 0 0 0 0,0 0 1 0 0,0 0-1 0 0,-1 0 0 0 0,1-1 1 0 0,0 1-1 0 0,0 0 0 0 0,0 0 0 0 0,0 0 1 0 0,0-1-1 0 0,0 1 0 0 0,0-1 1 0 0,1 1-1 0 0,-1-1 0 0 0,0 1 1 0 0,0-1-1 0 0,0 1 0 0 0,1-1 0 0 0,-1 0 1 0 0,0 0-1 0 0,0 0 0 0 0,1 0 1 0 0,-1 0-1 0 0,0 0 0 0 0,0 0-135 0 0,3 0 107 0 0,0 0 1 0 0,0 0-1 0 0,-1 0 0 0 0,1-1 0 0 0,0 1 1 0 0,-1-1-1 0 0,1 0 0 0 0,-1 0 0 0 0,1-1 0 0 0,-1 1 1 0 0,4-2-108 0 0,4-6 157 0 0,-1 0 1 0 0,1-1 0 0 0,-2 0-1 0 0,1-1 1 0 0,-1 0 0 0 0,-1 0-1 0 0,0-1 1 0 0,-1 0 0 0 0,0-1-1 0 0,-1 1 1 0 0,0-1-1 0 0,-1 0 1 0 0,0-1 0 0 0,-1-3-158 0 0,-3 13 59 0 0,0 1 0 0 0,-1-1 0 0 0,0 0 1 0 0,0 0-1 0 0,0 0 0 0 0,-1 0 0 0 0,1 0 0 0 0,-1 0 1 0 0,0 1-1 0 0,0-1 0 0 0,0 0 0 0 0,0 1 1 0 0,-1-1-1 0 0,0 0 0 0 0,1 1 0 0 0,-3-3-59 0 0,3 5-3 0 0,1 0 1 0 0,-1 0-1 0 0,0 0 0 0 0,0 1 0 0 0,1-1 0 0 0,-1 0 1 0 0,0 0-1 0 0,0 1 0 0 0,0-1 0 0 0,0 0 1 0 0,0 1-1 0 0,0-1 0 0 0,0 1 0 0 0,0 0 0 0 0,0-1 1 0 0,0 1-1 0 0,0 0 0 0 0,0-1 0 0 0,-1 1 0 0 0,1 0 1 0 0,0 0-1 0 0,-1 0 3 0 0,0 1-26 0 0,0-1 1 0 0,0 1-1 0 0,1-1 0 0 0,-1 1 1 0 0,0 0-1 0 0,0 0 0 0 0,1 0 1 0 0,-1 0-1 0 0,0 0 0 0 0,1 1 1 0 0,-1-1-1 0 0,1 0 0 0 0,0 1 1 0 0,-1-1-1 0 0,1 1 0 0 0,0-1 1 0 0,0 1-1 0 0,0 0 26 0 0,-4 7-12 0 0,0 0 0 0 0,0 0 0 0 0,1 0 1 0 0,1 1-1 0 0,0-1 0 0 0,0 1 0 0 0,1 0 0 0 0,0 0 1 0 0,0 6 11 0 0,-5 92-152 0 0,7-94 159 0 0,0-1 0 0 0,1 0 0 0 0,1 0-1 0 0,0 0 1 0 0,0 0 0 0 0,2-1-1 0 0,-1 1 1 0 0,3 4-7 0 0,-4-14 20 0 0,-1 0-1 0 0,1 0 1 0 0,-1 0 0 0 0,1 0-1 0 0,0 0 1 0 0,0 0-1 0 0,0-1 1 0 0,1 1 0 0 0,-1-1-1 0 0,0 1 1 0 0,1-1 0 0 0,0 0-1 0 0,-1 0 1 0 0,1 0 0 0 0,0-1-1 0 0,0 1 1 0 0,0-1-1 0 0,0 1 1 0 0,1-1 0 0 0,-1 0-1 0 0,0 0 1 0 0,0 0 0 0 0,1-1-1 0 0,-1 1 1 0 0,0-1 0 0 0,1 0-1 0 0,-1 0 1 0 0,1 0-1 0 0,-1 0 1 0 0,0-1 0 0 0,1 1-1 0 0,-1-1 1 0 0,2 0-20 0 0,85-24-804 0 0,-3-10-6032 0 0,-69 28 3647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31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64 3849 0 0,'0'-40'2504'0'0,"2"16"-178"0"0,-20 102-2084 0 0,-2 61-351 0 0,-30 197-1340 0 0,47-323 1355 0 0,0 1-1 0 0,1 0 1 0 0,1 0 0 0 0,1 1 0 0 0,0-1-1 0 0,0 0 1 0 0,1 0 0 0 0,1 0 0 0 0,2 8 94 0 0,-3-21 11 0 0,0-1 0 0 0,0 1 0 0 0,-1 0 1 0 0,1 0-1 0 0,0 0 0 0 0,0-1 0 0 0,0 1 0 0 0,0 0 1 0 0,0-1-1 0 0,0 1 0 0 0,0-1 0 0 0,0 1 0 0 0,0-1 1 0 0,0 1-1 0 0,0-1 0 0 0,0 0 0 0 0,1 0 0 0 0,-1 1 1 0 0,0-1-1 0 0,0 0 0 0 0,0 0 0 0 0,0 0 0 0 0,0 0 1 0 0,1 0-1 0 0,-1-1 0 0 0,0 1 0 0 0,0 0 0 0 0,0 0 1 0 0,0-1-1 0 0,0 1 0 0 0,0-1 0 0 0,0 1 0 0 0,1-1-11 0 0,46-21 618 0 0,-35 15-409 0 0,23-7-28 0 0,0 1 0 0 0,0 2 0 0 0,1 1-1 0 0,32-3-180 0 0,-28 8-2792 0 0,0 1 0 0 0,24 2 2792 0 0,-51 2-2842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4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62 1640 0 0,'-1'-1'76'0'0,"0"1"-1"0"0,1-1 0 0 0,-1 1 1 0 0,0 0-1 0 0,0-1 0 0 0,0 1 1 0 0,0 0-1 0 0,1 0 1 0 0,-1-1-1 0 0,0 1 0 0 0,0 0 1 0 0,0 0-1 0 0,0 0 0 0 0,0 0 1 0 0,0 0-1 0 0,1 0 0 0 0,-1 0 1 0 0,0 0-1 0 0,0 1 0 0 0,0-1 1 0 0,0 0-1 0 0,0 0 1 0 0,1 1-1 0 0,-1-1 0 0 0,0 1 1 0 0,0-1-1 0 0,0 1 0 0 0,1-1 1 0 0,-1 1-1 0 0,0-1 0 0 0,1 1 1 0 0,-1-1-1 0 0,0 1 0 0 0,1 0 1 0 0,-1 0-76 0 0,-1 2 51 0 0,1 0 1 0 0,-1 0-1 0 0,1 0 1 0 0,0 1-1 0 0,0-1 1 0 0,0 1-1 0 0,0-1 1 0 0,1 0-1 0 0,-1 1 1 0 0,1 1-52 0 0,-1 7 7 0 0,1 0-1 0 0,1 1 1 0 0,-1-1 0 0 0,2 0-1 0 0,2 10-6 0 0,-4-19 7 0 0,1 0 0 0 0,0 0-1 0 0,-1-1 1 0 0,1 1 0 0 0,0-1-1 0 0,0 1 1 0 0,1-1-1 0 0,-1 1 1 0 0,0-1 0 0 0,1 0-1 0 0,0 0 1 0 0,-1 1 0 0 0,1-1-1 0 0,0 0 1 0 0,0 0-1 0 0,0-1 1 0 0,0 1 0 0 0,1 0-1 0 0,-1-1 1 0 0,0 1 0 0 0,1-1-1 0 0,-1 0 1 0 0,1 0-1 0 0,-1 0 1 0 0,3 1-7 0 0,-2-2 43 0 0,0-1 0 0 0,1 1 1 0 0,-1 0-1 0 0,0-1 0 0 0,0 0 0 0 0,0 0 1 0 0,1 0-1 0 0,-1 0 0 0 0,0 0 0 0 0,0-1 1 0 0,-1 1-1 0 0,1-1 0 0 0,0 1 0 0 0,0-1 1 0 0,-1 0-1 0 0,1-1 0 0 0,-1 1 0 0 0,0 0 0 0 0,1-1 1 0 0,-1 1-1 0 0,0-1-43 0 0,4-4 190 0 0,0 0 0 0 0,-1 0-1 0 0,1 0 1 0 0,-2-1 0 0 0,1 0 0 0 0,-1 0 0 0 0,0 0 0 0 0,-1-1 0 0 0,0 1-1 0 0,0-1 1 0 0,1-8-190 0 0,-3 13 153 0 0,-1 0 0 0 0,0 0 0 0 0,0 0 0 0 0,0 0 0 0 0,0 0 0 0 0,-1 0 0 0 0,1-1 0 0 0,-1 1 0 0 0,0 0 0 0 0,0 1-1 0 0,-1-1 1 0 0,1 0 0 0 0,-1 0 0 0 0,0 0 0 0 0,0 1 0 0 0,0-1 0 0 0,-1 1 0 0 0,1 0 0 0 0,-1 0 0 0 0,0 0 0 0 0,1 0 0 0 0,-2 0 0 0 0,1 0-1 0 0,0 1 1 0 0,0-1 0 0 0,-1 1 0 0 0,-1-1-153 0 0,2 2 27 0 0,1 0-1 0 0,-1 0 1 0 0,0 0-1 0 0,0 0 0 0 0,1 0 1 0 0,-1 0-1 0 0,0 1 1 0 0,0 0-1 0 0,0-1 0 0 0,0 1 1 0 0,0 0-1 0 0,0 0 1 0 0,0 1-1 0 0,0-1 1 0 0,0 1-1 0 0,0-1 0 0 0,1 1 1 0 0,-3 1-27 0 0,4-2-93 0 0,0 1 0 0 0,0-1 0 0 0,0 1 0 0 0,0-1 0 0 0,0 1 1 0 0,0-1-1 0 0,0 1 0 0 0,0 0 0 0 0,0 0 0 0 0,1-1 0 0 0,-1 1 0 0 0,0 0 0 0 0,0 0 1 0 0,1 0-1 0 0,-1 0 0 0 0,0 0 0 0 0,1 0 0 0 0,-1 0 0 0 0,1 1 93 0 0,-1-1-322 0 0,1 0 0 0 0,0 1 1 0 0,0-1-1 0 0,0 1 0 0 0,0-1 0 0 0,0 0 0 0 0,1 1 0 0 0,-1-1 1 0 0,0 0-1 0 0,0 1 0 0 0,1-1 0 0 0,-1 0 0 0 0,1 1 1 0 0,0-1-1 0 0,-1 0 0 0 0,1 0 0 0 0,0 0 0 0 0,-1 1 0 0 0,1-1 1 0 0,1 0 321 0 0,3 5-4384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5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0 4265 0 0,'-13'2'395'0'0,"1"0"-1"0"0,0 0 1 0 0,0 1-1 0 0,1 1 1 0 0,-1 0 0 0 0,1 1-1 0 0,0 0 1 0 0,0 0-1 0 0,-4 4-394 0 0,11-6-27 0 0,0 0 0 0 0,0 0 0 0 0,0 1 0 0 0,0 0 0 0 0,0 0-1 0 0,1 0 1 0 0,0 0 0 0 0,0 0 0 0 0,0 1 0 0 0,0-1 0 0 0,1 1 0 0 0,-1 0-1 0 0,1 0 1 0 0,0 0 0 0 0,1 0 0 0 0,-1 0 0 0 0,1 0 0 0 0,0 0-1 0 0,0 0 1 0 0,1 1 0 0 0,0-1 0 0 0,0 3 27 0 0,-1-5-27 0 0,1 1 1 0 0,0-1-1 0 0,1 1 0 0 0,-1-1 1 0 0,0 1-1 0 0,1-1 0 0 0,0 0 1 0 0,0 1-1 0 0,0-1 0 0 0,0 0 1 0 0,0 1-1 0 0,1-1 1 0 0,0 0-1 0 0,-1 0 0 0 0,1 0 1 0 0,0 0-1 0 0,0-1 0 0 0,3 4 27 0 0,-3-5 31 0 0,0 0 1 0 0,0 0-1 0 0,0-1 0 0 0,0 1 0 0 0,0 0 0 0 0,1-1 0 0 0,-1 1 1 0 0,0-1-1 0 0,0 0 0 0 0,1 1 0 0 0,-1-1 0 0 0,0 0 0 0 0,0 0 1 0 0,1-1-1 0 0,-1 1 0 0 0,0 0 0 0 0,0-1 0 0 0,0 0 0 0 0,1 1 1 0 0,-1-1-1 0 0,0 0 0 0 0,0 0 0 0 0,0 0 0 0 0,0 0 0 0 0,0 0 0 0 0,-1-1 1 0 0,1 1-1 0 0,0-1 0 0 0,0 0-31 0 0,4-3 72 0 0,-1 0 1 0 0,1 0-1 0 0,-1-1 0 0 0,-1 0 0 0 0,1 0 1 0 0,-1 0-1 0 0,0 0 0 0 0,-1 0 1 0 0,1-1-1 0 0,-1 0 0 0 0,-1 0 1 0 0,1 0-1 0 0,-1 0 0 0 0,0 0 0 0 0,-1 0 1 0 0,1-6-73 0 0,1 0 108 0 0,1 0 1 0 0,0 0-1 0 0,0 0 1 0 0,3-2-109 0 0,-7 14-2 0 0,0 1 0 0 0,0 0 1 0 0,0 0-1 0 0,0 0 0 0 0,0-1 0 0 0,0 1 0 0 0,0 0 1 0 0,1 0-1 0 0,-1 0 0 0 0,0 0 0 0 0,0-1 1 0 0,0 1-1 0 0,0 0 0 0 0,0 0 0 0 0,0 0 0 0 0,1 0 1 0 0,-1 0-1 0 0,0 0 0 0 0,0-1 0 0 0,0 1 1 0 0,1 0-1 0 0,-1 0 0 0 0,0 0 0 0 0,0 0 0 0 0,0 0 1 0 0,0 0-1 0 0,1 0 0 0 0,-1 0 0 0 0,0 0 0 0 0,0 0 1 0 0,0 0-1 0 0,1 0 0 0 0,-1 0 0 0 0,0 0 1 0 0,0 0-1 0 0,0 0 0 0 0,1 0 0 0 0,-1 0 0 0 0,0 0 1 0 0,0 0-1 0 0,0 0 0 0 0,1 0 0 0 0,-1 0 1 0 0,0 1-1 0 0,0-1 0 0 0,0 0 0 0 0,0 0 0 0 0,1 0 1 0 0,-1 0-1 0 0,0 0 0 0 0,0 0 0 0 0,0 1 0 0 0,0-1 1 0 0,0 0-1 0 0,0 0 0 0 0,1 0 0 0 0,-1 0 1 0 0,0 1-1 0 0,0-1 0 0 0,0 0 0 0 0,0 0 2 0 0,10 22-242 0 0,2 27-139 0 0,2 14 328 0 0,-3-21 14 0 0,-3 1 1 0 0,-1 0-1 0 0,-1 24 39 0 0,-5-56 105 0 0,-1-1 1 0 0,0 0-1 0 0,-1 0 0 0 0,0 1 1 0 0,0-1-1 0 0,-1 0 0 0 0,-1 0 1 0 0,1 0-1 0 0,-2 0 0 0 0,1 0 1 0 0,-1-1-1 0 0,-1 0 0 0 0,0 0 1 0 0,0 0-1 0 0,-1 0 0 0 0,0-1 0 0 0,-1 1-105 0 0,-1-2 180 0 0,1-1-1 0 0,-1 1 0 0 0,-1-2 0 0 0,1 1 0 0 0,-1-1 0 0 0,0 0 1 0 0,0-1-1 0 0,0 0 0 0 0,-1-1 0 0 0,1 0 0 0 0,-1 0 0 0 0,0-1 0 0 0,0 0 1 0 0,0-1-1 0 0,-8 1-179 0 0,4-1-81 0 0,-1-1 0 0 0,1 0 0 0 0,0-1 0 0 0,0-1 0 0 0,-1 0 0 0 0,1-1 0 0 0,1-1 0 0 0,-1 0 0 0 0,0 0 0 0 0,-11-7 81 0 0,13-1-2640 0 0,13 0-3874 0 0,3 7 3675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6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16 4521 0 0,'0'-1'86'0'0,"-1"0"131"0"0,0 0-1 0 0,0 0 1 0 0,0 0-1 0 0,0 0 0 0 0,0 0 1 0 0,0 0-1 0 0,0 0 1 0 0,0 0-1 0 0,0 0 0 0 0,0 0 1 0 0,0 0-1 0 0,-1 1 1 0 0,1-1-1 0 0,0 1 0 0 0,-1-1 1 0 0,0 0-217 0 0,-3 31 233 0 0,1 48-408 0 0,4 1-1 0 0,3-1 0 0 0,7 32 176 0 0,-9-99 14 0 0,1 0-1 0 0,0-1 0 0 0,0 1 0 0 0,1-1 0 0 0,1 1 0 0 0,0-1 1 0 0,3 7-14 0 0,-5-15 24 0 0,-1 0 0 0 0,1 0 0 0 0,-1 0 1 0 0,1 0-1 0 0,0 0 0 0 0,0 0 0 0 0,0-1 1 0 0,0 1-1 0 0,0 0 0 0 0,0-1 0 0 0,0 0 1 0 0,0 1-1 0 0,1-1 0 0 0,-1 0 0 0 0,1 0 0 0 0,-1-1 1 0 0,1 1-1 0 0,-1 0 0 0 0,1-1 0 0 0,-1 1 1 0 0,1-1-1 0 0,-1 0 0 0 0,1 0 0 0 0,0 0 1 0 0,-1 0-1 0 0,1 0 0 0 0,-1-1 0 0 0,1 1 1 0 0,-1-1-1 0 0,1 0 0 0 0,-1 0 0 0 0,1 0 1 0 0,1-1-25 0 0,19-3 17 0 0,0 0 1 0 0,1 2 0 0 0,-1 1 0 0 0,1 0 0 0 0,-1 2 0 0 0,6 1-18 0 0,54-3-4199 0 0,-74 2 2679 0 0,2-2-1529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6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5 9234 0 0,'-1'-1'41'0'0,"0"1"1"0"0,1-1-1 0 0,-1 1 1 0 0,0 0 0 0 0,0-1-1 0 0,1 1 1 0 0,-1 0-1 0 0,0-1 1 0 0,0 1-1 0 0,1 0 1 0 0,-1 0-1 0 0,0 0 1 0 0,0 0-1 0 0,0 0 1 0 0,1 0-1 0 0,-1 0 1 0 0,0 0-1 0 0,0 0 1 0 0,0 0-1 0 0,1 1 1 0 0,-1-1-1 0 0,0 0 1 0 0,0 0-1 0 0,1 1 1 0 0,-1-1-1 0 0,0 0 1 0 0,1 1-1 0 0,-1-1 1 0 0,0 1-1 0 0,1-1 1 0 0,-1 1-1 0 0,0-1 1 0 0,1 1-1 0 0,-1 0 1 0 0,1-1-42 0 0,-1 2-19 0 0,1 0-1 0 0,-1 0 1 0 0,1 0 0 0 0,0-1 0 0 0,0 1 0 0 0,0 0 0 0 0,0 0-1 0 0,0 0 1 0 0,0 0 0 0 0,0-1 0 0 0,1 1 0 0 0,-1 0 0 0 0,1 0-1 0 0,-1 0 1 0 0,1-1 0 0 0,0 1 0 0 0,0 0 19 0 0,0 2-445 0 0,1 0 0 0 0,0-1 1 0 0,1 1-1 0 0,-1 0 0 0 0,1-1 1 0 0,-1 1-1 0 0,1-1 0 0 0,0 0 0 0 0,0 0 1 0 0,0 0-1 0 0,1-1 0 0 0,-1 1 1 0 0,3 1 444 0 0,2 0-4572 0 0</inkml:trace>
  <inkml:trace contextRef="#ctx0" brushRef="#br0" timeOffset="1">190 329 7522 0 0,'-5'6'73'0'0,"0"1"1"0"0,0-1 0 0 0,1 1-1 0 0,0 0 1 0 0,0 0 0 0 0,1 0-1 0 0,0 0 1 0 0,0 1 0 0 0,0-1-1 0 0,1 1 1 0 0,0 0 0 0 0,1 0-1 0 0,0 0 1 0 0,0 0 0 0 0,1 0-1 0 0,-1 0 1 0 0,2 0 0 0 0,-1-1-1 0 0,2 4-73 0 0,-1-3-668 0 0,0 0-1 0 0,1 0 0 0 0,0 0 0 0 0,1-1 0 0 0,0 1 0 0 0,0-1 1 0 0,2 4 668 0 0,-1-3-4232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6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7562 0 0,'-1'0'55'0'0,"0"0"1"0"0,0 0-1 0 0,1 0 1 0 0,-1 0-1 0 0,0 0 1 0 0,0 0-1 0 0,0 0 1 0 0,0 1-1 0 0,0-1 1 0 0,0 0 0 0 0,0 1-1 0 0,1-1 1 0 0,-1 1-1 0 0,0-1 1 0 0,0 1-1 0 0,0-1 1 0 0,1 1-1 0 0,-1 0 1 0 0,0-1-1 0 0,1 1 1 0 0,-1 0-1 0 0,0-1 1 0 0,1 1-1 0 0,-1 0 1 0 0,1 0 0 0 0,0 0-1 0 0,-1-1 1 0 0,1 1-1 0 0,-1 0 1 0 0,1 0-1 0 0,0 0 1 0 0,0 0-1 0 0,0 0 1 0 0,-1 0-1 0 0,1 0 1 0 0,0 0-1 0 0,0-1 1 0 0,0 1 0 0 0,0 1-56 0 0,-5 48 277 0 0,5-40-133 0 0,-5 61-321 0 0,3 0 1 0 0,4 0-1 0 0,6 39 177 0 0,-5-94-1064 0 0,0 0-1 0 0,0 0 1 0 0,2-1 0 0 0,0 1-1 0 0,1-1 1 0 0,4 8 1064 0 0,-4-11-3225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7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9 6561 0 0,'-1'0'111'0'0,"1"-1"0"0"0,0 0-1 0 0,-1 1 1 0 0,1-1-1 0 0,-1 1 1 0 0,1-1-1 0 0,-1 1 1 0 0,1-1-1 0 0,-1 1 1 0 0,1 0 0 0 0,-1-1-1 0 0,1 1 1 0 0,-1-1-1 0 0,0 1 1 0 0,1 0-1 0 0,-1 0 1 0 0,0-1-1 0 0,1 1 1 0 0,-1 0 0 0 0,0 0-1 0 0,1 0 1 0 0,-1 0-1 0 0,0 0 1 0 0,1 0-1 0 0,-1 0 1 0 0,0 0-1 0 0,1 0 1 0 0,-1 0 0 0 0,0 0-1 0 0,1 0 1 0 0,-1 0-1 0 0,0 1-110 0 0,-22 17 1224 0 0,-20 45-1488 0 0,34-48 542 0 0,-4 4-317 0 0,2 1-1 0 0,0 1 1 0 0,1 0-1 0 0,1 0 40 0 0,6-16-49 0 0,1 0 0 0 0,1 1 0 0 0,-1-1 0 0 0,1 1 0 0 0,-1-1-1 0 0,2 1 1 0 0,-1 0 0 0 0,0-1 0 0 0,1 1 0 0 0,0 0-1 0 0,1-1 1 0 0,-1 1 0 0 0,1-1 0 0 0,0 1 0 0 0,1 0 0 0 0,-1-1-1 0 0,1 0 1 0 0,2 5 49 0 0,-2-8-21 0 0,-1 0-1 0 0,1-1 1 0 0,0 1 0 0 0,0-1-1 0 0,0 0 1 0 0,-1 1-1 0 0,1-1 1 0 0,1 0-1 0 0,-1 0 1 0 0,0 0 0 0 0,0-1-1 0 0,0 1 1 0 0,0 0-1 0 0,1-1 1 0 0,-1 0 0 0 0,0 1-1 0 0,1-1 1 0 0,-1 0-1 0 0,0 0 1 0 0,0 0-1 0 0,1-1 1 0 0,-1 1 0 0 0,0 0-1 0 0,1-1 1 0 0,-1 1-1 0 0,0-1 1 0 0,1 0 21 0 0,9-2-778 0 0,-1-1-1 0 0,0 0 1 0 0,0 0 0 0 0,8-5 778 0 0,-5 1-1009 0 0,-1-1 0 0 0,0 0 0 0 0,0-1 0 0 0,6-7 1009 0 0,-10 9-2559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7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4 156 1952 0 0,'-1'-2'5332'0'0,"-1"10"-4019"0"0,1-7-1320 0 0,1 0 0 0 0,1-1-1 0 0,-1 1 1 0 0,0 0 0 0 0,0 0 0 0 0,0 0-1 0 0,0-1 1 0 0,0 1 0 0 0,1 0-1 0 0,-1 0 1 0 0,0-1 0 0 0,1 1 0 0 0,-1 0-1 0 0,1 0 1 0 0,-1-1 0 0 0,0 1 0 0 0,1-1-1 0 0,0 1 1 0 0,-1 0 0 0 0,1-1-1 0 0,-1 1 1 0 0,1-1 0 0 0,0 1 0 0 0,-1-1-1 0 0,1 1 1 0 0,0-1 0 0 0,-1 0-1 0 0,1 1 1 0 0,0-1 0 0 0,0 0 0 0 0,-1 0-1 0 0,1 1 1 0 0,0-1 0 0 0,0 0 7 0 0,5 1 39 0 0,0-1 1 0 0,-1 0-1 0 0,1 0 0 0 0,0 0 1 0 0,0-1-1 0 0,0 1 0 0 0,-1-1 1 0 0,1-1-1 0 0,0 1 0 0 0,-1-1 1 0 0,1 0-1 0 0,-1 0 1 0 0,1-1-1 0 0,-1 0 0 0 0,0 0 1 0 0,0 0-1 0 0,-1 0 0 0 0,5-4-39 0 0,1-1 148 0 0,-1 0 0 0 0,-1-1-1 0 0,0 0 1 0 0,0 0 0 0 0,0-1-1 0 0,-1 0 1 0 0,-1 0 0 0 0,5-9-148 0 0,-10 17 60 0 0,0 1 1 0 0,-1-1-1 0 0,1 1 1 0 0,0-1 0 0 0,0 1-1 0 0,-1-1 1 0 0,1 0 0 0 0,0 1-1 0 0,-1-1 1 0 0,0 0 0 0 0,1 0-1 0 0,-1 1 1 0 0,0-1 0 0 0,0 0-1 0 0,0 0 1 0 0,0 1-1 0 0,0-1 1 0 0,-1 0 0 0 0,1 0-1 0 0,0 1 1 0 0,-1-1 0 0 0,1 0-1 0 0,-1 0 1 0 0,0 1 0 0 0,0-1-1 0 0,1 1 1 0 0,-1-1 0 0 0,0 1-1 0 0,0-1 1 0 0,-1 1 0 0 0,1 0-1 0 0,-1-2-60 0 0,0 3 9 0 0,1-1-1 0 0,-1 1 0 0 0,0-1 1 0 0,1 1-1 0 0,-1 0 1 0 0,0 0-1 0 0,0-1 0 0 0,1 1 1 0 0,-1 0-1 0 0,0 1 1 0 0,0-1-1 0 0,1 0 0 0 0,-1 0 1 0 0,0 1-1 0 0,1-1 1 0 0,-1 1-1 0 0,0 0 0 0 0,1-1 1 0 0,-1 1-1 0 0,1 0 1 0 0,-1 0-1 0 0,1 0 0 0 0,-1 0 1 0 0,1 0-1 0 0,0 0 1 0 0,-1 1-1 0 0,1-1 0 0 0,0 0 1 0 0,0 1-1 0 0,0-1 1 0 0,0 0-1 0 0,0 1 0 0 0,0 0-8 0 0,-24 32-167 0 0,2 0-1 0 0,1 2 0 0 0,2 0 0 0 0,2 2 0 0 0,-1 4 168 0 0,18-39-18 0 0,-1 0-1 0 0,1 0 0 0 0,0 0 0 0 0,1 0 0 0 0,-1 0 0 0 0,1 0 0 0 0,-1 0 0 0 0,1 0 0 0 0,0 1 0 0 0,0-1 0 0 0,0 0 0 0 0,0 0 0 0 0,1 0 0 0 0,-1 0 0 0 0,1 0 0 0 0,0 0 0 0 0,0 0 0 0 0,0 0 0 0 0,0 0 0 0 0,1 0 19 0 0,-1-1-2 0 0,0-1-1 0 0,0 1 0 0 0,1-1 0 0 0,-1 0 0 0 0,1 1 1 0 0,-1-1-1 0 0,1 0 0 0 0,-1 0 0 0 0,1 0 1 0 0,0 0-1 0 0,0-1 0 0 0,-1 1 0 0 0,1 0 0 0 0,0-1 1 0 0,0 1-1 0 0,0-1 0 0 0,0 1 0 0 0,0-1 1 0 0,0 0-1 0 0,-1 0 0 0 0,1 0 0 0 0,0 0 0 0 0,0 0 1 0 0,0-1-1 0 0,0 1 0 0 0,0 0 0 0 0,0-1 1 0 0,0 0-1 0 0,-1 1 0 0 0,1-1 0 0 0,0 0 0 0 0,0 0 3 0 0,70-26-948 0 0,-2-4-5796 0 0,-59 26 3294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6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196 163 2649 0 0,'-4'-33'6202'0'0,"2"26"-5826"0"0,-1 1 0 0 0,1 0 0 0 0,-1 0 0 0 0,-1 0 1 0 0,1 0-1 0 0,-3-2-376 0 0,-1-2 124 0 0,-1 1 0 0 0,0 0 0 0 0,0 0 0 0 0,-1 1 0 0 0,0 0 0 0 0,0 1 0 0 0,-4-2-124 0 0,10 7 26 0 0,0 0 1 0 0,0 0-1 0 0,0 1 0 0 0,-1-1 1 0 0,1 1-1 0 0,0 0 0 0 0,-1 0 0 0 0,1 0 1 0 0,-1 0-1 0 0,0 0 0 0 0,1 1 1 0 0,-2 0-27 0 0,3 0 13 0 0,0 0 0 0 0,0 0 0 0 0,1 1 0 0 0,-1-1 1 0 0,0 1-1 0 0,1-1 0 0 0,-1 1 0 0 0,0 0 0 0 0,1 0 1 0 0,-1-1-1 0 0,1 1 0 0 0,-1 0 0 0 0,1 1 0 0 0,-1-1 0 0 0,1 0 1 0 0,0 0-1 0 0,-1 0 0 0 0,1 1 0 0 0,0-1 0 0 0,0 1 1 0 0,0-1-1 0 0,0 1 0 0 0,0-1 0 0 0,1 1 0 0 0,-1 0-13 0 0,-2 6-17 0 0,0 0-1 0 0,0 0 1 0 0,1 1-1 0 0,0-1 0 0 0,1 1 1 0 0,-1 0-1 0 0,2-1 1 0 0,-1 1-1 0 0,1 0 1 0 0,1-1-1 0 0,0 1 0 0 0,0 0 1 0 0,0-1-1 0 0,1 1 1 0 0,1-1-1 0 0,-1 1 0 0 0,1-1 1 0 0,2 2 17 0 0,8 19-79 0 0,1 0 1 0 0,1-2-1 0 0,2 0 1 0 0,6 8 78 0 0,-8-14-82 0 0,-2 1 1 0 0,-1 1-1 0 0,7 18 82 0 0,-14-29-981 0 0,-1 0 0 0 0,0 1 0 0 0,-1-1-1 0 0,0 1 1 0 0,-1 2 981 0 0,-6 11-4197 0 0,1-19 1562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7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6073 0 0,'-1'3'113'0'0,"-1"0"-1"0"0,0 0 0 0 0,1 1 0 0 0,0-1 0 0 0,0 0 1 0 0,0 1-1 0 0,0-1 0 0 0,0 1 0 0 0,1-1 1 0 0,0 1-1 0 0,-1-1 0 0 0,1 1 0 0 0,1 2-112 0 0,-2 3 220 0 0,-7 47-111 0 0,-5 32 146 0 0,3 1 0 0 0,3 28-255 0 0,11-38-1300 0 0,6-27-2794 0 0,-9-45 1125 0 0</inkml:trace>
  <inkml:trace contextRef="#ctx0" brushRef="#br0" timeOffset="1">126 123 6785 0 0,'-3'0'1105'0'0,"2"-1"-761"0"0,-1 1-344 0 0,2 0-96 0 0,2 0-16 0 0,-1-1 16 0 0,0 1 56 0 0,2 1 32 0 0,0-1 8 0 0,-2 0-64 0 0,3 0-128 0 0,-1 1-160 0 0,1-1-225 0 0,0 2-199 0 0,1-2-96 0 0,1 0 64 0 0,1 1-3425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8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5145 0 0,'-3'2'101'0'0,"1"0"1"0"0,-1 1-1 0 0,1-1 1 0 0,0 1-1 0 0,-1 0 0 0 0,1 0 1 0 0,1-1-1 0 0,-1 1 1 0 0,0 0-1 0 0,1 1 0 0 0,-1-1 1 0 0,1 0-1 0 0,0 0 1 0 0,0 1-1 0 0,1-1 0 0 0,-1 0 1 0 0,0 1-1 0 0,1-1 0 0 0,0 1 1 0 0,0-1-1 0 0,0 0 1 0 0,1 4-102 0 0,-1-2-495 0 0,1 1 1 0 0,0-1-1 0 0,1 0 0 0 0,-1 0 1 0 0,1 0-1 0 0,0 0 1 0 0,0 0-1 0 0,0 0 1 0 0,1 0 494 0 0,-1-1-2917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8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10 8090 0 0,'-4'-9'2187'0'0,"0"11"-945"0"0,-4 26-690 0 0,-1 42-847 0 0,9-63 278 0 0,-6 88 144 0 0,6 49-127 0 0,2-111-278 0 0,1 0 1 0 0,2 0 0 0 0,1-1 0 0 0,2 1-1 0 0,1-1 1 0 0,4 6 277 0 0,-8-20-393 0 0,-4-13 322 0 0,0-1 0 0 0,0 1 0 0 0,1 0 0 0 0,-1-1 1 0 0,1 1-1 0 0,0-1 0 0 0,1 0 0 0 0,-1 1 71 0 0,5-50-979 0 0,-4 19 590 0 0,-1-1 412 0 0,2 1 0 0 0,1 0 0 0 0,6-17-23 0 0,-10 37 88 0 0,1 1 0 0 0,0-1 0 0 0,0 1 1 0 0,0 0-1 0 0,1 0 0 0 0,0 0 0 0 0,0 0 0 0 0,0 0 0 0 0,1 0 0 0 0,-1 1 0 0 0,1 0 0 0 0,0 0 0 0 0,0 0 0 0 0,1 0 0 0 0,-1 0 1 0 0,1 1-1 0 0,0 0 0 0 0,0 0 0 0 0,2 0-88 0 0,-6 2 38 0 0,0 1 0 0 0,1-1 0 0 0,-1 1 0 0 0,1 0 0 0 0,-1 0 0 0 0,1 0 0 0 0,-1 0 0 0 0,1 0 0 0 0,-1 0 1 0 0,1 0-1 0 0,-1 0 0 0 0,0 0 0 0 0,1 1 0 0 0,-1-1 0 0 0,1 1 0 0 0,-1-1 0 0 0,0 1 0 0 0,1-1 0 0 0,-1 1 0 0 0,0 0 1 0 0,0 0-1 0 0,1 0 0 0 0,-1-1 0 0 0,0 1 0 0 0,0 0 0 0 0,0 0 0 0 0,0 1 0 0 0,0-1 0 0 0,0 0 0 0 0,-1 0 0 0 0,1 0 0 0 0,0 1 1 0 0,0-1-1 0 0,-1 0 0 0 0,1 1 0 0 0,-1-1 0 0 0,1 2-38 0 0,4 10 133 0 0,-1 0-1 0 0,0 0 1 0 0,-1 1-1 0 0,1 3-132 0 0,3 14-19 0 0,-5-26-405 0 0,-1 0 0 0 0,1-1 0 0 0,0 1-1 0 0,1-1 1 0 0,-1 1 0 0 0,1-1 0 0 0,2 3 424 0 0,-4-6-408 0 0,0 0 0 0 0,0 0 0 0 0,0 0 1 0 0,1 0-1 0 0,-1 0 0 0 0,0-1 0 0 0,0 1 1 0 0,1 0-1 0 0,-1 0 0 0 0,0-1 0 0 0,1 1 1 0 0,-1-1-1 0 0,1 0 0 0 0,-1 1 1 0 0,0-1-1 0 0,1 0 0 0 0,-1 0 0 0 0,2 1 408 0 0,1-2-1240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9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66 4409 0 0,'2'-4'558'0'0,"1"1"0"0"0,-1-1 0 0 0,1 1 0 0 0,0-1 0 0 0,0 1 1 0 0,0 0-1 0 0,1 0 0 0 0,-1 0 0 0 0,1 0 0 0 0,0 1 0 0 0,2-2-558 0 0,-4 3 39 0 0,-1 1-1 0 0,1 0 1 0 0,-1-1-1 0 0,1 1 1 0 0,0 0-1 0 0,-1 0 1 0 0,1 0-1 0 0,-1 0 1 0 0,1 0-1 0 0,-1 1 1 0 0,1-1-1 0 0,-1 0 1 0 0,1 1-1 0 0,-1-1 1 0 0,1 1-1 0 0,-1 0 1 0 0,1-1-1 0 0,-1 1 1 0 0,0 0-1 0 0,1 0 1 0 0,-1 0-1 0 0,0 0 1 0 0,0 0-1 0 0,0 0 1 0 0,1 0-1 0 0,-1 0 1 0 0,0 0-1 0 0,-1 0 1 0 0,1 1-1 0 0,0-1 1 0 0,0 1-1 0 0,0-1 1 0 0,-1 0-1 0 0,1 1 1 0 0,0 1-39 0 0,1 2 57 0 0,0 0 0 0 0,0 1 0 0 0,0 0 0 0 0,0-1 0 0 0,-1 1 0 0 0,0 0 0 0 0,0-1 0 0 0,-1 1 0 0 0,1 0 0 0 0,-1 0 0 0 0,-1 0 0 0 0,1 0 0 0 0,-1 0 0 0 0,0-1 0 0 0,0 1 0 0 0,-1 0 0 0 0,0-1 0 0 0,0 1 0 0 0,0-1 0 0 0,0 0 0 0 0,-1 1 0 0 0,0-1 0 0 0,0 0 0 0 0,0-1 0 0 0,-1 1 0 0 0,0 0 0 0 0,0-1 0 0 0,0 0 1 0 0,0 0-1 0 0,-1 0 0 0 0,1-1 0 0 0,-1 1 0 0 0,0-1 0 0 0,0 0 0 0 0,0-1 0 0 0,-1 1 0 0 0,-1 0-57 0 0,6-3 4 0 0,0 1 0 0 0,0-1 1 0 0,0 0-1 0 0,0 0 1 0 0,0 1-1 0 0,0-1 1 0 0,0 0-1 0 0,0 0 0 0 0,0 0 1 0 0,0 0-1 0 0,0 0 1 0 0,0-1-1 0 0,0 1 0 0 0,0 0 1 0 0,0 0-1 0 0,0-1 1 0 0,0 1-1 0 0,0 0 0 0 0,0-1 1 0 0,0 1-1 0 0,1-1 1 0 0,-1 1-1 0 0,0-1 0 0 0,0 0 1 0 0,0 1-1 0 0,0-2-4 0 0,-12-26-691 0 0,11 21 344 0 0,1 0 1 0 0,0 0 0 0 0,1-1 0 0 0,0 1-1 0 0,0 0 1 0 0,0-1 0 0 0,1-2 346 0 0,1 4-419 0 0,0-1 0 0 0,0 1 0 0 0,0-1 0 0 0,1 1 0 0 0,0 0 0 0 0,0 0 0 0 0,1 0 0 0 0,-1 1 0 0 0,1-1 1 0 0,1 1-1 0 0,-1 0 0 0 0,1 0 0 0 0,1-1 419 0 0,6-4-883 0 0,1 0 0 0 0,0 1 1 0 0,1 0-1 0 0,-1 1 1 0 0,2 1 882 0 0,-4 0-1138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9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1600 0 0,'3'0'231'0'0,"-1"0"0"0"0,1 1 0 0 0,-1 0 0 0 0,1-1 0 0 0,0 1 0 0 0,-1 0 0 0 0,1 0 0 0 0,-1 0 0 0 0,0 0 0 0 0,1 1 0 0 0,-1-1 0 0 0,0 1 0 0 0,0-1 0 0 0,0 1 0 0 0,0 0-1 0 0,0 0 1 0 0,0-1 0 0 0,-1 2 0 0 0,1-1 0 0 0,0 0 0 0 0,-1 0 0 0 0,0 0 0 0 0,1 1 0 0 0,-1-1 0 0 0,0 1 0 0 0,0-1 0 0 0,-1 1 0 0 0,1-1 0 0 0,0 1 0 0 0,-1 1-231 0 0,4 13 227 0 0,-1 0 0 0 0,-1 0-1 0 0,0 1 1 0 0,-1 7-227 0 0,0-4 277 0 0,-1-15-153 0 0,0-1 1 0 0,0 1-1 0 0,0-1 1 0 0,-1 1-1 0 0,0-1 0 0 0,0 0 1 0 0,0 1-1 0 0,-1-1 1 0 0,1 0-1 0 0,-1 0 1 0 0,-1 0-1 0 0,1 0 0 0 0,-1 0 1 0 0,-1 3-125 0 0,2-7 62 0 0,1 1 0 0 0,0-1 0 0 0,0 0 0 0 0,0 0 0 0 0,-1 1 0 0 0,1-1 0 0 0,0 0 0 0 0,-1 0 0 0 0,1-1 0 0 0,-1 1 0 0 0,0 0 0 0 0,1 0 0 0 0,-1-1 0 0 0,1 1 0 0 0,-1-1 0 0 0,0 1 0 0 0,0-1 0 0 0,1 0 0 0 0,-1 0-62 0 0,-1 0 33 0 0,0 0 0 0 0,0 0 0 0 0,1-1 0 0 0,-1 0 1 0 0,0 1-1 0 0,1-1 0 0 0,-1 0 0 0 0,1 0 0 0 0,-1-1 0 0 0,1 1 0 0 0,-1 0 0 0 0,1-1 0 0 0,0 0 1 0 0,0 1-1 0 0,0-1 0 0 0,0 0-33 0 0,0 0-91 0 0,0 1 0 0 0,0-1 0 0 0,0 0 0 0 0,1 1 0 0 0,-1-1 0 0 0,1 0 0 0 0,-1 0 0 0 0,1 0-1 0 0,0 0 1 0 0,0 0 0 0 0,0-1 0 0 0,0 1 0 0 0,0 0 0 0 0,1 0 0 0 0,-1-1 0 0 0,0 1 0 0 0,1 0 0 0 0,0-1 0 0 0,0 1 0 0 0,0-1 0 0 0,0 1 0 0 0,0 0 0 0 0,0-1 0 0 0,0 1 0 0 0,1-3 91 0 0,1 1-633 0 0,-1-1 0 0 0,1 0 0 0 0,1 1 0 0 0,-1-1 0 0 0,0 1-1 0 0,1 0 1 0 0,0 0 0 0 0,0 0 0 0 0,0 0 0 0 0,1 1 0 0 0,-1-1 0 0 0,2 0 633 0 0,3-3-3282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49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 4801 0 0,'-1'0'144'0'0,"1"1"-1"0"0,-1-1 1 0 0,0 1-1 0 0,1-1 1 0 0,-1 1-1 0 0,0 0 1 0 0,1-1-1 0 0,-1 1 1 0 0,1 0 0 0 0,-1-1-1 0 0,1 1 1 0 0,0 0-1 0 0,-1 0 1 0 0,1-1-1 0 0,0 1 1 0 0,-1 0-1 0 0,1 0 1 0 0,0 0 0 0 0,0-1-1 0 0,0 1 1 0 0,-1 0-1 0 0,1 0 1 0 0,0 0-1 0 0,0 0 1 0 0,0 0-1 0 0,1-1 1 0 0,-1 2-144 0 0,-1 30 73 0 0,2-27 170 0 0,1 77 104 0 0,3 0 0 0 0,4 0 0 0 0,4 0 0 0 0,17 55-347 0 0,-20-106 1 0 0,-6-20 6 0 0,-1 1 0 0 0,0 0 0 0 0,0 0 0 0 0,-1 0 0 0 0,0 9-7 0 0,-8-24 200 0 0,0 0 1 0 0,0 0-1 0 0,0-1 0 0 0,0 0 1 0 0,1 0-1 0 0,0 0 1 0 0,0-1-1 0 0,-2-1-200 0 0,0-1-15 0 0,0 0-1 0 0,0 1 1 0 0,-1 0 0 0 0,1 0 0 0 0,-2 1-1 0 0,1 0 1 0 0,0 0 0 0 0,-9-2 15 0 0,15 6-24 0 0,0 0-1 0 0,0 1 1 0 0,0-1 0 0 0,0 1-1 0 0,-1 0 1 0 0,1-1 0 0 0,0 1-1 0 0,0 0 1 0 0,0 0-1 0 0,0 1 1 0 0,-1-1 0 0 0,1 0-1 0 0,0 1 1 0 0,0-1 0 0 0,0 1-1 0 0,0 0 1 0 0,0-1 0 0 0,0 1-1 0 0,0 0 1 0 0,0 0 0 0 0,0 1-1 0 0,0-1 1 0 0,0 0 0 0 0,1 0-1 0 0,-1 1 1 0 0,1-1 0 0 0,-1 1-1 0 0,1 0 1 0 0,-1 0-1 0 0,1-1 1 0 0,0 1 0 0 0,0 0-1 0 0,0 0 1 0 0,0 0 0 0 0,0 0-1 0 0,0 0 1 0 0,0 0 0 0 0,1 0-1 0 0,-1 0 1 0 0,1 1 0 0 0,0 0 24 0 0,-2 3-65 0 0,0-1 0 0 0,1 1 0 0 0,0 0 0 0 0,0 0 0 0 0,0 0 0 0 0,1 0 1 0 0,0 0-1 0 0,0 0 0 0 0,0 0 0 0 0,1 0 0 0 0,0 0 0 0 0,1 2 65 0 0,-2-6-5 0 0,1-1-1 0 0,-1 1 0 0 0,1-1 1 0 0,0 1-1 0 0,0-1 0 0 0,0 0 1 0 0,-1 1-1 0 0,1-1 0 0 0,1 0 1 0 0,-1 1-1 0 0,0-1 0 0 0,0 0 1 0 0,0 0-1 0 0,1 0 0 0 0,-1 0 1 0 0,0 0-1 0 0,1 0 0 0 0,-1-1 1 0 0,1 1 5 0 0,1 0 42 0 0,0 0 0 0 0,-1-1 1 0 0,1 0-1 0 0,0 1 1 0 0,0-1-1 0 0,0 0 1 0 0,0 0-1 0 0,0 0 1 0 0,-1-1-1 0 0,1 1 0 0 0,0-1 1 0 0,0 1-1 0 0,0-1 1 0 0,-1 0-1 0 0,1 0-42 0 0,8-3-198 0 0,-1-1 0 0 0,0 0 0 0 0,0 0 0 0 0,0-1 0 0 0,1-1 198 0 0,47-37-4439 0 0,-42 31 2591 0 0,-3 2-1517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0:50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3513 0 0,'-7'3'490'0'0,"1"0"1"0"0,0 1-1 0 0,0-1 1 0 0,1 1-1 0 0,-1 1 1 0 0,1-1-1 0 0,0 1 1 0 0,0 0-1 0 0,0 0 1 0 0,1 1-1 0 0,0-1 1 0 0,-1 3-491 0 0,-8 10-10 0 0,2 0 1 0 0,0 1-1 0 0,-1 6 10 0 0,-14 39-1023 0 0,14-20-3443 0 0,9-32 593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3.19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 1 10178 0 0,'-14'4'2592'0'0,"17"5"-2441"0"0,-1-7-459 0 0,-1-1 0 0 0,1 1-1 0 0,0-1 1 0 0,0 0 0 0 0,0 1-1 0 0,0-1 1 0 0,0 0 0 0 0,0 0 0 0 0,0 0-1 0 0,0 0 1 0 0,0-1 0 0 0,1 1 308 0 0,17 3-5525 0 0,-16-4 1836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4.01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223 28 2056 0 0,'-1'-3'495'0'0,"-1"1"-1"0"0,0 0 0 0 0,1 0 0 0 0,-1 0 0 0 0,0 0 0 0 0,0 0 0 0 0,0 0 1 0 0,0 1-1 0 0,-1-1 0 0 0,1 1 0 0 0,0-1 0 0 0,-1 1-494 0 0,1 0 117 0 0,-1 0-1 0 0,1 1 0 0 0,0-1 1 0 0,-1 1-1 0 0,1 0 0 0 0,0 0 1 0 0,-1 0-1 0 0,1 0 0 0 0,0 0 1 0 0,-1 0-1 0 0,1 1 1 0 0,0-1-1 0 0,0 1 0 0 0,-1-1 1 0 0,1 1-1 0 0,0 0 0 0 0,0 0 1 0 0,0 0-1 0 0,0 0 1 0 0,0 0-1 0 0,0 1 0 0 0,-1 0-116 0 0,-15 12 157 0 0,0 0 0 0 0,2 2 0 0 0,0 0 0 0 0,0 0 0 0 0,2 2 0 0 0,0 0 0 0 0,-11 19-157 0 0,24-35-47 0 0,0 0 0 0 0,0-1 0 0 0,0 1 0 0 0,0 0 0 0 0,1 0 0 0 0,-1 0 0 0 0,0-1 0 0 0,1 1 0 0 0,0 0 0 0 0,-1 0 0 0 0,1 0 0 0 0,0 0 0 0 0,0 0 0 0 0,0 0 0 0 0,1 0-1 0 0,-1 0 1 0 0,0 0 0 0 0,1 0 0 0 0,-1 0 0 0 0,1-1 0 0 0,-1 1 0 0 0,1 0 0 0 0,0 0 0 0 0,0 0 0 0 0,0-1 0 0 0,0 1 0 0 0,0-1 0 0 0,0 1 0 0 0,0-1 0 0 0,1 1 0 0 0,-1-1 0 0 0,1 1 0 0 0,-1-1 0 0 0,1 0 0 0 0,-1 0 0 0 0,1 0 0 0 0,0 0 0 0 0,-1 0-1 0 0,1 0 1 0 0,2 0 47 0 0,10 7-281 0 0,1-2-1 0 0,1 0 0 0 0,-1 0 0 0 0,14 2 282 0 0,-10-2-53 0 0,0-1 88 0 0,30 11 76 0 0,-47-16-45 0 0,0 1 1 0 0,0 0-1 0 0,0 0 1 0 0,0 0-1 0 0,-1 0 1 0 0,1 0-1 0 0,0 0 1 0 0,-1 0-1 0 0,1 1 1 0 0,-1-1-1 0 0,1 0 0 0 0,-1 1 1 0 0,1 0-1 0 0,-1-1 1 0 0,0 1-1 0 0,0 0 1 0 0,0-1-1 0 0,0 1 1 0 0,0 0-1 0 0,0 0-66 0 0,-1 0 74 0 0,-1-1 0 0 0,1 1 0 0 0,0-1 0 0 0,0 1 0 0 0,-1-1 1 0 0,1 1-1 0 0,-1-1 0 0 0,1 1 0 0 0,-1-1 0 0 0,0 0 0 0 0,1 1 0 0 0,-1-1 0 0 0,0 0 0 0 0,0 0 0 0 0,0 1 0 0 0,0-1 0 0 0,0 0 0 0 0,0 0 0 0 0,0 0 0 0 0,-1 0 0 0 0,1 0 1 0 0,-1 0-75 0 0,-36 24 95 0 0,23-16-566 0 0,7-4 30 0 0,6-3-315 0 0,-1 1 0 0 0,0-1 0 0 0,0 0 0 0 0,0 0 0 0 0,0 0 0 0 0,0-1 0 0 0,-1 1 0 0 0,1-1 0 0 0,0 0 0 0 0,-4 1 756 0 0,3-2-3303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4.43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0 6153 0 0,'8'51'4248'0'0,"-9"-21"-3665"0"0,0-13-571 0 0,1 0 0 0 0,0-1 0 0 0,1 1 1 0 0,1 3-13 0 0,-1-16-6 0 0,-1-1 0 0 0,1 1 1 0 0,0 0-1 0 0,0-1 1 0 0,0 1-1 0 0,1-1 0 0 0,-1 0 1 0 0,1 1-1 0 0,0-1 0 0 0,0 0 1 0 0,0 0-1 0 0,0 0 0 0 0,1 0 1 0 0,-1 0-1 0 0,1-1 0 0 0,0 1 1 0 0,-1-1-1 0 0,1 0 0 0 0,0 1 1 0 0,3 0 5 0 0,-3-2-15 0 0,-1 0 0 0 0,1-1 0 0 0,-1 1 0 0 0,1-1 0 0 0,-1 0 0 0 0,1 0 1 0 0,-1 0-1 0 0,1 0 0 0 0,-1 0 0 0 0,1-1 0 0 0,-1 1 0 0 0,1-1 0 0 0,-1 0 0 0 0,1 1 1 0 0,-1-1-1 0 0,0 0 0 0 0,1 0 0 0 0,-1-1 0 0 0,0 1 0 0 0,0 0 0 0 0,0-1 0 0 0,0 1 1 0 0,0-1-1 0 0,0 0 0 0 0,0 0 0 0 0,1-1 15 0 0,8-9-149 0 0,0 0 0 0 0,-1 0 0 0 0,6-11 149 0 0,-13 19 0 0 0,9-13 10 0 0,22-30-109 0 0,-32 44 125 0 0,0 0 0 0 0,1 0-1 0 0,-1 1 1 0 0,1 0 0 0 0,-1-1 0 0 0,1 1 0 0 0,0 0 0 0 0,0 0-1 0 0,0 0 1 0 0,0 1 0 0 0,1-1 0 0 0,-1 1 0 0 0,1-1-26 0 0,-3 2 51 0 0,-1 0 1 0 0,1 1-1 0 0,0-1 1 0 0,0 0-1 0 0,-1 0 0 0 0,1 0 1 0 0,0 1-1 0 0,-1-1 1 0 0,1 0-1 0 0,0 1 1 0 0,-1-1-1 0 0,1 0 0 0 0,-1 1 1 0 0,1-1-1 0 0,0 1 1 0 0,-1-1-1 0 0,1 1 1 0 0,-1-1-1 0 0,0 1 0 0 0,1 0 1 0 0,-1-1-1 0 0,1 1 1 0 0,-1-1-1 0 0,0 1 1 0 0,1 0-1 0 0,-1-1 0 0 0,0 1 1 0 0,0 0-1 0 0,0 0 1 0 0,1-1-1 0 0,-1 1 0 0 0,0 0 1 0 0,0-1-1 0 0,0 1 1 0 0,0 0-1 0 0,0 0 1 0 0,0-1-52 0 0,2 38 220 0 0,-2-26-160 0 0,1 7-173 0 0,4 29-372 0 0,2-24-5876 0 0,-4-22 3977 0 0,-2-1-781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3289 0 0,'12'-18'5332'0'0,"24"-7"-3294"0"0,-26 18-1689 0 0,55-38-131 0 0,2-2-2886 0 0,1 1-5317 0 0,-62 42 7420 0 0</inkml:trace>
  <inkml:trace contextRef="#ctx0" brushRef="#br0" timeOffset="1">280 172 1584 0 0,'4'-3'639'0'0,"0"1"0"0"0,0 0 0 0 0,0 0-1 0 0,1 0 1 0 0,-1 0 0 0 0,1 1 0 0 0,-1 0-1 0 0,2 0-638 0 0,20-8 904 0 0,14-9-724 0 0,80-41 437 0 0,-102 48-1894 0 0,-1 0-1 0 0,0-1 0 0 0,4-4 1278 0 0,-12 2-2040 0 0,-7 9-474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5.02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0 2713 0 0,'7'8'5341'0'0,"5"10"-3726"0"0,-3 36-374 0 0,6 23-302 0 0,18-132-2027 0 0,-30 48 1123 0 0,23-45-387 0 0,-24 49 394 0 0,0 0 0 0 0,0 0-1 0 0,0 0 1 0 0,0 0-1 0 0,1 0 1 0 0,-1 0-1 0 0,1 1 1 0 0,0 0 0 0 0,0-1-1 0 0,-1 1 1 0 0,2 0-1 0 0,-1 0 1 0 0,0 0-1 0 0,1 1-41 0 0,-4 1 71 0 0,1 0 0 0 0,0 0 0 0 0,-1 0 0 0 0,1 0 0 0 0,-1 1 0 0 0,1-1 0 0 0,0 0 0 0 0,-1 0 0 0 0,1 1 0 0 0,-1-1 0 0 0,1 0-1 0 0,-1 1 1 0 0,1-1 0 0 0,-1 1 0 0 0,1-1 0 0 0,-1 1 0 0 0,1-1 0 0 0,-1 1 0 0 0,1-1 0 0 0,-1 1 0 0 0,0-1 0 0 0,1 1 0 0 0,-1-1 0 0 0,0 1-1 0 0,0 0 1 0 0,1-1 0 0 0,-1 1 0 0 0,0 0 0 0 0,0-1 0 0 0,0 1 0 0 0,0-1 0 0 0,0 1 0 0 0,0 0 0 0 0,0-1 0 0 0,0 1 0 0 0,0 0 0 0 0,0-1-1 0 0,0 1-70 0 0,2 38 322 0 0,-2-27-99 0 0,1-5-229 0 0,0-1 0 0 0,0 0 0 0 0,0 1 1 0 0,1-1-1 0 0,0 0 0 0 0,0 0 0 0 0,1 1 6 0 0,-3-6-23 0 0,0-1 0 0 0,1 1 0 0 0,-1-1 0 0 0,0 1-1 0 0,1-1 1 0 0,-1 1 0 0 0,0-1 0 0 0,1 1 0 0 0,-1-1 0 0 0,1 0 0 0 0,-1 1-1 0 0,1-1 1 0 0,-1 0 0 0 0,1 1 0 0 0,-1-1 0 0 0,1 0 0 0 0,-1 1-1 0 0,1-1 1 0 0,-1 0 0 0 0,1 0 0 0 0,0 0 0 0 0,-1 1 0 0 0,1-1-1 0 0,-1 0 1 0 0,1 0 0 0 0,0 0 0 0 0,-1 0 0 0 0,1 0 23 0 0,1-1-82 0 0,0 0 1 0 0,-1 0 0 0 0,1 0 0 0 0,-1 0-1 0 0,1 0 1 0 0,-1 0 0 0 0,1 0-1 0 0,-1 0 1 0 0,0 0 0 0 0,0-1 0 0 0,0 1-1 0 0,1-1 1 0 0,-1 1 0 0 0,0-1-1 0 0,0 0 82 0 0,6-9-154 0 0,1 0 0 0 0,0 0 0 0 0,0 1-1 0 0,1 1 1 0 0,0-1 0 0 0,1 2 0 0 0,0-1 0 0 0,0 1-1 0 0,1 1 1 0 0,0 0 0 0 0,1 0 154 0 0,-11 7 66 0 0,0-1-1 0 0,0 1 1 0 0,0 0 0 0 0,0 0 0 0 0,0 0-1 0 0,0 0 1 0 0,0 1 0 0 0,0-1-1 0 0,0 0 1 0 0,0 0 0 0 0,-1 0-1 0 0,1 1 1 0 0,0-1 0 0 0,0 0 0 0 0,0 1-1 0 0,0-1 1 0 0,0 1 0 0 0,-1-1-1 0 0,1 1 1 0 0,0 0 0 0 0,0-1 0 0 0,-1 1-1 0 0,1 0 1 0 0,-1-1 0 0 0,1 1-1 0 0,0 0 1 0 0,-1 0 0 0 0,1-1 0 0 0,-1 1-1 0 0,0 0 1 0 0,1 0 0 0 0,-1 0-1 0 0,0 0 1 0 0,1 0 0 0 0,-1 0 0 0 0,0 0-1 0 0,0 0-65 0 0,10 48 1481 0 0,-6-27-1236 0 0,14 10 43 0 0,-2-5-1578 0 0,-12-10-4134 0 0,-3-16 1684 0 0,0-1-904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5.67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172 3 3073 0 0,'-2'-1'206'0'0,"-1"1"1"0"0,0-1 0 0 0,0 1-1 0 0,1-1 1 0 0,-1 1 0 0 0,0 0-1 0 0,0 0 1 0 0,0 0-1 0 0,1 0 1 0 0,-1 1 0 0 0,0-1-1 0 0,0 1 1 0 0,0 0 0 0 0,1 0-1 0 0,-1 0 1 0 0,1 0 0 0 0,-1 0-1 0 0,0 0 1 0 0,1 1-1 0 0,0-1 1 0 0,-1 1 0 0 0,1 0-1 0 0,0 0 1 0 0,0 0 0 0 0,0 0-1 0 0,0 0 1 0 0,0 0 0 0 0,1 0-1 0 0,-2 2-206 0 0,-5 6 145 0 0,0 0 0 0 0,1 1-1 0 0,0 0 1 0 0,0 0 0 0 0,-3 9-145 0 0,0 4 168 0 0,2-1-1 0 0,0 1 1 0 0,1 1 0 0 0,2-1 0 0 0,1 1 0 0 0,0 0-1 0 0,2 0 1 0 0,1 12-168 0 0,1-23-134 0 0,1-1 0 0 0,0 1-1 0 0,1 0 1 0 0,1-1 0 0 0,0 0-1 0 0,1 0 1 0 0,4 9 134 0 0,-4-13-355 0 0,0-1 1 0 0,0 0-1 0 0,1 0 0 0 0,0-1 1 0 0,0 0-1 0 0,1 0 0 0 0,0 0 0 0 0,0 0 1 0 0,0-1-1 0 0,1 0 0 0 0,0 0 1 0 0,1-1 354 0 0,17 5-2769 0 0,-15-9-389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7.79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161 0 2537 0 0,'-4'14'243'0'0,"0"0"0"0"0,1 0 0 0 0,0 0 0 0 0,2 1 0 0 0,-1-1 0 0 0,2 0 0 0 0,0 1 0 0 0,1 4-243 0 0,-1-5 99 0 0,1 18-2 0 0,3 0 0 0 0,0 0 1 0 0,2 2-98 0 0,0-3 605 0 0,-1 1 0 0 0,-2-1 0 0 0,-1 4-605 0 0,-16-52 535 0 0,-1 1 0 0 0,0 1 0 0 0,-7-4-535 0 0,20 18 17 0 0,1 0-1 0 0,-1 0 0 0 0,1 0 1 0 0,-1 0-1 0 0,0 1 0 0 0,0-1 1 0 0,1 0-1 0 0,-1 1 0 0 0,0 0 1 0 0,0-1-1 0 0,1 1 0 0 0,-1 0 1 0 0,0 0-1 0 0,0 0 0 0 0,0 0 0 0 0,1 0 1 0 0,-1 0-1 0 0,0 1 0 0 0,0-1 1 0 0,0 1-1 0 0,1-1 0 0 0,-1 1 1 0 0,0-1-1 0 0,1 1 0 0 0,-1 0 1 0 0,0 0-17 0 0,-2 2-6 0 0,1 0 1 0 0,0 0 0 0 0,-1 0 0 0 0,1 0-1 0 0,0 1 1 0 0,0-1 0 0 0,1 1 0 0 0,-1 0 0 0 0,1 0-1 0 0,-1 0 1 0 0,1 0 5 0 0,-2 6-67 0 0,-1 0-1 0 0,1 0 1 0 0,1 0-1 0 0,0 1 1 0 0,0-1 0 0 0,1 1-1 0 0,1 0 1 0 0,0-1-1 0 0,0 5 68 0 0,1-13-22 0 0,0 1 0 0 0,0 0-1 0 0,1 0 1 0 0,-1 0-1 0 0,1-1 1 0 0,0 1 0 0 0,0 0-1 0 0,0-1 1 0 0,0 1 0 0 0,0-1-1 0 0,1 1 1 0 0,-1-1-1 0 0,1 1 1 0 0,-1-1 0 0 0,1 0-1 0 0,0 0 1 0 0,0 0-1 0 0,0 0 1 0 0,0 0 0 0 0,0 0-1 0 0,1-1 1 0 0,-1 1 0 0 0,1-1-1 0 0,-1 1 1 0 0,1-1-1 0 0,-1 0 1 0 0,1 0 0 0 0,-1 0-1 0 0,1 0 1 0 0,0 0-1 0 0,0-1 1 0 0,-1 0 0 0 0,1 1-1 0 0,0-1 1 0 0,0 0 0 0 0,0 0-1 0 0,2-1 23 0 0,2 1 32 0 0,-1 0 0 0 0,1-1 1 0 0,-1 0-1 0 0,1-1 0 0 0,-1 0 0 0 0,0 0 0 0 0,0 0 1 0 0,0 0-1 0 0,0-1 0 0 0,0 0 0 0 0,0-1 0 0 0,-1 1 1 0 0,1-1-1 0 0,-1 0 0 0 0,4-4-32 0 0,3-5-773 0 0,0 0 0 0 0,-1 0 0 0 0,-1-1 1 0 0,0 0-1 0 0,-1-1 0 0 0,3-7 773 0 0,-7 8-3062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8.15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8 1 6465 0 0,'-7'1'1420'0'0,"14"0"-661"0"0,16 2-645 0 0,1-1-1761 0 0,-1 7-3280 0 0,-20-8 2751 0 0</inkml:trace>
  <inkml:trace contextRef="#ctx0" brushRef="#br0" timeOffset="1">85 148 8 0 0,'-7'101'8529'0'0,"2"-51"-8054"0"0,3-1-6498 0 0,2-45 3042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8.77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0 103 3009 0 0,'0'11'6363'0'0,"3"38"-5274"0"0,1 35-256 0 0,-2-92-999 0 0,0 1 0 0 0,1 0-1 0 0,0-1 1 0 0,1 2-1 0 0,-1-1 1 0 0,1 0 0 0 0,0 1-1 0 0,1-1 167 0 0,13-24-224 0 0,3-21 134 0 0,-17 39 105 0 0,0 0 0 0 0,2 0 0 0 0,0 1 0 0 0,0-1 0 0 0,1 1 0 0 0,7-9-15 0 0,-14 21 44 0 0,0 0-1 0 0,0 0 1 0 0,0-1-1 0 0,1 1 0 0 0,-1 0 1 0 0,0 0-1 0 0,0 0 0 0 0,0-1 1 0 0,0 1-1 0 0,1 0 0 0 0,-1 0 1 0 0,0 0-1 0 0,0 0 1 0 0,1-1-1 0 0,-1 1 0 0 0,0 0 1 0 0,0 0-1 0 0,0 0 0 0 0,1 0 1 0 0,-1 0-1 0 0,0 0 0 0 0,0 0 1 0 0,1 0-1 0 0,-1 0 1 0 0,0 0-1 0 0,0 0 0 0 0,1 0 1 0 0,-1 0-1 0 0,0 0 0 0 0,0 0 1 0 0,1 0-1 0 0,-1 0 0 0 0,0 0 1 0 0,0 0-1 0 0,1 0 1 0 0,-1 0-1 0 0,0 0 0 0 0,0 0 1 0 0,1 0-1 0 0,-1 1-43 0 0,6 12 830 0 0,1 31-602 0 0,-5-25-129 0 0,-2-16-86 0 0,1-1 0 0 0,-1 1 0 0 0,1-1 0 0 0,-1 1 0 0 0,1-1 0 0 0,0 0 0 0 0,0 1 0 0 0,0-1 0 0 0,0 0 0 0 0,1 0 0 0 0,-1 1 0 0 0,1-1 0 0 0,-1 0 1 0 0,1-1-1 0 0,-1 1 0 0 0,1 0 0 0 0,1 0-13 0 0,-2-2-62 0 0,1 0-1 0 0,0 0 1 0 0,0 0 0 0 0,0 0 0 0 0,-1 0 0 0 0,1 0-1 0 0,0 0 1 0 0,0-1 0 0 0,0 1 0 0 0,-1-1 0 0 0,1 1-1 0 0,0-1 1 0 0,-1 0 0 0 0,1 0 0 0 0,0 0 0 0 0,-1 0 0 0 0,1 0-1 0 0,-1 0 1 0 0,0 0 0 0 0,1 0 0 0 0,-1-1 0 0 0,0 1-1 0 0,1-2 63 0 0,27-26-357 0 0,-24 23 341 0 0,-1 1-1 0 0,1-1 1 0 0,0 1 0 0 0,1 0-1 0 0,-1 1 1 0 0,1-1 0 0 0,0 1-1 0 0,0 0 1 0 0,0 0 0 0 0,1 1-1 0 0,-1 0 1 0 0,8-2 16 0 0,-13 5 52 0 0,0 0 1 0 0,0 0-1 0 0,0 0 1 0 0,0 1-1 0 0,0-1 1 0 0,0 1-1 0 0,0-1 1 0 0,0 1-1 0 0,0-1 1 0 0,0 1-1 0 0,0-1 1 0 0,0 1-1 0 0,-1 0 1 0 0,1 0-1 0 0,0-1 1 0 0,0 1-1 0 0,-1 0 1 0 0,1 0-1 0 0,0 0 1 0 0,-1 0-1 0 0,1 0 1 0 0,-1 0-1 0 0,1 0 1 0 0,-1 0-1 0 0,1 0 1 0 0,-1 0-1 0 0,0 0 1 0 0,0 0-1 0 0,1 0 1 0 0,-1 1-53 0 0,9 45 175 0 0,-5-28-74 0 0,0 1 21 0 0,3 11-575 0 0,0-17-4402 0 0,-3-14 692 0 0,-2 0 800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9.20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12 3033 0 0,'6'1'180'0'0,"0"0"1"0"0,0-1 0 0 0,0 0 0 0 0,0 0-1 0 0,0 0 1 0 0,0-1 0 0 0,-1 0 0 0 0,1 0-1 0 0,0 0 1 0 0,1-1-181 0 0,10-2-16 0 0,53 1-71 0 0,-41 7-2554 0 0,-25-3 553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09.59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66 4081 0 0,'14'-2'3884'0'0,"27"-8"-2988"0"0,-17 5-476 0 0,132-31-2311 0 0,-109 25-2437 0 0,-38 9 1274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0.12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19 1 2985 0 0,'-12'25'4882'0'0,"8"27"-2846"0"0,4-31-1481 0 0,-2 24-273 0 0,2 1-1 0 0,3-1 0 0 0,4 27-281 0 0,2 13-1260 0 0,-8-68 320 0 0,1 13-4349 0 0,-1-26 1484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0.61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6 0 1920 0 0,'1'0'265'0'0,"1"1"-1"0"0,-1-1 1 0 0,1 1 0 0 0,-1-1-1 0 0,1 1 1 0 0,-1 0-1 0 0,0 0 1 0 0,1-1-1 0 0,-1 1 1 0 0,0 0-1 0 0,1 0 1 0 0,-1 0-1 0 0,0 0 1 0 0,0 1-1 0 0,0-1 1 0 0,0 0-1 0 0,0 0 1 0 0,0 1-1 0 0,-1-1 1 0 0,1 0 0 0 0,0 1-1 0 0,0-1-264 0 0,17 42 1324 0 0,-9-23-935 0 0,1 3-210 0 0,-1 1 1 0 0,-1 1 0 0 0,-1-1 0 0 0,-1 1-1 0 0,-1 1 1 0 0,-1-1 0 0 0,-2 1-1 0 0,0-1 1 0 0,-2 1 0 0 0,0-1-1 0 0,-2 1 1 0 0,-1 0 0 0 0,-1-1 0 0 0,-1 0-1 0 0,-2 0 1 0 0,-5 16-180 0 0,6-28-1269 0 0,-1 0 0 0 0,1 0-1 0 0,-2 0 1 0 0,0-1 0 0 0,0 0 0 0 0,-2 0-1 0 0,-5 5 1270 0 0,3-5-3435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0.99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13 0 8298 0 0,'-1'1'122'0'0,"0"-1"0"0"0,0 1 0 0 0,0-1 0 0 0,0 1 0 0 0,1-1-1 0 0,-1 1 1 0 0,0 0 0 0 0,1-1 0 0 0,-1 1 0 0 0,0 0 0 0 0,1 0 0 0 0,-1-1 0 0 0,1 1 0 0 0,-1 0 0 0 0,1 0 0 0 0,0 0 0 0 0,-1 0 0 0 0,1 0 0 0 0,0 0 0 0 0,0 0 0 0 0,-1 0 0 0 0,1 0 0 0 0,0 0-1 0 0,0 0 1 0 0,0-1 0 0 0,0 1 0 0 0,0 0 0 0 0,0 0 0 0 0,0 0 0 0 0,1 0 0 0 0,-1 0 0 0 0,0 0 0 0 0,1 0 0 0 0,-1 0 0 0 0,0 0 0 0 0,1 0 0 0 0,-1 0 0 0 0,1-1 0 0 0,-1 1 0 0 0,1 0 0 0 0,0 0-1 0 0,-1-1 1 0 0,1 1 0 0 0,0 0 0 0 0,-1-1 0 0 0,2 1-122 0 0,16 19-2498 0 0,-2-8-5209 0 0,-14-9 4013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4385 0 0,'-2'2'393'0'0,"1"1"-1"0"0,-1-1 1 0 0,1 1-1 0 0,0-1 1 0 0,0 1 0 0 0,0-1-1 0 0,0 1 1 0 0,1 0-1 0 0,-1-1 1 0 0,1 1 0 0 0,-1 0-1 0 0,1 0 1 0 0,0-1-1 0 0,0 1 1 0 0,0 0 0 0 0,1 2-393 0 0,7 52 526 0 0,-5-42-157 0 0,4 24-87 0 0,1-1 0 0 0,2 1-1 0 0,5 6-281 0 0,-9-28 21 0 0,1 0-1 0 0,1 0 1 0 0,1-1-1 0 0,0 0 1 0 0,1-1-1 0 0,0 0 1 0 0,13 14-21 0 0,-19-25 4 0 0,0 1 0 0 0,0-1 1 0 0,1 1-1 0 0,0-1 1 0 0,-1-1-1 0 0,1 1 0 0 0,1-1 1 0 0,-1 0-1 0 0,0 0 0 0 0,1 0 1 0 0,1 0-5 0 0,-4-3-138 0 0,0 1 0 0 0,0-1 0 0 0,-1 0 0 0 0,1 0 0 0 0,0 0 0 0 0,0 0 0 0 0,0 0 0 0 0,-1-1 0 0 0,1 1 0 0 0,0-1 1 0 0,0 0-1 0 0,-1 0 0 0 0,1 0 0 0 0,-1 0 0 0 0,1 0 0 0 0,-1 0 0 0 0,1-1 0 0 0,-1 0 0 0 0,0 1 0 0 0,0-1 0 0 0,0 0 0 0 0,1 0 0 0 0,-2 0 0 0 0,1 0 1 0 0,0 0-1 0 0,0-1 138 0 0,8-8-1193 0 0,-1-1 0 0 0,-1-1 0 0 0,0 1 1 0 0,0-1-1 0 0,-1-1 0 0 0,-1 0 1193 0 0,-1 4-1848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2.50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10 34 856 0 0,'0'27'6313'0'0,"-1"3"-3571"0"0,-1 13-2628 0 0,2 1 1 0 0,3 13-115 0 0,-3-55 22 0 0,0 0 0 0 0,1-1 0 0 0,-1 1 0 0 0,0 0 0 0 0,-1 0 0 0 0,1 0 0 0 0,0 0 0 0 0,0 0 0 0 0,-1 0 0 0 0,1-1 0 0 0,-1 1 0 0 0,0 0 0 0 0,1 0 0 0 0,-1-1 0 0 0,0 1 0 0 0,-1 1-22 0 0,-1-5-524 0 0,11-18-78 0 0,18-34-358 0 0,-12 23 608 0 0,1 0-1 0 0,1 2 1 0 0,2 0-1 0 0,16-21 353 0 0,-33 48 44 0 0,0 1-1 0 0,0 0 1 0 0,0-1-1 0 0,0 1 1 0 0,1 0-1 0 0,-1-1 1 0 0,0 1-1 0 0,0 0 1 0 0,1 0 0 0 0,-1 0-1 0 0,1 0 1 0 0,-1 0-1 0 0,1 1 1 0 0,-1-1-1 0 0,1 0 1 0 0,-1 1-1 0 0,1-1 1 0 0,0 1-1 0 0,-1-1 1 0 0,1 1 0 0 0,1 0-44 0 0,-2 0 45 0 0,0 1 0 0 0,0-1 0 0 0,0 1 0 0 0,0-1 1 0 0,0 1-1 0 0,0 0 0 0 0,-1 0 0 0 0,1-1 1 0 0,0 1-1 0 0,0 0 0 0 0,0 0 0 0 0,-1 0 0 0 0,1 0 1 0 0,0 0-1 0 0,-1 0 0 0 0,1 0 0 0 0,-1 0 1 0 0,1 0-1 0 0,-1 0 0 0 0,0 0 0 0 0,1 0 0 0 0,-1 0 1 0 0,0 1-46 0 0,3 13 293 0 0,0-1-1 0 0,-2 1 1 0 0,0 0 0 0 0,0 9-293 0 0,-1-10-137 0 0,2 8 444 0 0,0 0 0 0 0,1-1 0 0 0,2 1 0 0 0,5 17-307 0 0,-10-39-18 0 0,0 1-1 0 0,0-1 1 0 0,0 0-1 0 0,0 1 1 0 0,1-1-1 0 0,-1 0 1 0 0,0 0-1 0 0,0 0 1 0 0,0 1-1 0 0,0-1 1 0 0,1 0-1 0 0,-1 0 1 0 0,0 0-1 0 0,0 1 1 0 0,1-1-1 0 0,-1 0 1 0 0,0 0-1 0 0,0 0 1 0 0,1 0-1 0 0,-1 0 1 0 0,0 1-1 0 0,0-1 1 0 0,1 0-1 0 0,-1 0 1 0 0,0 0-1 0 0,1 0 1 0 0,-1 0-1 0 0,0 0 1 0 0,0 0-1 0 0,1 0 1 0 0,-1 0-1 0 0,0 0 1 0 0,1 0-1 0 0,-1 0 1 0 0,0 0-1 0 0,0 0 1 0 0,1-1-1 0 0,-1 1 1 0 0,0 0-1 0 0,0 0 1 0 0,1 0-1 0 0,-1 0 19 0 0,17-12-468 0 0,9-17 237 0 0,3-17 85 0 0,20-26-136 0 0,-48 71 308 0 0,-1 0 1 0 0,1 0 0 0 0,-1 0-1 0 0,1 0 1 0 0,0 1 0 0 0,-1-1-1 0 0,1 0 1 0 0,0 0 0 0 0,0 0 0 0 0,0 0-1 0 0,0 1 1 0 0,-1-1 0 0 0,1 0-1 0 0,0 1 1 0 0,0-1 0 0 0,0 1-1 0 0,0-1 1 0 0,0 1 0 0 0,0-1-1 0 0,1 1 1 0 0,-1 0 0 0 0,0 0 0 0 0,0-1-1 0 0,0 1 1 0 0,0 0 0 0 0,0 0-1 0 0,0 0 1 0 0,1 0 0 0 0,-1 0-1 0 0,0 0 1 0 0,0 1 0 0 0,0-1-1 0 0,0 0 1 0 0,0 1 0 0 0,0-1 0 0 0,0 0-1 0 0,0 1 1 0 0,0-1 0 0 0,0 1-1 0 0,0 0 1 0 0,0-1 0 0 0,0 1-1 0 0,0 0 1 0 0,0-1 0 0 0,0 1-1 0 0,-1 0 1 0 0,1 0 0 0 0,0 0 0 0 0,-1 0-1 0 0,1 0 1 0 0,0 0 0 0 0,-1 1-27 0 0,6 8 458 0 0,-1 1 0 0 0,-1 1 0 0 0,0-1 0 0 0,0 1 0 0 0,-1 4-458 0 0,9 19 641 0 0,-7-23-859 0 0,16 25 279 0 0,-20-35-389 0 0,0-1 1 0 0,0 1 0 0 0,0-1-1 0 0,0 0 1 0 0,0 1 0 0 0,0-1-1 0 0,0 0 1 0 0,0 0 0 0 0,1 0-1 0 0,-1 0 1 0 0,0 0-1 0 0,1 0 1 0 0,-1 0 0 0 0,1 0-1 0 0,-1 0 1 0 0,1-1 0 0 0,0 1-1 0 0,-1-1 1 0 0,2 1 327 0 0,7-9-5905 0 0,-9 4 4567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2.88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1 135 816 0 0,'0'1'238'0'0,"0"0"-1"0"0,0 0 0 0 0,0 0 1 0 0,0 1-1 0 0,0-1 0 0 0,0 0 1 0 0,1 0-1 0 0,-1 0 1 0 0,1 0-1 0 0,-1 0 0 0 0,0 0 1 0 0,1 0-1 0 0,0 0 0 0 0,-1-1 1 0 0,1 1-1 0 0,-1 0 1 0 0,1 0-1 0 0,0 0 0 0 0,0-1 1 0 0,0 1-1 0 0,-1 0 0 0 0,1 0 1 0 0,0-1-1 0 0,0 1 1 0 0,0-1-238 0 0,31 7 1973 0 0,32-14-938 0 0,-55 4-930 0 0,0 0 0 0 0,0 0 0 0 0,-1 0-1 0 0,1-1 1 0 0,-1-1 0 0 0,0 0 0 0 0,0 0-1 0 0,0 0 1 0 0,0-1 0 0 0,1-2-105 0 0,-7 6 2 0 0,0 1 1 0 0,0-1-1 0 0,0 0 1 0 0,0 0-1 0 0,0 0 0 0 0,-1 0 1 0 0,1 0-1 0 0,-1-1 1 0 0,1 1-1 0 0,-1 0 0 0 0,0-1 1 0 0,0 1-1 0 0,0-1 1 0 0,0 1-1 0 0,-1-1 0 0 0,1 0 1 0 0,-1 1-1 0 0,1-1 1 0 0,-1 0-1 0 0,0 1 0 0 0,0-1 1 0 0,0 0-1 0 0,0 1 1 0 0,-1-1-1 0 0,1 0 0 0 0,-1 1 1 0 0,1-1-1 0 0,-1 0 1 0 0,0 1-1 0 0,0-1 0 0 0,0 1 1 0 0,-1 0-1 0 0,1-1 1 0 0,0 1-1 0 0,-1 0 1 0 0,0 0-1 0 0,1 0 0 0 0,-1-1-2 0 0,0 2-26 0 0,0-1-1 0 0,0 1 0 0 0,0 0 0 0 0,0-1 1 0 0,0 1-1 0 0,-1 0 0 0 0,1 0 0 0 0,0 0 1 0 0,0 0-1 0 0,-1 1 0 0 0,1-1 0 0 0,-1 1 1 0 0,1-1-1 0 0,-1 1 0 0 0,1 0 0 0 0,0 0 1 0 0,-1 0-1 0 0,1 0 0 0 0,-1 0 1 0 0,1 1-1 0 0,-1-1 0 0 0,1 1 0 0 0,0-1 1 0 0,-1 1-1 0 0,1 0 0 0 0,0 0 0 0 0,0 0 1 0 0,-1 0-1 0 0,1 1 0 0 0,0-1 0 0 0,-1 2 27 0 0,-5 1-9 0 0,0 1 0 0 0,1 1 0 0 0,-1 0 0 0 0,1 0 0 0 0,0 0 0 0 0,1 1 0 0 0,-5 6 9 0 0,-1 3 126 0 0,2 0 0 0 0,0 1 0 0 0,1 0-1 0 0,1 1 1 0 0,-2 5-126 0 0,8-19-13 0 0,0 1 0 0 0,0-1 0 0 0,1 0 0 0 0,-1 1 0 0 0,1-1 0 0 0,0 1 0 0 0,1-1-1 0 0,-1 1 1 0 0,1-1 0 0 0,0 1 0 0 0,0 0 0 0 0,0-1 0 0 0,1 1 0 0 0,-1-1 0 0 0,1 1 0 0 0,0-1 0 0 0,0 1-1 0 0,1-1 1 0 0,0 1 0 0 0,-1-1 0 0 0,2 0 0 0 0,-1 0 0 0 0,0 0 0 0 0,3 3 13 0 0,-2-5-151 0 0,0 0 0 0 0,0 0 1 0 0,0 0-1 0 0,1 0 0 0 0,-1-1 0 0 0,1 1 1 0 0,-1-1-1 0 0,1 0 0 0 0,-1 0 0 0 0,1 0 1 0 0,-1-1-1 0 0,1 1 0 0 0,0-1 0 0 0,-1 0 1 0 0,1 0-1 0 0,0 0 0 0 0,0 0 0 0 0,-1-1 1 0 0,1 0-1 0 0,-1 0 0 0 0,1 0 1 0 0,-1 0-1 0 0,1 0 0 0 0,1-1 151 0 0,16-6-1356 0 0,-2-1-1 0 0,1-1 1 0 0,13-9 1356 0 0,-24 14-233 0 0,3-2-2160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3.28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194 1 3505 0 0,'-5'0'300'0'0,"0"0"0"0"0,0 0 0 0 0,1 0 1 0 0,-1 0-1 0 0,0 1 0 0 0,1 0 0 0 0,-1 0 1 0 0,0 0-1 0 0,1 0 0 0 0,-1 1 0 0 0,1 0 0 0 0,0 0 1 0 0,-1 0-1 0 0,1 0 0 0 0,0 1 0 0 0,0 0-300 0 0,-7 4 313 0 0,1 1-1 0 0,0-1 0 0 0,0 2 1 0 0,1-1-1 0 0,-5 6-312 0 0,8-6 100 0 0,0 0 0 0 0,0 1 0 0 0,1-1 0 0 0,0 1 0 0 0,0 0 0 0 0,1 0 0 0 0,0 1 0 0 0,-2 8-100 0 0,5-14 22 0 0,0 1 0 0 0,0-1-1 0 0,0 1 1 0 0,0 0 0 0 0,1 0 0 0 0,0-1-1 0 0,0 1 1 0 0,0 0 0 0 0,0 0 0 0 0,1-1 0 0 0,0 1-1 0 0,0 0 1 0 0,0-1 0 0 0,1 1 0 0 0,-1-1-1 0 0,1 1 1 0 0,0-1 0 0 0,1 0 0 0 0,1 3-22 0 0,-3-6-18 0 0,-1 1 1 0 0,1-1 0 0 0,0 0 0 0 0,1 0-1 0 0,-1 1 1 0 0,0-1 0 0 0,0 0-1 0 0,0 0 1 0 0,1 0 0 0 0,-1-1 0 0 0,1 1-1 0 0,-1 0 1 0 0,0 0 0 0 0,1-1-1 0 0,-1 1 1 0 0,1-1 0 0 0,-1 1 0 0 0,1-1-1 0 0,0 0 1 0 0,-1 0 0 0 0,1 1 0 0 0,-1-1-1 0 0,1 0 1 0 0,0 0 0 0 0,-1-1-1 0 0,1 1 1 0 0,-1 0 0 0 0,1 0 0 0 0,0-1-1 0 0,-1 1 1 0 0,1-1 0 0 0,-1 0-1 0 0,1 1 1 0 0,-1-1 0 0 0,0 0 0 0 0,1 0-1 0 0,-1 0 1 0 0,0 0 0 0 0,0 0-1 0 0,1 0 1 0 0,-1 0 0 0 0,0 0 0 0 0,0 0-1 0 0,0-1 1 0 0,0 1 17 0 0,9-10-85 0 0,-1 0-1 0 0,1-1 0 0 0,-2 0 1 0 0,6-10 85 0 0,-6 10-361 0 0,21-42-1005 0 0,-24 43 1227 0 0,1-1-1 0 0,0 1 1 0 0,0 1 0 0 0,1-1-1 0 0,1 1 1 0 0,0 0 0 0 0,3-2 139 0 0,-11 11 47 0 0,1 1 0 0 0,-1-1 0 0 0,0 0 0 0 0,1 1 1 0 0,-1-1-1 0 0,1 1 0 0 0,0-1 0 0 0,-1 1 1 0 0,1-1-1 0 0,-1 1 0 0 0,1 0 0 0 0,0-1 1 0 0,-1 1-1 0 0,1 0 0 0 0,0-1 0 0 0,-1 1 0 0 0,1 0 1 0 0,0 0-1 0 0,0 0 0 0 0,-1-1 0 0 0,1 1 1 0 0,0 0-1 0 0,0 0 0 0 0,-1 0 0 0 0,1 0 1 0 0,0 0-1 0 0,0 1 0 0 0,-1-1 0 0 0,1 0 0 0 0,0 0 1 0 0,-1 0-1 0 0,1 1 0 0 0,0-1 0 0 0,0 0 1 0 0,-1 1-1 0 0,1-1 0 0 0,-1 0 0 0 0,1 1 1 0 0,0-1-1 0 0,-1 1 0 0 0,1-1 0 0 0,-1 1 0 0 0,1-1 1 0 0,-1 1-1 0 0,1 0 0 0 0,-1-1 0 0 0,0 1 1 0 0,1 0-1 0 0,-1-1 0 0 0,0 1 0 0 0,1 0 1 0 0,-1-1-1 0 0,0 1 0 0 0,0 0 0 0 0,0 0 0 0 0,1-1 1 0 0,-1 1-1 0 0,0 0-47 0 0,8 60 1538 0 0,-6-35-1508 0 0,3-10-25 0 0,0 0 0 0 0,1 0 0 0 0,1 0-1 0 0,8 12-4 0 0,-5-8-1585 0 0,-9-17 5 0 0,-1 0-1349 0 0,1-5 121 0 0,-1 1 130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3.71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16 15 4753 0 0,'-14'84'4523'0'0,"13"-69"-4267"0"0,0 0 0 0 0,1-1-1 0 0,1 1 1 0 0,1-1 0 0 0,0 1 0 0 0,0-1-1 0 0,5 12-255 0 0,-2-3 731 0 0,-3-17-519 0 0,1-23-815 0 0,0 5 346 0 0,1 0 0 0 0,1 1 0 0 0,0-1 0 0 0,0 1 0 0 0,1 0 0 0 0,0 1 0 0 0,1-1 0 0 0,2 0 257 0 0,16-31-975 0 0,-16 24 769 0 0,-6 11 215 0 0,1 0 0 0 0,-1 0 0 0 0,1 0 0 0 0,0 0 0 0 0,1 0 0 0 0,0 1 0 0 0,0 0 0 0 0,0 0 0 0 0,1 0 0 0 0,-1 0 0 0 0,2 1-9 0 0,-6 5 64 0 0,-1 0 0 0 0,1-1 0 0 0,0 1-1 0 0,0 0 1 0 0,0 0 0 0 0,0 0 0 0 0,0 0-1 0 0,-1 1 1 0 0,1-1 0 0 0,0 0 0 0 0,0 0 0 0 0,0 0-1 0 0,0 1 1 0 0,-1-1 0 0 0,1 0 0 0 0,0 1-1 0 0,0-1 1 0 0,-1 1 0 0 0,1-1 0 0 0,0 1-1 0 0,-1-1 1 0 0,1 1 0 0 0,0-1 0 0 0,-1 1-1 0 0,1 0 1 0 0,-1-1 0 0 0,1 1 0 0 0,-1 0-1 0 0,1 0 1 0 0,-1-1 0 0 0,0 1 0 0 0,1 0-1 0 0,-1 0 1 0 0,0 0 0 0 0,0-1 0 0 0,1 1-1 0 0,-1 0 1 0 0,0 0 0 0 0,0 0-64 0 0,12 46 2162 0 0,-9-33-1680 0 0,0 0-127 0 0,-1 1 1 0 0,0-1-1 0 0,0 0 1 0 0,-1 11-356 0 0,-1-13-359 0 0,0 0 0 0 0,1 0 0 0 0,1 0 1 0 0,0 0-1 0 0,1 0 0 0 0,0-1 0 0 0,2 4 359 0 0,-4-12-724 0 0,0-1 0 0 0,1 0-1 0 0,-1 0 1 0 0,1 0-1 0 0,-1 0 1 0 0,1 0 0 0 0,0 0-1 0 0,0 0 1 0 0,0-1 0 0 0,0 1-1 0 0,0-1 1 0 0,0 1 724 0 0,2-1-3609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4.11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126 0 3209 0 0,'-4'2'325'0'0,"0"0"0"0"0,0 0 0 0 0,0 1 0 0 0,0-1 0 0 0,0 1 0 0 0,0 0-1 0 0,1 0 1 0 0,-1 0 0 0 0,1 1 0 0 0,0-1 0 0 0,0 1 0 0 0,0-1 0 0 0,1 1 0 0 0,-1 0 0 0 0,1 0 0 0 0,0 1 0 0 0,-1 0-325 0 0,-6 14 536 0 0,1 0-1 0 0,0 1 1 0 0,1 3-536 0 0,-2 6 294 0 0,1 1 0 0 0,1 0 0 0 0,0 10-294 0 0,6-31-23 0 0,0-1 0 0 0,0 0-1 0 0,1 0 1 0 0,0 1 0 0 0,0-1-1 0 0,1 0 1 0 0,1 1 0 0 0,-1-1-1 0 0,1 0 1 0 0,0 0 0 0 0,1 0-1 0 0,0 0 1 0 0,0-1 0 0 0,4 8 23 0 0,-5-14-134 0 0,-1 1 0 0 0,1 0 0 0 0,-1 0 0 0 0,1 0 0 0 0,0-1 1 0 0,0 1-1 0 0,0-1 0 0 0,0 1 0 0 0,0-1 0 0 0,0 0 0 0 0,0 1 1 0 0,0-1-1 0 0,1-1 0 0 0,-1 1 0 0 0,0 0 0 0 0,1 0 0 0 0,-1-1 1 0 0,0 1-1 0 0,1-1 0 0 0,-1 0 0 0 0,1 0 0 0 0,-1 0 0 0 0,0 0 1 0 0,1 0-1 0 0,-1 0 0 0 0,2-1 134 0 0,3-1-552 0 0,-1 1 0 0 0,1-1 0 0 0,-1 0 0 0 0,0-1 0 0 0,0 0 0 0 0,0 0 0 0 0,0 0 0 0 0,0-1 1 0 0,1 0 551 0 0,2-3-2441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4.50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 3881 0 0,'5'8'684'0'0,"0"1"-1"0"0,0 0 1 0 0,-1 0 0 0 0,0 0 0 0 0,0 1-1 0 0,-1-1 1 0 0,0 1 0 0 0,-1 0 0 0 0,0 0-1 0 0,-1 0 1 0 0,1 2-684 0 0,2 12 609 0 0,5 22 388 0 0,-3 2 1 0 0,-1-1 0 0 0,-2 35-998 0 0,-4-54-698 0 0,-1 1 1 0 0,-1-1-1 0 0,-2 0 698 0 0,1-9-2353 0 0,0 1 0 0 0,-2-2-1 0 0,-1 1 1 0 0,-5 11 2353 0 0,3-13-3490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18.70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0 107 1544 0 0,'19'-3'5200'0'0,"2"-5"-3404"0"0,-15 5-1779 0 0,0 1-1 0 0,0 0 0 0 0,-1 0 1 0 0,2 0-1 0 0,-1 1 1 0 0,0 0-1 0 0,5 0-16 0 0,56 3-393 0 0,30 8 393 0 0,-39-4-116 0 0,1-2 1 0 0,11-3 115 0 0,572 8-1428 0 0,19-7 1011 0 0,-555-4 422 0 0,387-19-258 0 0,-7 0 167 0 0,361 0-130 0 0,-674 15 76 0 0,830-25 356 0 0,141 18 479 0 0,139 17 114 0 0,-1186 0-618 0 0,-1 0-3281 0 0,-81-5-1219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0.90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136 14 632 0 0,'-1'-1'299'0'0,"0"0"0"0"0,0 0 1 0 0,0 0-1 0 0,0 0 0 0 0,0 0 0 0 0,0 0 0 0 0,0 0 0 0 0,0 0 0 0 0,0 1 0 0 0,-1-1 1 0 0,1 0-1 0 0,0 1 0 0 0,0-1 0 0 0,-1 1 0 0 0,1 0 0 0 0,0-1 0 0 0,-1 1 0 0 0,1 0 1 0 0,-1 0-1 0 0,1 0 0 0 0,0 0 0 0 0,-1 0 0 0 0,1 0 0 0 0,0 0 0 0 0,-1 0 0 0 0,0 1-299 0 0,0 0 218 0 0,0 0 0 0 0,0 0 0 0 0,1 0 0 0 0,-1 1 0 0 0,0-1-1 0 0,1 1 1 0 0,-1-1 0 0 0,0 1 0 0 0,1 0 0 0 0,0 0 0 0 0,-1 0 0 0 0,1-1-1 0 0,0 1 1 0 0,0 0 0 0 0,0 1-218 0 0,-6 13 204 0 0,2 0 0 0 0,-1 1 1 0 0,2 0-1 0 0,-1 6-204 0 0,2-9 271 0 0,-13 46-323 0 0,-12 59-607 0 0,26-105-743 0 0,1 0-1 0 0,0 0 1 0 0,1 0-1 0 0,1 8 1403 0 0,5 0-4248 0 0,-4-19 2060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1.25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14 3321 0 0,'0'0'117'0'0,"0"-1"0"0"0,0 0 1 0 0,0 0-1 0 0,1 1 0 0 0,-1-1 1 0 0,0 1-1 0 0,1-1 0 0 0,-1 0 0 0 0,0 1 1 0 0,1-1-1 0 0,-1 1 0 0 0,1-1 1 0 0,-1 1-1 0 0,1-1 0 0 0,-1 1 1 0 0,1-1-1 0 0,-1 1 0 0 0,1-1 1 0 0,-1 1-1 0 0,1 0 0 0 0,-1-1 0 0 0,1 1 1 0 0,0 0-1 0 0,-1-1 0 0 0,1 1 1 0 0,0 0-1 0 0,-1 0 0 0 0,1 0 1 0 0,0 0-1 0 0,0 0 0 0 0,-1-1 0 0 0,2 1-117 0 0,22 13 2102 0 0,18 31-541 0 0,-40-41-1442 0 0,6 7-38 0 0,1-1 1 0 0,1 0 0 0 0,0 0 0 0 0,0-1 0 0 0,5 3-82 0 0,24 10-1062 0 0,0-13-3909 0 0,-30-12 2177 0 0,-5 1 364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1.624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65 2232 0 0,'2'-15'2828'0'0,"3"25"231"0"0,3 27-464 0 0,-7-9-2328 0 0,10 86 513 0 0,-9-104-1026 0 0,0-1-1 0 0,0 1 1 0 0,1 0-1 0 0,1-1 1 0 0,-1 0 0 0 0,1 0-1 0 0,1 0 1 0 0,0 0-1 0 0,0-1 1 0 0,1 1 246 0 0,-5-8-54 0 0,-1-1 0 0 0,0 0 1 0 0,0 1-1 0 0,1-1 0 0 0,-1 0 1 0 0,0 0-1 0 0,1 1 1 0 0,-1-1-1 0 0,1 0 0 0 0,-1 0 1 0 0,0 1-1 0 0,1-1 0 0 0,-1 0 1 0 0,1 0-1 0 0,-1 0 1 0 0,0 0-1 0 0,1 0 0 0 0,-1 0 1 0 0,1 0-1 0 0,-1 1 0 0 0,1-1 1 0 0,-1 0-1 0 0,0-1 0 0 0,1 1 1 0 0,-1 0-1 0 0,1 0 1 0 0,-1 0-1 0 0,1 0 0 0 0,-1 0 1 0 0,0 0-1 0 0,1 0 0 0 0,-1-1 1 0 0,1 1-1 0 0,-1 0 1 0 0,0 0-1 0 0,1-1 0 0 0,-1 1 1 0 0,0 0-1 0 0,1 0 0 0 0,-1-1 1 0 0,0 1-1 0 0,1-1 54 0 0,17-25-658 0 0,10-44 835 0 0,-25 62-325 0 0,16-50 77 0 0,-12 37 176 0 0,0-1 0 0 0,0 1 0 0 0,2 0 1 0 0,1 1-1 0 0,1 0 0 0 0,10-15-105 0 0,-20 34 84 0 0,-1 0-1 0 0,1 0 1 0 0,0-1 0 0 0,0 1 0 0 0,0 0 0 0 0,0 0-1 0 0,0 0 1 0 0,0 0 0 0 0,0 0 0 0 0,0 0 0 0 0,0 1-1 0 0,0-1 1 0 0,0 0 0 0 0,1 1 0 0 0,-1-1 0 0 0,0 0-1 0 0,1 1 1 0 0,-1 0 0 0 0,0-1 0 0 0,1 1 0 0 0,-1 0-1 0 0,1 0 1 0 0,0-1-84 0 0,-1 2 83 0 0,0-1-1 0 0,0 1 0 0 0,0 0 1 0 0,1-1-1 0 0,-1 1 0 0 0,0 0 1 0 0,0 0-1 0 0,0 0 0 0 0,0 0 1 0 0,0 0-1 0 0,-1 0 0 0 0,1 0 1 0 0,0 0-1 0 0,0 0 1 0 0,-1 0-1 0 0,1 0 0 0 0,0 0 1 0 0,-1 0-1 0 0,0 1 0 0 0,1 0-82 0 0,4 12 480 0 0,-1 1-1 0 0,-1 0 0 0 0,0 0 1 0 0,0 7-480 0 0,0-2 81 0 0,17 63 340 0 0,-1-2-2495 0 0,-11-26-6292 0 0,-7-49 5845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35 4969 0 0,'-2'3'341'0'0,"-1"1"1"0"0,1 0-1 0 0,0-1 1 0 0,1 1-1 0 0,-1 0 0 0 0,1 0 1 0 0,-1 0-1 0 0,1 0 1 0 0,0 0-1 0 0,1 1 0 0 0,-1-1 1 0 0,1 0-1 0 0,0 0 0 0 0,0 0 1 0 0,0 1-1 0 0,0-1 1 0 0,1 2-342 0 0,13 72 1018 0 0,-14-77-1016 0 0,27 84 115 0 0,-24-77-115 0 0,0-1 0 0 0,0 0 0 0 0,1-1 0 0 0,0 1 0 0 0,0 0 0 0 0,1-1 0 0 0,-1 0 0 0 0,1 0 0 0 0,1-1 1 0 0,1 3-3 0 0,-6-8-16 0 0,-1 0 0 0 0,0 0 0 0 0,0 1 0 0 0,0-1 0 0 0,1 0 1 0 0,-1 0-1 0 0,0 0 0 0 0,0 1 0 0 0,1-1 0 0 0,-1 0 0 0 0,0 0 1 0 0,0 0-1 0 0,1 0 0 0 0,-1 0 0 0 0,0 0 0 0 0,0 1 0 0 0,1-1 1 0 0,-1 0-1 0 0,0 0 0 0 0,1 0 0 0 0,-1 0 0 0 0,0 0 0 0 0,0 0 1 0 0,1 0-1 0 0,-1 0 0 0 0,0 0 0 0 0,1 0 0 0 0,-1-1 0 0 0,0 1 1 0 0,0 0-1 0 0,1 0 0 0 0,-1 0 0 0 0,0 0 0 0 0,0 0 0 0 0,1 0 1 0 0,-1-1-1 0 0,0 1 0 0 0,0 0 0 0 0,1 0 0 0 0,-1 0 0 0 0,0-1 1 0 0,0 1-1 0 0,0 0 0 0 0,1 0 0 0 0,-1 0 0 0 0,0-1 16 0 0,4-18-417 0 0,-6-19 49 0 0,-8-27 350 0 0,-6-42-149 0 0,16 97 298 0 0,-1 1 1 0 0,1-1-1 0 0,1 1 0 0 0,0 0 0 0 0,0-1 0 0 0,1 1 0 0 0,0 0 0 0 0,1 0 0 0 0,2-7-131 0 0,-5 16 50 0 0,0-1-1 0 0,1 0 1 0 0,-1 0 0 0 0,0 0 0 0 0,1 1 0 0 0,-1-1-1 0 0,1 0 1 0 0,-1 0 0 0 0,1 1 0 0 0,-1-1-1 0 0,1 0 1 0 0,-1 1 0 0 0,1-1 0 0 0,-1 0 0 0 0,1 1-1 0 0,0-1 1 0 0,0 1 0 0 0,-1-1 0 0 0,1 1 0 0 0,0 0-1 0 0,0-1 1 0 0,-1 1 0 0 0,1 0 0 0 0,0-1 0 0 0,0 1-1 0 0,0 0 1 0 0,-1 0 0 0 0,1 0 0 0 0,0 0-50 0 0,1 0 58 0 0,0 1 0 0 0,-1-1 1 0 0,0 1-1 0 0,1-1 0 0 0,-1 1 1 0 0,1 0-1 0 0,-1 0 0 0 0,0 0 1 0 0,0 0-1 0 0,1 0 1 0 0,-1 0-1 0 0,0 0 0 0 0,0 0 1 0 0,0 1-1 0 0,0-1-58 0 0,34 59 717 0 0,-29-49-613 0 0,76 116-469 0 0,-65-173-2809 0 0,-9-11 2886 0 0,-8 47 277 0 0,1 0 1 0 0,0 0-1 0 0,1 0 1 0 0,0 0-1 0 0,0 1 1 0 0,1-1-1 0 0,1 1 1 0 0,2-5 10 0 0,-6 13 43 0 0,0 0 1 0 0,1 0-1 0 0,-1 0 1 0 0,1 0-1 0 0,-1 0 0 0 0,1 1 1 0 0,0-1-1 0 0,-1 0 1 0 0,1 0-1 0 0,0 1 0 0 0,0-1 1 0 0,-1 1-1 0 0,1-1 1 0 0,0 0-1 0 0,0 1 1 0 0,0-1-1 0 0,0 1 0 0 0,0 0 1 0 0,0-1-1 0 0,-1 1 1 0 0,1 0-1 0 0,0 0 0 0 0,0-1 1 0 0,0 1-1 0 0,0 0 1 0 0,0 0-1 0 0,0 0 1 0 0,0 0-1 0 0,0 0 0 0 0,0 0 1 0 0,0 1-1 0 0,0-1 1 0 0,0 0-1 0 0,0 0 0 0 0,0 1 1 0 0,0-1-1 0 0,0 1 1 0 0,0-1-1 0 0,0 0 0 0 0,0 1 1 0 0,-1 0-1 0 0,1-1 1 0 0,0 1-1 0 0,0 0 1 0 0,-1-1-1 0 0,1 1 0 0 0,0 0 1 0 0,-1 0-1 0 0,1-1 1 0 0,-1 1-1 0 0,1 0-43 0 0,7 9 295 0 0,0 0-1 0 0,-1 0 1 0 0,-1 0-1 0 0,3 5-294 0 0,2 3 102 0 0,1 0-455 0 0,-1 0 0 0 0,0 1 1 0 0,6 18 352 0 0,-1-4-9710 0 0,-14-29 6351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1.96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45 2 3433 0 0,'-7'14'890'0'0,"0"-1"0"0"0,1 1 0 0 0,0 0 0 0 0,1 1 1 0 0,-2 9-891 0 0,5-20 34 0 0,1 1 1 0 0,0-1-1 0 0,0 0 0 0 0,0 0 1 0 0,1 1-1 0 0,0-1 1 0 0,0 0-1 0 0,0 1 1 0 0,0-1-1 0 0,0 0 1 0 0,1 0-1 0 0,0 1 1 0 0,0-1-1 0 0,0 0 1 0 0,1 0-1 0 0,-1 0 1 0 0,1 0-1 0 0,0 0 0 0 0,0 0 1 0 0,0 0-1 0 0,1-1 1 0 0,-1 1-35 0 0,1-2 2 0 0,-1-1 1 0 0,0 1-1 0 0,0-1 1 0 0,1 1-1 0 0,-1-1 1 0 0,1 0 0 0 0,-1 0-1 0 0,1 0 1 0 0,0 0-1 0 0,-1 0 1 0 0,1-1-1 0 0,0 1 1 0 0,0-1-1 0 0,0 1 1 0 0,-1-1-1 0 0,1 0 1 0 0,0 0-1 0 0,0-1 1 0 0,-1 1-1 0 0,1-1 1 0 0,0 1-1 0 0,0-1 1 0 0,-1 0 0 0 0,1 0-1 0 0,0 0 1 0 0,-1 0-1 0 0,1 0 1 0 0,-1-1-1 0 0,0 1 1 0 0,1-1-1 0 0,-1 0 1 0 0,0 1-1 0 0,0-1 1 0 0,1-2-3 0 0,4-1 9 0 0,0-1 1 0 0,-1-1-1 0 0,0 1 0 0 0,0-1 1 0 0,0 0-1 0 0,-1 0 1 0 0,0-1-1 0 0,-1 1 0 0 0,1-1 1 0 0,0-4-10 0 0,-3 5 119 0 0,0 1 0 0 0,0-1 0 0 0,-1 1 0 0 0,0-1 0 0 0,0 1 0 0 0,-1-1 0 0 0,0 0 0 0 0,0 0 0 0 0,-1-3-119 0 0,1 8 49 0 0,0 1-1 0 0,0-1 1 0 0,-1 1 0 0 0,1-1-1 0 0,0 1 1 0 0,-1-1-1 0 0,1 1 1 0 0,-1 0-1 0 0,1-1 1 0 0,-1 1-1 0 0,0 0 1 0 0,0-1-1 0 0,0 1 1 0 0,0 0-1 0 0,1 0 1 0 0,-2-1-1 0 0,1 1 1 0 0,0 0 0 0 0,0 0-1 0 0,0 0 1 0 0,0 0-1 0 0,-1 1 1 0 0,1-1-1 0 0,0 0 1 0 0,-1 0-1 0 0,1 1 1 0 0,-1-1-1 0 0,1 1 1 0 0,0-1-1 0 0,-1 1 1 0 0,1 0 0 0 0,-1 0-1 0 0,0-1 1 0 0,1 1-1 0 0,-1 0 1 0 0,1 0-1 0 0,-1 1 1 0 0,1-1-1 0 0,-1 0 1 0 0,1 0-1 0 0,-1 1 1 0 0,0-1-49 0 0,-36 17-40 0 0,33-14-456 0 0,0-1 0 0 0,0 1 0 0 0,0-1 0 0 0,0 0 1 0 0,0 0-1 0 0,0-1 0 0 0,-1 1 0 0 0,1-1 1 0 0,-1-1 495 0 0,6 0-153 0 0,0 0 1 0 0,-1-1 0 0 0,1 1 0 0 0,0-1 0 0 0,-1 1 0 0 0,1-1 0 0 0,0 1 0 0 0,0-1-1 0 0,0 1 1 0 0,-1-1 0 0 0,1 1 0 0 0,0-1 0 0 0,0 1 0 0 0,0-1 0 0 0,0 1 0 0 0,0-1-1 0 0,0 1 1 0 0,0-1 0 0 0,0 1 0 0 0,0-1 0 0 0,0 1 0 0 0,1-1 0 0 0,-1 0-1 0 0,0 1 1 0 0,0-1 0 0 0,0 1 0 0 0,0 0 0 0 0,1-1 0 0 0,-1 1 0 0 0,0-1 0 0 0,1 1-1 0 0,-1-1 1 0 0,0 1 0 0 0,1 0 0 0 0,-1-1 0 0 0,0 1 0 0 0,1-1 152 0 0,0 0-337 0 0,1-4-1119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2.343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0 131 2473 0 0,'2'-8'397'0'0,"1"0"0"0"0,-1 0 0 0 0,1 0 1 0 0,1 1-1 0 0,-1-1 0 0 0,1 1 0 0 0,1 0 0 0 0,-1 0 1 0 0,1 0-1 0 0,1 1 0 0 0,-1-1 0 0 0,1 1 1 0 0,0 0-398 0 0,-2 3 83 0 0,-1 0 1 0 0,1 0 0 0 0,0 0 0 0 0,-1 1-1 0 0,1-1 1 0 0,0 1 0 0 0,0 0-1 0 0,1 0 1 0 0,-1 0 0 0 0,0 1 0 0 0,1 0-1 0 0,-1 0 1 0 0,1 0 0 0 0,-1 0 0 0 0,1 0-1 0 0,-1 1 1 0 0,1 0 0 0 0,0 0-1 0 0,-1 0 1 0 0,1 1 0 0 0,-1 0 0 0 0,1-1-1 0 0,-1 2 1 0 0,5 0-84 0 0,-7-1 53 0 0,0 1-1 0 0,0-1 0 0 0,-1 0 1 0 0,1 1-1 0 0,0-1 1 0 0,-1 1-1 0 0,1 0 1 0 0,-1-1-1 0 0,1 1 1 0 0,-1 0-1 0 0,0 0 1 0 0,0 0-1 0 0,0 0 0 0 0,0 0 1 0 0,0 0-1 0 0,0 1 1 0 0,0-1-1 0 0,-1 0 1 0 0,1 0-1 0 0,-1 0 1 0 0,0 1-1 0 0,0-1 1 0 0,0 0-1 0 0,0 1 0 0 0,0-1 1 0 0,0 0-1 0 0,0 0 1 0 0,-1 1-1 0 0,1-1 1 0 0,-1 0-1 0 0,0 0 1 0 0,1 1-53 0 0,-4 14 92 0 0,-1-1-1 0 0,-1 1 1 0 0,-6 13-92 0 0,10-25 54 0 0,-4 11-123 0 0,0 0-1 0 0,1 1 0 0 0,0-1 0 0 0,0 10 70 0 0,4-21-5 0 0,0-1-1 0 0,1 0 0 0 0,-1 1 1 0 0,1-1-1 0 0,0 1 0 0 0,0-1 0 0 0,1 0 1 0 0,-1 1-1 0 0,1-1 0 0 0,0 0 1 0 0,0 1-1 0 0,0-1 0 0 0,1 0 0 0 0,0 0 1 0 0,0 0-1 0 0,0 0 0 0 0,0 0 0 0 0,0-1 1 0 0,1 1-1 0 0,1 1 6 0 0,-2-3 38 0 0,0-1-1 0 0,1 1 1 0 0,-1-1 0 0 0,1 1 0 0 0,0-1-1 0 0,-1 0 1 0 0,1 0 0 0 0,0 0-1 0 0,0 0 1 0 0,-1 0 0 0 0,1-1 0 0 0,0 0-1 0 0,0 1 1 0 0,0-1 0 0 0,0 0-1 0 0,0 0 1 0 0,0 0 0 0 0,0-1-1 0 0,-1 1 1 0 0,1-1 0 0 0,0 0 0 0 0,0 1-1 0 0,0-1 1 0 0,-1-1 0 0 0,1 1-1 0 0,0 0 1 0 0,-1-1 0 0 0,1 1-1 0 0,0-2-37 0 0,5-1-291 0 0,-1-1-1 0 0,1 0 0 0 0,-1 0 0 0 0,0-1 1 0 0,-1 0-1 0 0,1 0 0 0 0,-1-1 0 0 0,-1 0 1 0 0,1-1 291 0 0,4-8-772 0 0,-1-1-1 0 0,-1 0 1 0 0,-1 0 0 0 0,0-1 0 0 0,-2 0 0 0 0,0 0 0 0 0,0-1-1 0 0,-2 1 1 0 0,0-1 0 0 0,-1-3 772 0 0,0-1-1999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2.68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0 1176 0 0,'0'0'168'0'0,"1"1"-1"0"0,-1-1 1 0 0,1 0-1 0 0,-1 0 0 0 0,1 0 1 0 0,0 0-1 0 0,-1 1 1 0 0,1-1-1 0 0,-1 0 1 0 0,1 1-1 0 0,-1-1 0 0 0,1 0 1 0 0,-1 1-1 0 0,0-1 1 0 0,1 1-1 0 0,-1-1 1 0 0,1 0-1 0 0,-1 1 1 0 0,0-1-1 0 0,1 1 0 0 0,-1-1 1 0 0,0 1-1 0 0,0-1 1 0 0,1 1-1 0 0,-1 0 1 0 0,0-1-1 0 0,0 1 0 0 0,0-1 1 0 0,0 1-1 0 0,0-1 1 0 0,0 1-1 0 0,0 0 1 0 0,0-1-1 0 0,0 1 1 0 0,0-1-1 0 0,0 1 0 0 0,0 0 1 0 0,0-1-1 0 0,0 1 1 0 0,0-1-1 0 0,-1 1-167 0 0,2 36 2188 0 0,-2-32-1563 0 0,1 57 156 0 0,2 0 0 0 0,3 0-1 0 0,13 56-780 0 0,-15-91-742 0 0,-2-20-303 0 0,-1-1 1 0 0,1 0-1 0 0,0 0 0 0 0,1 0 0 0 0,-1 0 0 0 0,3 6 1045 0 0,-1-20-4770 0 0,-3 4 3363 0 0</inkml:trace>
  <inkml:trace contextRef="#ctx0" brushRef="#br0" timeOffset="1">50 291 8 0 0,'2'-3'359'0'0,"-1"-1"1"0"0,1 1-1 0 0,-1-1 1 0 0,1 1-1 0 0,0 0 0 0 0,0 0 1 0 0,0 0-1 0 0,1 0 0 0 0,-1 0 1 0 0,1 0-1 0 0,-1 1 1 0 0,1-1-1 0 0,0 1 0 0 0,0 0 1 0 0,0-1-1 0 0,1 1 0 0 0,-1 1 1 0 0,2-2-360 0 0,12-5 647 0 0,0 2 1 0 0,0-1 0 0 0,10 0-648 0 0,21-10-1030 0 0,-31 13-667 0 0,-11 5-3276 0 0,-9 1 4261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3.02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5 70 4977 0 0,'-1'0'59'0'0,"1"0"1"0"0,0 0-1 0 0,0 0 0 0 0,0 0 1 0 0,-1 0-1 0 0,1 0 0 0 0,0 1 0 0 0,0-1 1 0 0,0 0-1 0 0,0 0 0 0 0,-1 0 1 0 0,1 0-1 0 0,0 0 0 0 0,0 0 1 0 0,0 1-1 0 0,0-1 0 0 0,-1 0 1 0 0,1 0-1 0 0,0 0 0 0 0,0 0 0 0 0,0 1 1 0 0,0-1-1 0 0,0 0 0 0 0,0 0 1 0 0,0 0-1 0 0,0 0 0 0 0,0 1 1 0 0,-1-1-1 0 0,1 0 0 0 0,0 0 0 0 0,0 1 1 0 0,0-1-1 0 0,0 0 0 0 0,0 0 1 0 0,0 0-1 0 0,0 1 0 0 0,0-1 1 0 0,1 0-1 0 0,-1 0 0 0 0,0 0 0 0 0,0 1 1 0 0,0-1-1 0 0,0 0 0 0 0,0 0 1 0 0,0 0-1 0 0,0 0 0 0 0,0 1 1 0 0,0-1-1 0 0,1 0 0 0 0,-1 0 0 0 0,0 0 1 0 0,0 0-1 0 0,0 1 0 0 0,0-1 1 0 0,0 0-1 0 0,1 0 0 0 0,-1 0 1 0 0,0 0-1 0 0,0 0-59 0 0,19-1 1009 0 0,22-11-689 0 0,73-33 208 0 0,-69 28-1764 0 0,-32 14 122 0 0,-13 3 1032 0 0,0 0-1 0 0,0 0 1 0 0,-1 0-1 0 0,1 0 1 0 0,0 1-1 0 0,0-1 1 0 0,0 0-1 0 0,0 0 1 0 0,0 0-1 0 0,0 0 1 0 0,0 0-1 0 0,0 1 0 0 0,0-1 1 0 0,0 0-1 0 0,0 0 1 0 0,0 0-1 0 0,0 0 1 0 0,0 0-1 0 0,0 0 1 0 0,0 1-1 0 0,0-1 1 0 0,0 0-1 0 0,0 0 1 0 0,0 0-1 0 0,0 0 0 0 0,0 0 1 0 0,0 0-1 0 0,1 1 1 0 0,-1-1-1 0 0,0 0 1 0 0,0 0-1 0 0,0 0 1 0 0,0 0-1 0 0,0 0 1 0 0,0 0-1 0 0,0 0 1 0 0,0 0-1 0 0,1 1 0 0 0,-1-1 1 0 0,0 0-1 0 0,0 0 1 0 0,0 0-1 0 0,0 0 1 0 0,0 0-1 0 0,0 0 1 0 0,0 0-1 0 0,1 0 1 0 0,-1 0-1 0 0,0 0 1 0 0,0 0-1 0 0,0 0 0 0 0,0 0 1 0 0,0 0-1 0 0,1 0 1 0 0,-1 0-1 0 0,0 0 1 0 0,0 0-1 0 0,0 0 1 0 0,0 0-1 0 0,0 0 1 0 0,1 0 82 0 0,-5 3-2941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3.37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1 104 4705 0 0,'88'-55'3989'0'0,"-75"48"-3631"0"0,-1 0 0 0 0,1 0 0 0 0,1 1 0 0 0,-1 1 0 0 0,1 0 0 0 0,0 1 0 0 0,8-1-358 0 0,-19 4 68 0 0,0 1 1 0 0,0-1-1 0 0,1 1 1 0 0,-1 0-1 0 0,0 0 1 0 0,0 0-1 0 0,0 0 1 0 0,0 1-1 0 0,0 0 1 0 0,0-1-1 0 0,0 1 1 0 0,0 0 0 0 0,0 0-1 0 0,0 0 1 0 0,0 1-1 0 0,0-1 1 0 0,0 1-1 0 0,-1 0 1 0 0,1 0-1 0 0,-1 0 1 0 0,1 0-1 0 0,-1 0 1 0 0,0 0-1 0 0,0 0 1 0 0,0 1-1 0 0,0-1 1 0 0,0 1-1 0 0,0 0 1 0 0,-1-1-1 0 0,0 1 1 0 0,1 0-1 0 0,-1 0 1 0 0,0 0-1 0 0,0 0 1 0 0,0 0-1 0 0,-1 0 1 0 0,1 1-69 0 0,0 5-109 0 0,0 0 0 0 0,0-1 0 0 0,-1 1 0 0 0,0 0 0 0 0,-1 0-1 0 0,1 0 1 0 0,-3 5 109 0 0,-3 11-2891 0 0,-4-5-3715 0 0,9-18 3140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3.71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1 113 3881 0 0,'34'-3'4745'0'0,"-23"1"-4361"0"0,0 1 0 0 0,1 1 0 0 0,-1-1 1 0 0,0 2-1 0 0,0 0 0 0 0,10 1-384 0 0,-18-1 76 0 0,-1 0 0 0 0,1 0 0 0 0,0 0 0 0 0,-1 0 1 0 0,1 0-1 0 0,-1 0 0 0 0,1 1 0 0 0,-1-1 0 0 0,0 1 1 0 0,0 0-1 0 0,1 0 0 0 0,-1 0 0 0 0,0 0 0 0 0,-1 0 0 0 0,1 0 1 0 0,0 0-1 0 0,-1 1 0 0 0,1-1 0 0 0,-1 0 0 0 0,0 1 1 0 0,1 0-1 0 0,-1-1 0 0 0,0 1 0 0 0,-1-1 0 0 0,1 1 0 0 0,0 0 1 0 0,-1 0-1 0 0,0 0 0 0 0,1-1 0 0 0,-1 3-76 0 0,0 8 162 0 0,0 0-1 0 0,0 1 1 0 0,-1-1-1 0 0,-1 0 1 0 0,0 0-1 0 0,-1 0 1 0 0,0 0-1 0 0,-1 0 1 0 0,-1-1-1 0 0,0 1 1 0 0,-1-1-162 0 0,-21 34-2689 0 0,-7-5-3942 0 0,32-39 3845 0 0,2-3-93 0 0</inkml:trace>
  <inkml:trace contextRef="#ctx0" brushRef="#br0" timeOffset="1">406 1 5985 0 0,'3'3'448'0'0,"-1"0"0"0"0,0 0 0 0 0,0 0 0 0 0,-1 0-1 0 0,1 0 1 0 0,-1 1 0 0 0,0-1 0 0 0,0 1 0 0 0,0-1-1 0 0,0 1 1 0 0,0-1 0 0 0,-1 1 0 0 0,1 0 0 0 0,-1-1 0 0 0,0 3-448 0 0,-4 64 1659 0 0,0-37-1226 0 0,6 50-21 0 0,-1 7-2154 0 0,-8-33-5211 0 0,0-38 2273 0 0,5-14 2856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4.08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0 139 2569 0 0,'19'-12'4243'0'0,"21"-3"-2599"0"0,-10 5-1365 0 0,45-32-1336 0 0,-60 32-985 0 0,0 0 0 0 0,-1-2 0 0 0,8-9 2042 0 0,-16 15-1544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4.44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181 1 1536 0 0,'-10'12'7529'0'0,"1"15"-5225"0"0,1 26-1533 0 0,6-42-622 0 0,0 2-185 0 0,1 1-1 0 0,0 0 0 0 0,1 0 1 0 0,1 12 36 0 0,0-23 23 0 0,-1 1 0 0 0,1-1 0 0 0,0 1 0 0 0,-1-1 0 0 0,2 0 0 0 0,-1 0 0 0 0,0 0 0 0 0,1 0 0 0 0,-1 0 0 0 0,1 0 0 0 0,0 0 0 0 0,0 0 0 0 0,0 0 0 0 0,0-1 0 0 0,0 1 0 0 0,1-1 0 0 0,-1 0 0 0 0,1 1 0 0 0,0-1 0 0 0,-1 0 0 0 0,1-1 0 0 0,1 2-23 0 0,-1-3 28 0 0,-1 1 0 0 0,1-1 0 0 0,0 1 1 0 0,-1-1-1 0 0,1 0 0 0 0,0 0 0 0 0,-1 0 0 0 0,1 0 0 0 0,-1 0 0 0 0,1-1 0 0 0,0 1 0 0 0,-1-1 0 0 0,1 0 0 0 0,0 0-28 0 0,44-16-50 0 0,-26 9 35 0 0,38-8-970 0 0,-1 1-4395 0 0,-59 18 14 0 0,-3-1 4128 0 0</inkml:trace>
  <inkml:trace contextRef="#ctx0" brushRef="#br0" timeOffset="1">0 485 3561 0 0,'7'-2'826'0'0,"-1"0"0"0"0,1 1 0 0 0,-1 0 1 0 0,1 0-1 0 0,0 0 0 0 0,6 1-826 0 0,17-2 1119 0 0,1-5-368 0 0,1-2 1 0 0,-1-1-1 0 0,16-8-751 0 0,-25 9-415 0 0,1 0 1 0 0,0 1-1 0 0,0 2 0 0 0,0 0 1 0 0,1 2-1 0 0,0 0 1 0 0,8 1 414 0 0,-13 5-1840 0 0,-19-2 1679 0 0,1-1 0 0 0,-1 1 0 0 0,1 0 0 0 0,-1 0 0 0 0,1 0 0 0 0,-1 0 1 0 0,1 0-1 0 0,-1 1 0 0 0,1-1 0 0 0,-1 0 0 0 0,1 0 0 0 0,-1 0 0 0 0,0 0 1 0 0,1 0-1 0 0,-1 1 0 0 0,1-1 0 0 0,-1 0 0 0 0,1 0 0 0 0,-1 1 0 0 0,0-1 1 0 0,1 0-1 0 0,-1 1 0 0 0,0-1 0 0 0,1 0 0 0 0,-1 1 0 0 0,0-1 1 0 0,1 1-1 0 0,-1-1 0 0 0,0 0 0 0 0,0 1 0 0 0,0-1 0 0 0,1 1 0 0 0,-1-1 161 0 0,-1 2-1832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24.807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89 0 2120 0 0,'-9'8'1176'0'0,"1"1"-1"0"0,0 0 0 0 0,0 0 0 0 0,1 0 0 0 0,0 1 0 0 0,1 0 1 0 0,0 1-1 0 0,-1 1-1175 0 0,4-5 117 0 0,-1-1 0 0 0,1 1-1 0 0,1 0 1 0 0,-1 0 0 0 0,1 0 0 0 0,0 1 0 0 0,1-1 0 0 0,0 0 0 0 0,0 1 0 0 0,0-1 0 0 0,1 1 0 0 0,0-1-1 0 0,1 5-116 0 0,-1-11 30 0 0,1 0 0 0 0,-1 1-1 0 0,1-1 1 0 0,-1 1 0 0 0,1-1-1 0 0,-1 0 1 0 0,1 0 0 0 0,0 1-1 0 0,-1-1 1 0 0,1 0 0 0 0,0 0-1 0 0,0 0 1 0 0,0 0 0 0 0,0 1-1 0 0,0-2 1 0 0,0 1 0 0 0,0 0-1 0 0,1 0 1 0 0,-1 0 0 0 0,0 0-1 0 0,0-1 1 0 0,1 1 0 0 0,-1-1-1 0 0,0 1 1 0 0,1-1 0 0 0,0 1-30 0 0,2 0-31 0 0,0-1 0 0 0,0 0 0 0 0,0 0 0 0 0,0 0 0 0 0,0 0 0 0 0,0-1 0 0 0,0 1 0 0 0,0-1 0 0 0,0 0 0 0 0,1-1 31 0 0,8-2-122 0 0,-1-1 1 0 0,0 0 0 0 0,0-1-1 0 0,-1 0 1 0 0,0-1 0 0 0,1-1 121 0 0,34-34 466 0 0,-45 41-410 0 0,0-1-1 0 0,1 1 1 0 0,-1-1 0 0 0,0 1 0 0 0,0-1 0 0 0,0 1 0 0 0,1-1 0 0 0,-2 0 0 0 0,1 1 0 0 0,0-1 0 0 0,0 0 0 0 0,-1 0 0 0 0,1 0 0 0 0,-1 0 0 0 0,1 1 0 0 0,-1-1 0 0 0,0 0 0 0 0,0 0 0 0 0,0 0 0 0 0,0 0 0 0 0,0 0 0 0 0,0 0 0 0 0,0 0-1 0 0,-1 0 1 0 0,1 0 0 0 0,-1 0 0 0 0,1 1 0 0 0,-1-1 0 0 0,0 0 0 0 0,0 0-56 0 0,0 1 25 0 0,0 0 1 0 0,0 0-1 0 0,0 1 0 0 0,-1-1 1 0 0,1 0-1 0 0,0 1 0 0 0,-1-1 0 0 0,1 1 1 0 0,0-1-1 0 0,-1 1 0 0 0,1 0 0 0 0,0 0 1 0 0,-1-1-1 0 0,1 1 0 0 0,-1 0 1 0 0,1 0-1 0 0,-1 0 0 0 0,1 1 0 0 0,0-1 1 0 0,-1 0-1 0 0,1 0 0 0 0,0 1 0 0 0,-1-1 1 0 0,1 1-1 0 0,-1 0-25 0 0,-42 17-1337 0 0,29-12 398 0 0,-22 10-3752 0 0,26-12 545 0 0,7-1-284 0 0</inkml:trace>
  <inkml:trace contextRef="#ctx0" brushRef="#br0" timeOffset="1">668 191 7738 0 0,'-3'2'2664'0'0,"1"2"-1840"0"0,-2 0-744 0 0,1 0-280 0 0,2 0-112 0 0,-1 0-96 0 0,1 0-56 0 0,1 0-128 0 0,-1 0-288 0 0,-2 0-280 0 0,-1 0-345 0 0,0 1 89 0 0,0 0-2945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1:57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87 784 0 0,'36'-40'3618'0'0,"-23"33"-3413"0"0,1 0-1 0 0,0 1 1 0 0,1 1-1 0 0,0 0 1 0 0,-1 1-1 0 0,1 1 1 0 0,0 0-1 0 0,1 1 1 0 0,4 0-205 0 0,35 0-17 0 0,55 4 17 0 0,-26 0 178 0 0,27-3-94 0 0,32 0-97 0 0,47 10 13 0 0,4-2 70 0 0,-121-7-25 0 0,0 4 1 0 0,60 10-46 0 0,15 16-13 0 0,-45-8 49 0 0,49 1-36 0 0,291 14-47 0 0,-281-26 131 0 0,132-9-84 0 0,-149-3 19 0 0,433 3 167 0 0,-408 5-198 0 0,-95-2 32 0 0,0-3 0 0 0,64-8-20 0 0,-83 2 298 0 0,35 3-298 0 0,47-3 151 0 0,-53 0-287 0 0,-52 10-3301 0 0,-30-4-360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16 3337 0 0,'0'-1'223'0'0,"0"1"-1"0"0,0-1 1 0 0,0 1 0 0 0,1 0 0 0 0,-1-1 0 0 0,0 1-1 0 0,0-1 1 0 0,0 1 0 0 0,0-1 0 0 0,0 1 0 0 0,0-1-1 0 0,0 1 1 0 0,0-1 0 0 0,0 1 0 0 0,0-1 0 0 0,-1 1-1 0 0,1-1 1 0 0,0 1 0 0 0,0-1 0 0 0,0 1 0 0 0,0-1-1 0 0,-1 1 1 0 0,1-1 0 0 0,0 1 0 0 0,-1 0 0 0 0,1-1-1 0 0,0 1 1 0 0,-1-1 0 0 0,1 1 0 0 0,0 0 0 0 0,-1 0-1 0 0,1-1 1 0 0,-1 1-223 0 0,-16 16 2801 0 0,3 0-2532 0 0,1 1 1 0 0,1 0-1 0 0,0 0 1 0 0,1 2-1 0 0,-2 6-269 0 0,10-20-18 0 0,0 1-1 0 0,1 0 1 0 0,0-1-1 0 0,0 1 1 0 0,1 0-1 0 0,-1 0 1 0 0,1 0-1 0 0,0 0 1 0 0,1 0-1 0 0,0 0 1 0 0,0 0-1 0 0,0 0 1 0 0,0 0-1 0 0,1 0 1 0 0,0 0-1 0 0,1 0 1 0 0,-1 0-1 0 0,1 0 0 0 0,0 0 1 0 0,1-1-1 0 0,-1 1 19 0 0,-1-4-9 0 0,0 0-1 0 0,0 0 0 0 0,0-1 1 0 0,0 1-1 0 0,0 0 0 0 0,0 0 0 0 0,1-1 1 0 0,-1 1-1 0 0,1-1 0 0 0,-1 1 1 0 0,1-1-1 0 0,-1 0 0 0 0,1 1 0 0 0,0-1 1 0 0,0 0-1 0 0,-1 0 0 0 0,1 0 1 0 0,0 0-1 0 0,0-1 0 0 0,0 1 0 0 0,0 0 1 0 0,1-1 9 0 0,-2 0-12 0 0,1 0 0 0 0,0-1 0 0 0,0 1-1 0 0,0 0 1 0 0,0-1 0 0 0,0 0 0 0 0,-1 1 0 0 0,1-1 0 0 0,0 0 0 0 0,0 0 0 0 0,-1 0 0 0 0,1 0 0 0 0,-1 0 0 0 0,1 0 0 0 0,-1 0 0 0 0,1-1 0 0 0,-1 1 0 0 0,0-1 0 0 0,1 0 12 0 0,3-4-59 0 0,0-1 0 0 0,0-1 0 0 0,-1 1 0 0 0,0 0 1 0 0,0-1-1 0 0,-1 0 0 0 0,0 0 0 0 0,0 0 0 0 0,1-8 59 0 0,3-44-373 0 0,-5 39 238 0 0,1 0 0 0 0,1 0-1 0 0,5-18 136 0 0,-6 41 193 0 0,-1 1 0 0 0,1-1 0 0 0,-1 1 0 0 0,0 0 0 0 0,0 0-1 0 0,0-1 1 0 0,0 1 0 0 0,0 0 0 0 0,-1 1 0 0 0,2 2-193 0 0,-1 2 39 0 0,1-1 1 0 0,0 1-1 0 0,0-1 0 0 0,1 0 1 0 0,0 0-1 0 0,0 0 0 0 0,1 0 1 0 0,0 0-1 0 0,0-1 1 0 0,0 0-1 0 0,1 0 0 0 0,0-1 1 0 0,0 0-1 0 0,0 0 0 0 0,1 0 1 0 0,0 0-1 0 0,0-1 1 0 0,0 0-1 0 0,0-1 0 0 0,1 0 1 0 0,2 1-40 0 0,-9-4-233 0 0,0 0 1 0 0,-1 0 0 0 0,1-1 0 0 0,-1 1 0 0 0,1 0 0 0 0,0 0-1 0 0,-1-1 1 0 0,1 1 0 0 0,-1 0 0 0 0,1-1 0 0 0,-1 1 0 0 0,1-1-1 0 0,-1 1 1 0 0,1 0 0 0 0,-1-1 0 0 0,0 1 0 0 0,1-1 0 0 0,-1 1-1 0 0,0-1 1 0 0,1 1 0 0 0,-1-1 0 0 0,0 0 0 0 0,0 1 0 0 0,1-1-1 0 0,-1 1 1 0 0,0-1 0 0 0,0 0 0 0 0,0 1 0 0 0,0-1 0 0 0,0 0-1 0 0,0 1 1 0 0,0-1 0 0 0,0 1 0 0 0,0-1 0 0 0,0 0 0 0 0,0 1-1 0 0,0-1 1 0 0,0 1 0 0 0,-1-1 232 0 0,-1-32-4209 0 0,2 30 4031 0 0,0-4-1825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2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12 172 8 0 0,'-6'-51'4148'0'0,"4"45"-3656"0"0,1 0 1 0 0,0 0-1 0 0,0-1 0 0 0,1 1 1 0 0,-1-1-1 0 0,1 1 0 0 0,1 0 1 0 0,-1-1-1 0 0,1 1 0 0 0,0-1 1 0 0,0 1-1 0 0,1 0 0 0 0,0 0 1 0 0,0 0-1 0 0,1 0 0 0 0,0-1-492 0 0,7-7 872 0 0,-5 15-65 0 0,-5 26 298 0 0,-1-8-975 0 0,3 154 739 0 0,23 149-869 0 0,-14-238-1021 0 0,4 0-1 0 0,4-1 0 0 0,3-1 0 0 0,29 66 1022 0 0,-50-145-155 0 0,24 49-3587 0 0,-23-49 3091 0 0,0 0 0 0 0,0 0 0 0 0,0-1 0 0 0,1 1 1 0 0,-1 0-1 0 0,1-1 0 0 0,0 0 0 0 0,0 1 0 0 0,0-1 651 0 0,4 1-1966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2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3753 0 0,'0'17'1846'0'0,"2"-1"-1"0"0,0 0 1 0 0,1 0 0 0 0,1 5-1846 0 0,7 17 659 0 0,1-1-1 0 0,8 14-658 0 0,-7-25 4 0 0,2-1 0 0 0,1 0 0 0 0,0-1 0 0 0,2-1 0 0 0,1-1 0 0 0,1-1 0 0 0,1 0 0 0 0,13 9-4 0 0,-23-20-585 0 0,1-1 0 0 0,0-1 0 0 0,1 0-1 0 0,10 4 586 0 0,-4-3-2557 0 0,-1-1 0 0 0,1 0 0 0 0,6 0 2557 0 0,-16-6-2465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2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0 4457 0 0,'-6'2'420'0'0,"1"0"1"0"0,-1 1-1 0 0,1-1 1 0 0,0 1-1 0 0,0 0 1 0 0,0 1-1 0 0,0-1 1 0 0,0 1-1 0 0,1 0 1 0 0,-4 4-421 0 0,-42 50 1754 0 0,35-39-1272 0 0,-18 22-41 0 0,1 2 0 0 0,2 2 0 0 0,-5 13-441 0 0,21-32-517 0 0,2 0 0 0 0,1 0 0 0 0,1 2 517 0 0,4-10-1726 0 0,1 1 0 0 0,1-1 0 0 0,0 1 0 0 0,0 17 1726 0 0,4-18-3758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4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12 105 4465 0 0,'-12'1'3939'0'0,"21"1"-1309"0"0,25 0-1176 0 0,38-11-976 0 0,53-15-478 0 0,-26-4-2096 0 0,-9-12-5415 0 0,-78 31 4160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4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0 184 4625 0 0,'149'-28'8815'0'0,"-115"23"-10352"0"0,0-2 0 0 0,30-10 1537 0 0,-51 13-447 0 0,1-1 0 0 0,0-1 0 0 0,-1 0 0 0 0,0-1 0 0 0,-1 0 0 0 0,1-1 1 0 0,-2-1-1 0 0,3-1 447 0 0,-9 5-689 0 0,0 0 1 0 0,0-1 0 0 0,-1 1-1 0 0,0-1 1 0 0,0 0 0 0 0,0 0-1 0 0,3-6 689 0 0,-2-2-1964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4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3769 0 0,'-8'11'620'0'0,"1"0"0"0"0,0 0-1 0 0,1 1 1 0 0,1 0 0 0 0,-1 0 0 0 0,2 1 0 0 0,0-1 0 0 0,-1 9-620 0 0,-18 111 2108 0 0,16-83-1400 0 0,2-8-518 0 0,1 1-1 0 0,3-1 1 0 0,1 1 0 0 0,2 0 0 0 0,2-1 0 0 0,5 24-190 0 0,-6-52 14 0 0,0 0-1 0 0,1-1 1 0 0,0 1 0 0 0,1-1 0 0 0,0 0 0 0 0,1 0-1 0 0,1-1 1 0 0,-1 1 0 0 0,2-1 0 0 0,0-1 0 0 0,0 0-1 0 0,3 3-13 0 0,-8-10-96 0 0,1 1-1 0 0,0-1 1 0 0,0 0-1 0 0,0 0 1 0 0,0 0-1 0 0,0 0 1 0 0,0-1-1 0 0,1 1 1 0 0,-1-1-1 0 0,1 0 1 0 0,0-1-1 0 0,0 1 0 0 0,-1-1 1 0 0,1 0-1 0 0,0 0 1 0 0,0 0-1 0 0,0-1 1 0 0,0 0-1 0 0,0 0 1 0 0,0 0-1 0 0,0 0 1 0 0,0-1-1 0 0,0 0 1 0 0,0 0-1 0 0,0 0 1 0 0,0-1-1 0 0,0 0 1 0 0,-1 0-1 0 0,1 0 0 0 0,-1 0 1 0 0,0-1-1 0 0,3-1 97 0 0,3-3-815 0 0,0-1 0 0 0,0-1 0 0 0,-1 1 0 0 0,0-2 0 0 0,0 1 0 0 0,-1-1 0 0 0,0 0 0 0 0,-1-1 0 0 0,0 0 0 0 0,-1 0 0 0 0,0-2 815 0 0,2-3-786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5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3137 0 0,'-7'10'5079'0'0,"-3"26"-2976"0"0,8-28-1529 0 0,-4 15-289 0 0,1 0 0 0 0,1 1 0 0 0,1-1-1 0 0,1 1 1 0 0,1 0 0 0 0,1 6-285 0 0,5 42-25 0 0,6 29 25 0 0,-6-67 142 0 0,-5-30-168 0 0,1 1 1 0 0,-1 0-1 0 0,0 1 1 0 0,0-1 0 0 0,0 0-1 0 0,-1-1 1 0 0,0 1-1 0 0,0 0 1 0 0,0 0-1 0 0,-1 0 1 0 0,1 0-1 0 0,-1-1 1 0 0,-2 4 25 0 0,3-8-1 0 0,1 0 0 0 0,0 0 0 0 0,-1 0 0 0 0,1 0 0 0 0,-1-1 0 0 0,1 1 0 0 0,0 0 0 0 0,-1 0-1 0 0,1-1 1 0 0,-1 1 0 0 0,1 0 0 0 0,0-1 0 0 0,-1 1 0 0 0,1 0 0 0 0,0-1 0 0 0,0 1 0 0 0,-1 0 0 0 0,1-1 0 0 0,0 1 0 0 0,0-1 0 0 0,-1 1 0 0 0,1-1 0 0 0,0 1 0 0 0,0 0 0 0 0,0-1 0 0 0,0 1-1 0 0,0-1 1 0 0,0 1 0 0 0,0-1 0 0 0,0 1 0 0 0,0-1 0 0 0,0 1 0 0 0,0-1 0 0 0,0 1 0 0 0,0-1 0 0 0,0 1 0 0 0,0 0 0 0 0,0-1 1 0 0,-1-22-84 0 0,7-2-14 0 0,1-1 1 0 0,1 1-1 0 0,2 0 1 0 0,0 0-1 0 0,2 1 1 0 0,0 1-1 0 0,6-8 98 0 0,2-4-79 0 0,-16 27-243 0 0,0 1-1 0 0,0 0 1 0 0,1 0-1 0 0,0 0 0 0 0,0 0 1 0 0,1 1-1 0 0,0 0 0 0 0,0 0 1 0 0,0 1-1 0 0,1-1 1 0 0,0 1-1 0 0,1 0 323 0 0,-2 2-412 0 0,0 1 0 0 0,0-1-1 0 0,0 1 1 0 0,0 0 0 0 0,1 1 0 0 0,-1 0 0 0 0,1 0 0 0 0,-1 0-1 0 0,1 1 1 0 0,-1-1 0 0 0,1 2 0 0 0,-1-1 0 0 0,1 1-1 0 0,0 0 1 0 0,3 1 412 0 0,2 0-1440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5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40 1480 0 0,'44'-12'6082'0'0,"-43"11"-5887"0"0,0 1 1 0 0,1-1-1 0 0,-1 0 1 0 0,0 0-1 0 0,0 0 1 0 0,-1 0 0 0 0,1 0-1 0 0,0 0 1 0 0,0 0-1 0 0,0-1 1 0 0,-1 1 0 0 0,1 0-1 0 0,-1 0 1 0 0,1 0-1 0 0,-1-1 1 0 0,1 1-1 0 0,-1 0 1 0 0,1-2-196 0 0,-6-2 1118 0 0,-11 11-505 0 0,-2 9-571 0 0,1 0 0 0 0,0 2 0 0 0,1 0 0 0 0,0 0 0 0 0,2 1 0 0 0,0 1 0 0 0,1 1 0 0 0,1 0 0 0 0,1 0 0 0 0,-7 19-42 0 0,15-30-28 0 0,0 0 0 0 0,0 0-1 0 0,1 1 1 0 0,1-1 0 0 0,-1 10 28 0 0,7 14-244 0 0,-5-32 219 0 0,1-1 0 0 0,-1 1 1 0 0,1 0-1 0 0,-1 0 0 0 0,1 0 0 0 0,-1 0 0 0 0,1-1 1 0 0,0 1-1 0 0,-1 0 0 0 0,1-1 0 0 0,0 1 0 0 0,0 0 1 0 0,0-1-1 0 0,-1 1 0 0 0,1-1 0 0 0,0 1 0 0 0,0-1 1 0 0,0 0-1 0 0,0 1 0 0 0,0-1 0 0 0,0 0 1 0 0,0 0-1 0 0,0 1 0 0 0,0-1 0 0 0,0 0 0 0 0,0 0 1 0 0,0 0 24 0 0,2-1-41 0 0,-1 1 0 0 0,1-1 1 0 0,-1 1-1 0 0,1-1 1 0 0,0 0-1 0 0,-1 0 1 0 0,0 0-1 0 0,1 0 0 0 0,-1-1 1 0 0,0 1-1 0 0,1-1 1 0 0,-1 1-1 0 0,0-1 0 0 0,0 0 1 0 0,1-2 40 0 0,32-36-543 0 0,-20 21 220 0 0,79-113-163 0 0,-94 131 526 0 0,1 0 0 0 0,-1 0 0 0 0,1 0-1 0 0,0 0 1 0 0,-1 0 0 0 0,1 0 0 0 0,0 0 0 0 0,0 0-1 0 0,0 0 1 0 0,0 0 0 0 0,-1 1 0 0 0,1-1 0 0 0,0 0-1 0 0,1 1 1 0 0,-1-1 0 0 0,0 1 0 0 0,0-1 0 0 0,0 1 0 0 0,0-1-1 0 0,0 1 1 0 0,0 0 0 0 0,1 0 0 0 0,-1 0 0 0 0,0-1-1 0 0,0 1 1 0 0,0 0 0 0 0,1 0 0 0 0,-1 1 0 0 0,0-1-1 0 0,0 0 1 0 0,0 0 0 0 0,0 1 0 0 0,1-1 0 0 0,-1 0-1 0 0,0 1-39 0 0,2 2 138 0 0,0-1 0 0 0,0 1 0 0 0,-1 0 0 0 0,0 0 0 0 0,1 0 0 0 0,-1 0 0 0 0,0 1-1 0 0,-1-1 1 0 0,1 0 0 0 0,0 1 0 0 0,-1 1-138 0 0,5 4 17 0 0,-1-1-1 0 0,1 0 0 0 0,0 0 1 0 0,1 0-1 0 0,0-1 1 0 0,0 1-1 0 0,0-2 1 0 0,1 1-1 0 0,0-1 0 0 0,0 0 1 0 0,1-1-1 0 0,0 0 1 0 0,0 0-17 0 0,17 11-181 0 0,-25-15 23 0 0,0 0-1 0 0,0-1 0 0 0,0 1 0 0 0,0-1 0 0 0,0 1 0 0 0,0-1 0 0 0,0 1 0 0 0,1-1 0 0 0,-1 0 0 0 0,0 1 0 0 0,0-1 0 0 0,0 0 0 0 0,1 0 0 0 0,-1 0 0 0 0,0 0 0 0 0,0 0 0 0 0,0 0 0 0 0,1 0 0 0 0,-1-1 0 0 0,0 1 1 0 0,1-1 157 0 0,-1 1-316 0 0,0-1 0 0 0,1 0 0 0 0,-1 0 0 0 0,0 1 0 0 0,0-1 0 0 0,0 0 0 0 0,0 0 0 0 0,0-1 0 0 0,0 1 0 0 0,0 0-1 0 0,0 0 1 0 0,0 0 0 0 0,-1-1 0 0 0,1 1 0 0 0,0 0 0 0 0,-1-1 0 0 0,1 1 0 0 0,-1 0 0 0 0,1-1 0 0 0,-1 1-1 0 0,0-1 1 0 0,0 1 0 0 0,1-1 0 0 0,-1 1 0 0 0,0-1 0 0 0,0 0 317 0 0,0-6-1571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5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3321 0 0,'0'0'1391'0'0,"13"5"1914"0"0,16 6-2803 0 0,38 3-6829 0 0,-57-14 4143 0 0</inkml:trace>
  <inkml:trace contextRef="#ctx0" brushRef="#br0" timeOffset="1">159 382 5305 0 0,'-16'42'2872'0'0,"2"0"1"0"0,-5 29-2873 0 0,13-39 117 0 0,0-1 1 0 0,3 1 0 0 0,0 0 0 0 0,3 3-118 0 0,-1-34-146 0 0,1 0 1 0 0,0 0-1 0 0,0 0 0 0 0,0 0 1 0 0,0 0-1 0 0,0 0 0 0 0,0 0 0 0 0,1 0 1 0 0,-1 0-1 0 0,0 0 0 0 0,0 0 1 0 0,1 0-1 0 0,-1 0 0 0 0,1 0 0 0 0,-1 0 1 0 0,1-1-1 0 0,-1 1 0 0 0,1 0 1 0 0,-1 0-1 0 0,1 0 0 0 0,0-1 0 0 0,-1 1 1 0 0,1 0-1 0 0,0-1 0 0 0,0 1 1 0 0,-1 0-1 0 0,1-1 0 0 0,0 1 1 0 0,0-1-1 0 0,0 1 0 0 0,0-1 146 0 0,0 0-315 0 0,1 0 1 0 0,-1 0-1 0 0,0 0 1 0 0,1 0-1 0 0,-1 0 0 0 0,1 0 1 0 0,-1-1-1 0 0,0 1 1 0 0,1 0-1 0 0,-1-1 0 0 0,0 1 1 0 0,0-1-1 0 0,1 0 1 0 0,-1 1-1 0 0,0-1 0 0 0,0 0 1 0 0,0 0-1 0 0,0 0 1 0 0,0 0-1 0 0,0 0 0 0 0,1 0 315 0 0,5-4-389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6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48 4097 0 0,'-1'22'1909'0'0,"-2"0"-1"0"0,0 0 1 0 0,-1 0 0 0 0,-6 14-1909 0 0,5-18 146 0 0,1-1-1 0 0,0 1 1 0 0,1 0 0 0 0,1 0 0 0 0,1 0-1 0 0,0 0 1 0 0,2 6-146 0 0,0-9 5 0 0,-1-11-94 0 0,0-1-1 0 0,0 1 1 0 0,0 0-1 0 0,1-1 0 0 0,-1 1 1 0 0,1 0-1 0 0,0-1 1 0 0,0 1-1 0 0,0-1 1 0 0,1 1-1 0 0,-1-1 1 0 0,1 0-1 0 0,2 3 90 0 0,14-59-3241 0 0,-4 10 2684 0 0,2 2 0 0 0,1 0 0 0 0,3 1 0 0 0,1 0-1 0 0,2 2 1 0 0,17-22 557 0 0,-38 58 115 0 0,-1 0-1 0 0,1-1 0 0 0,0 1 1 0 0,0 0-1 0 0,0 0 1 0 0,0 0-1 0 0,0 0 1 0 0,1 0-1 0 0,-1 1 1 0 0,0-1-1 0 0,1 1 0 0 0,-1-1 1 0 0,1 1-1 0 0,0 0 1 0 0,-1 0-1 0 0,1 0 1 0 0,0 0-1 0 0,0 1 1 0 0,0-1-1 0 0,0 1-114 0 0,-1 0 156 0 0,0 1 1 0 0,0 0-1 0 0,0-1 1 0 0,-1 1-1 0 0,1 0 0 0 0,0 0 1 0 0,-1 0-1 0 0,1 0 1 0 0,-1 0-1 0 0,1 0 1 0 0,-1 0-1 0 0,1 1 0 0 0,-1-1 1 0 0,0 0-1 0 0,0 1 1 0 0,1-1-1 0 0,-1 1 1 0 0,0 0-1 0 0,-1-1 0 0 0,1 1 1 0 0,0 0-1 0 0,0-1 1 0 0,-1 1-1 0 0,1 0 0 0 0,-1 0 1 0 0,1 0-1 0 0,-1 0 1 0 0,0 0-1 0 0,0-1 1 0 0,0 2-157 0 0,5 27 839 0 0,-2 1 1 0 0,-1 0 0 0 0,-2 7-840 0 0,5 65 344 0 0,-2-85-446 0 0,1 18-757 0 0,-14-16-4744 0 0,6-25-158 0 0,3 1 3240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8 0 0,'3'-5'5137'0'0,"7"10"-1830"0"0,19 21-129 0 0,-2-3-1510 0 0,-15-16-1328 0 0,0-1 1 0 0,0 0 0 0 0,1-1 0 0 0,0-1 0 0 0,6 2-341 0 0,28 1-800 0 0,-7-11-4739 0 0,-37 1-250 0 0,-3 2 2923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6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 5265 0 0,'-3'10'771'0'0,"0"0"0"0"0,0 1 0 0 0,1-1 1 0 0,1 1-1 0 0,0 0 0 0 0,0-1 0 0 0,1 1 0 0 0,1 5-771 0 0,-2 24 1069 0 0,-33 242 2166 0 0,15-158-2655 0 0,6 1 0 0 0,4 41-580 0 0,-3 54-1383 0 0,4-126-5362 0 0,7-65 2193 0 0,1-16 342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6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4793 0 0,'54'-3'4658'0'0,"16"-6"-4664"0"0,60-7-497 0 0,-46 11-6528 0 0,-77 5 5128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7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3361 0 0,'6'-4'500'0'0,"1"0"0"0"0,0 1 0 0 0,0 0 0 0 0,1 0 1 0 0,-1 0-1 0 0,1 1 0 0 0,-1 0 0 0 0,2 0-500 0 0,14-4 325 0 0,40-12-65 0 0,0 3 0 0 0,14 1-260 0 0,29-7-1376 0 0,-22 2-3199 0 0,-63 12 2327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7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1 3169 0 0,'-5'0'546'0'0,"1"0"1"0"0,-1 1-1 0 0,1-1 1 0 0,0 1-1 0 0,-1 0 1 0 0,1 1 0 0 0,0-1-1 0 0,0 1 1 0 0,0-1-1 0 0,0 1 1 0 0,0 1-1 0 0,0-1 1 0 0,-1 1-547 0 0,-1 2 339 0 0,0 0 1 0 0,-1 1-1 0 0,1 0 0 0 0,1 0 0 0 0,0 0 0 0 0,-1 1 1 0 0,1 0-340 0 0,-10 18-26 0 0,1 1 0 0 0,1 0 1 0 0,-8 24 25 0 0,12-28 503 0 0,-6 18-273 0 0,1 1 0 0 0,-8 37-230 0 0,14-38 67 0 0,1 0-1 0 0,2 1 1 0 0,1-1 0 0 0,3 1-1 0 0,1 8-66 0 0,1-33-111 0 0,0 1 0 0 0,1-1 0 0 0,1 0 0 0 0,1 0-1 0 0,0 0 1 0 0,1-1 0 0 0,0 1 0 0 0,2-1 0 0 0,4 8 111 0 0,-8-17-370 0 0,1 0 0 0 0,0 0 0 0 0,0-1 0 0 0,1 1 0 0 0,0-1 0 0 0,0 0 0 0 0,0-1 0 0 0,0 1 0 0 0,1-1 0 0 0,3 2 370 0 0,-3-3-595 0 0,0 0 0 0 0,0 0-1 0 0,0-1 1 0 0,0 0 0 0 0,0 0-1 0 0,0-1 1 0 0,0 0 0 0 0,1 0-1 0 0,-1 0 1 0 0,0-1 0 0 0,1 0-1 0 0,5 0 596 0 0,6-2-2016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0 1096 0 0,'-1'0'387'0'0,"-1"1"-1"0"0,1-1 1 0 0,0 0-1 0 0,0 0 1 0 0,0 1-1 0 0,0-1 0 0 0,0 0 1 0 0,0 1-1 0 0,0-1 1 0 0,0 1-1 0 0,0 0 1 0 0,0-1-1 0 0,0 1 1 0 0,0 0-1 0 0,0 0 0 0 0,0-1 1 0 0,0 2-387 0 0,-14 20 2834 0 0,-7 34-1610 0 0,17-41-523 0 0,0 3-627 0 0,0 0 0 0 0,1-1-1 0 0,1 1 1 0 0,1 1-1 0 0,1-1 1 0 0,0 0-1 0 0,1 0 1 0 0,1 1 0 0 0,1-1-1 0 0,0 0 1 0 0,3 9-74 0 0,-2-17-402 0 0,0-1 0 0 0,0 0 0 0 0,1 1 0 0 0,1-1 0 0 0,-1-1 0 0 0,1 1 0 0 0,5 6 402 0 0,-7-16-158 0 0,-1-1 0 0 0,0 1 1 0 0,1-1-1 0 0,-1 1 0 0 0,0-1 1 0 0,0 0-1 0 0,0 0 0 0 0,0 1 0 0 0,0-2 1 0 0,0 1-1 0 0,-1 0 0 0 0,1 0 0 0 0,-1 0 1 0 0,1-1-1 0 0,-1 1 158 0 0,13-27-394 0 0,-1 0 0 0 0,-1-1 0 0 0,4-18 394 0 0,-7 19 303 0 0,1 0-1 0 0,2 1 1 0 0,1 0-1 0 0,2-1-302 0 0,-15 28 63 0 0,0 0 0 0 0,1 0 1 0 0,-1 0-1 0 0,0 0 0 0 0,1 0 0 0 0,-1 1 0 0 0,1-1 1 0 0,0 0-1 0 0,-1 0 0 0 0,1 1 0 0 0,-1-1 0 0 0,1 0 1 0 0,0 1-1 0 0,0-1 0 0 0,-1 1 0 0 0,1-1 0 0 0,0 1 1 0 0,0-1-1 0 0,0 1 0 0 0,-1-1 0 0 0,1 1 0 0 0,0 0 1 0 0,0-1-1 0 0,0 1 0 0 0,0 0 0 0 0,0 0 0 0 0,0 0 1 0 0,0 0-1 0 0,0 0 0 0 0,0 0-63 0 0,0 1 70 0 0,0-1 1 0 0,1 1 0 0 0,-1 0-1 0 0,0 0 1 0 0,0 0-1 0 0,0 1 1 0 0,1-1-1 0 0,-1 0 1 0 0,-1 0 0 0 0,1 1-1 0 0,0-1 1 0 0,0 0-1 0 0,0 1 1 0 0,-1-1-1 0 0,1 1 1 0 0,0 0-71 0 0,18 71 809 0 0,-17-64-758 0 0,2 16 32 0 0,-3-18-66 0 0,0 0 1 0 0,0 0 0 0 0,0 0 0 0 0,1 0 0 0 0,0 0 0 0 0,1 0 0 0 0,-1-1 0 0 0,1 1-1 0 0,0-1 1 0 0,2 2-18 0 0,-5-8-29 0 0,1 1 0 0 0,-1-1 0 0 0,1 0-1 0 0,-1 1 1 0 0,1-1 0 0 0,-1 0 0 0 0,1 1 0 0 0,0-1-1 0 0,-1 0 1 0 0,1 0 0 0 0,-1 0 0 0 0,1 0-1 0 0,-1 0 1 0 0,1 0 0 0 0,0 0 0 0 0,-1 0 0 0 0,1 0-1 0 0,-1 0 1 0 0,1 0 0 0 0,0 0 0 0 0,-1 0 0 0 0,1 0-1 0 0,-1 0 1 0 0,1 0 0 0 0,-1-1 0 0 0,1 1-1 0 0,-1 0 1 0 0,1-1 0 0 0,-1 1 0 0 0,1 0 0 0 0,-1-1 29 0 0,21-17-751 0 0,11-27-169 0 0,-16 18 588 0 0,2 1 1 0 0,1 1 0 0 0,1 0 0 0 0,1 2-1 0 0,20-18 332 0 0,-36 36-8 0 0,0 1 1 0 0,0 0-1 0 0,0 1 0 0 0,0-1 0 0 0,1 1 0 0 0,4-3 8 0 0,-9 6 39 0 0,0 0 0 0 0,0-1 1 0 0,0 1-1 0 0,0 0 0 0 0,0 0 1 0 0,0-1-1 0 0,0 1 0 0 0,0 0 0 0 0,0 0 1 0 0,0 0-1 0 0,0 0 0 0 0,0 0 0 0 0,0 1 1 0 0,0-1-1 0 0,0 0 0 0 0,0 0 0 0 0,0 1 1 0 0,0-1-1 0 0,0 1 0 0 0,0-1 0 0 0,0 0 1 0 0,0 1-1 0 0,0 0 0 0 0,0-1 1 0 0,-1 1-1 0 0,1 0 0 0 0,0-1 0 0 0,0 1 1 0 0,-1 0-1 0 0,1 0 0 0 0,0-1 0 0 0,-1 1 1 0 0,1 0-1 0 0,-1 0 0 0 0,1 0 0 0 0,-1 0 1 0 0,0 0-1 0 0,1 0 0 0 0,-1 0 1 0 0,0 0-1 0 0,0 0 0 0 0,1 0-39 0 0,7 30 1098 0 0,0 1 0 0 0,1 19-1098 0 0,3 16 257 0 0,0 8-27 0 0,-10-47-4899 0 0,-5-23-465 0 0,1-5 2664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8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1 800 0 0,'-4'9'850'0'0,"1"0"0"0"0,0 0 0 0 0,1 1 0 0 0,0-1 1 0 0,1 1-1 0 0,-1-1 0 0 0,2 7-850 0 0,-1-5 43 0 0,0 0 1 0 0,-1 0-1 0 0,0 0 1 0 0,0-1-1 0 0,-4 8-43 0 0,2-1-729 0 0,4-15 466 0 0,0 0 0 0 0,0-1 0 0 0,0 1-1 0 0,-1-1 1 0 0,1 0 0 0 0,0 1 0 0 0,-1-1-1 0 0,1 1 1 0 0,-1-1 0 0 0,0 1 0 0 0,0-1-1 0 0,1 0 1 0 0,-1 0 0 0 0,0 1 0 0 0,0-1 0 0 0,0 0-1 0 0,0 0 1 0 0,0 0 0 0 0,0 0 0 0 0,-1 0-1 0 0,1 0 1 0 0,-1 0 263 0 0,-2 2-440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9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 1648 0 0,'0'0'203'0'0,"0"0"0"0"0,-1-1 0 0 0,1 1 1 0 0,0 0-1 0 0,-1 0 0 0 0,1 0 0 0 0,-1 0 0 0 0,1-1 0 0 0,0 1 0 0 0,-1 0 0 0 0,1 0 0 0 0,-1 0 0 0 0,1 0 0 0 0,-1 0 0 0 0,1 0 0 0 0,0 0 0 0 0,-1 0 0 0 0,1 0 0 0 0,-1 0 0 0 0,1 1 0 0 0,0-1 0 0 0,-1 0 0 0 0,1 0 0 0 0,-1 0 0 0 0,1 0 1 0 0,0 1-1 0 0,-1-1 0 0 0,1 0 0 0 0,0 0 0 0 0,-1 1 0 0 0,1-1 0 0 0,0 0 0 0 0,-1 0 0 0 0,1 1 0 0 0,0-1 0 0 0,0 0 0 0 0,-1 1 0 0 0,1-1 0 0 0,0 0 0 0 0,0 1-203 0 0,-16 26 2234 0 0,-5 31-1690 0 0,16-32-264 0 0,-6 54 41 0 0,11-73-317 0 0,0 0 1 0 0,0 0-1 0 0,1 0 1 0 0,-1 0-1 0 0,1-1 1 0 0,1 1-1 0 0,0 0 1 0 0,-1-1-1 0 0,2 1 0 0 0,1 3-4 0 0,-2-8-22 0 0,-1 1 0 0 0,1-1-1 0 0,0 1 1 0 0,1-1-1 0 0,-1 0 1 0 0,0 0-1 0 0,1 0 1 0 0,-1 0 0 0 0,1 0-1 0 0,-1-1 1 0 0,1 1-1 0 0,0-1 1 0 0,0 0-1 0 0,0 1 1 0 0,-1-1-1 0 0,1-1 1 0 0,0 1 0 0 0,1 0-1 0 0,-1-1 1 0 0,0 1-1 0 0,0-1 1 0 0,0 0-1 0 0,0 0 1 0 0,0 0 0 0 0,0-1-1 0 0,0 1 1 0 0,0-1-1 0 0,0 0 1 0 0,3 0 22 0 0,10-3-222 0 0,-1 0-1 0 0,0-2 1 0 0,0 1 0 0 0,0-2 0 0 0,2-1 222 0 0,28-19-1461 0 0,-33 18 53 0 0,0 0 1 0 0,0-1-1 0 0,-1-1 0 0 0,0 0 1 0 0,-1 0-1 0 0,0-1 0 0 0,0-2 1408 0 0,-6 7-109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9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0 1600 0 0,'-21'75'7773'0'0,"4"-21"-3888"0"0,-7 46-3885 0 0,14-48 329 0 0,3-1 0 0 0,3 1-1 0 0,1 30-328 0 0,-6-36-2727 0 0,-3-22-5527 0 0,12-23 6813 0 0,0 1-373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29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8 0 0,'3'0'450'0'0,"-1"0"1"0"0,1 0-1 0 0,-1 1 0 0 0,1-1 0 0 0,-1 1 1 0 0,1-1-1 0 0,-1 1 0 0 0,1 0 0 0 0,-1 0 1 0 0,0 0-1 0 0,0 0 0 0 0,1 0 1 0 0,-1 1-1 0 0,0-1 0 0 0,0 1 0 0 0,0 0 1 0 0,0-1-1 0 0,-1 1 0 0 0,2 1-450 0 0,1 2 410 0 0,-1 0 1 0 0,0 0-1 0 0,0 0 0 0 0,-1 0 0 0 0,1 0 0 0 0,-1 0 0 0 0,0 1 0 0 0,-1-1 1 0 0,1 2-411 0 0,3 19 362 0 0,-2-1-1 0 0,0 1 1 0 0,-2 0 0 0 0,0 1-362 0 0,-1-1 660 0 0,0 240 851 0 0,1-236-1752 0 0,-1-1-1 0 0,-1 1 1 0 0,-1-1 0 0 0,-2 1 0 0 0,-1-1 0 0 0,-1 0 0 0 0,-1 1 241 0 0,-22 42-4062 0 0,-11-2-3392 0 0,26-47 4793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37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553 209 464 0 0,'-3'-5'279'0'0,"-1"1"0"0"0,1-1-1 0 0,0 0 1 0 0,0 0 0 0 0,1 0 0 0 0,0-1-1 0 0,-1 1 1 0 0,2-1 0 0 0,-1 1 0 0 0,1-1-1 0 0,0 1 1 0 0,0-1 0 0 0,0 0 0 0 0,1 0-1 0 0,0 1 1 0 0,0-1 0 0 0,0 0 0 0 0,1 0-1 0 0,0 1 1 0 0,1-3-279 0 0,-1-2 552 0 0,-1 0-1 0 0,1 0 1 0 0,-1 1-1 0 0,-1-1 1 0 0,0 0 0 0 0,-1-4-552 0 0,2 13 49 0 0,0 0 0 0 0,-1 0 0 0 0,1 0 0 0 0,0 1 0 0 0,0-1 0 0 0,-1 0 0 0 0,1 0 0 0 0,0 0 0 0 0,-1 0 0 0 0,1 1 0 0 0,-1-1 0 0 0,1 0 0 0 0,-1 0 1 0 0,1 1-1 0 0,-1-1 0 0 0,0 0 0 0 0,1 1 0 0 0,-1-1 0 0 0,0 1 0 0 0,0-1 0 0 0,1 1 0 0 0,-1-1 0 0 0,0 1 0 0 0,0-1 0 0 0,0 1 0 0 0,0 0 0 0 0,1-1 0 0 0,-1 1 0 0 0,0 0 1 0 0,-1 0-50 0 0,0 0 57 0 0,0 0 0 0 0,0 1 0 0 0,-1-1 0 0 0,1 1 1 0 0,0-1-1 0 0,0 1 0 0 0,0 0 0 0 0,0 0 0 0 0,0 0 1 0 0,0 0-1 0 0,0 0 0 0 0,-2 1-57 0 0,-4 4 82 0 0,0 0 0 0 0,1 1-1 0 0,0 0 1 0 0,0 0 0 0 0,-3 4-82 0 0,-4 11 49 0 0,1 1 0 0 0,1 0 0 0 0,2 1-1 0 0,0 0 1 0 0,1 1 0 0 0,2 0 0 0 0,0 2-49 0 0,-7 18-29 0 0,-39 139-66 0 0,7 2-1 0 0,9 2 1 0 0,-11 179 95 0 0,15-22-106 0 0,-56 729 105 0 0,86-1015-3 0 0,-21 546 71 0 0,24-354-59 0 0,18 103-8 0 0,12 206-17 0 0,-18-255 364 0 0,42 240-347 0 0,-24-348 17 0 0,38 219-36 0 0,-19-176 313 0 0,11-2 0 0 0,25 42-294 0 0,43 55 146 0 0,-26-76-435 0 0,-72-177-482 0 0,-4-14-1875 0 0,-10-22-2496 0 0,-11-32 1029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8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 3657 0 0,'0'0'174'0'0,"0"0"1"0"0,-1-1-1 0 0,1 1 0 0 0,0 0 1 0 0,0 0-1 0 0,-1 0 1 0 0,1 0-1 0 0,0-1 1 0 0,0 1-1 0 0,-1 0 0 0 0,1 0 1 0 0,0 0-1 0 0,0 0 1 0 0,-1 0-1 0 0,1 0 0 0 0,0 0 1 0 0,-1 0-1 0 0,1 0 1 0 0,0 0-1 0 0,0 0 1 0 0,-1 0-1 0 0,1 0 0 0 0,0 0 1 0 0,-1 0-1 0 0,1 0 1 0 0,0 0-1 0 0,0 0 0 0 0,-1 0 1 0 0,1 0-1 0 0,0 0 1 0 0,0 1-1 0 0,-1-1 1 0 0,1 0-1 0 0,0 0 0 0 0,0 0 1 0 0,-1 1-175 0 0,-8 11 2614 0 0,-5 24-1800 0 0,12-30-114 0 0,-17 46-326 0 0,2 0-1 0 0,-2 20-373 0 0,11-33-3433 0 0,2-1-3444 0 0,6-32 2384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38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5721 0 0,'-6'9'374'0'0,"1"0"1"0"0,0 1-1 0 0,0-1 0 0 0,1 1 1 0 0,1 0-1 0 0,-1 0 0 0 0,2 0 0 0 0,-1 1 1 0 0,1 5-375 0 0,-9 100-234 0 0,9-89 544 0 0,0 6-240 0 0,-5 74 16 0 0,5 1 1 0 0,6 49-87 0 0,-2-98 36 0 0,-3-46-66 0 0,0 0 1 0 0,2 0 0 0 0,0 0-1 0 0,0 0 1 0 0,1 0 0 0 0,1 0-1 0 0,0 0 1 0 0,0 0 0 0 0,2 0 29 0 0,-5-12-8 0 0,0-1 0 0 0,0 0 0 0 0,0 0 0 0 0,1 1 0 0 0,-1-1 0 0 0,0 0 1 0 0,0 0-1 0 0,0 0 0 0 0,0 0 0 0 0,1 1 0 0 0,-1-1 0 0 0,0 0 0 0 0,0 0 1 0 0,0 0-1 0 0,1 0 0 0 0,-1 0 0 0 0,0 0 0 0 0,0 1 0 0 0,1-1 1 0 0,-1 0-1 0 0,0 0 0 0 0,0 0 0 0 0,1 0 0 0 0,-1 0 0 0 0,0 0 0 0 0,0 0 1 0 0,0 0-1 0 0,1 0 0 0 0,-1 0 0 0 0,0 0 0 0 0,0 0 0 0 0,1 0 0 0 0,-1 0 1 0 0,0-1-1 0 0,0 1 0 0 0,1 0 0 0 0,-1 0 0 0 0,0 0 0 0 0,0 0 0 0 0,0 0 1 0 0,1 0-1 0 0,-1-1 0 0 0,0 1 0 0 0,0 0 0 0 0,0 0 0 0 0,1 0 0 0 0,-1-1 8 0 0,13-14-231 0 0,6-20 6 0 0,1-34-237 0 0,8-59 462 0 0,-18 74 115 0 0,2 0-1 0 0,3 1 0 0 0,16-38-114 0 0,-29 87 112 0 0,0-1-1 0 0,1 1 0 0 0,-1 0 0 0 0,1 0 0 0 0,0 0 0 0 0,0 0 0 0 0,0 0 1 0 0,0 1-1 0 0,1-1 0 0 0,-1 1 0 0 0,5-3-111 0 0,-7 5 42 0 0,-1 1 0 0 0,1-1 1 0 0,0 1-1 0 0,0-1 0 0 0,0 1 0 0 0,0 0 0 0 0,0-1 0 0 0,0 1 1 0 0,1 0-1 0 0,-1 0 0 0 0,0 0 0 0 0,0 0 0 0 0,0-1 1 0 0,0 2-1 0 0,0-1 0 0 0,0 0 0 0 0,0 0 0 0 0,0 0 1 0 0,0 0-1 0 0,0 1 0 0 0,1-1-42 0 0,-1 1 37 0 0,1 0 1 0 0,0 0-1 0 0,-1 0 1 0 0,0 1-1 0 0,1-1 1 0 0,-1 0-1 0 0,0 1 1 0 0,1-1-1 0 0,-1 1 1 0 0,0-1-1 0 0,0 1 1 0 0,0 0-1 0 0,0-1 1 0 0,-1 1 0 0 0,1 0-1 0 0,0 1-37 0 0,21 60 566 0 0,-3 1 0 0 0,2 23-566 0 0,1 0 71 0 0,25 85 84 0 0,-24-291-2185 0 0,3 30 1926 0 0,3 1 0 0 0,14-21 104 0 0,-40 100 50 0 0,1 1 1 0 0,0 0-1 0 0,1-1 1 0 0,0 2-1 0 0,0-1 1 0 0,1 0-1 0 0,0 1 1 0 0,2-2-51 0 0,-7 8 35 0 0,0 0 0 0 0,0 0 0 0 0,1 0-1 0 0,-1 0 1 0 0,1 0 0 0 0,-1 0 0 0 0,1 0 0 0 0,-1 0 0 0 0,1 1 0 0 0,-1-1 0 0 0,1 1 0 0 0,0-1 0 0 0,-1 1 0 0 0,1-1 0 0 0,0 1 0 0 0,0 0 0 0 0,-1 0 0 0 0,1 0-1 0 0,0 0-34 0 0,0 0 39 0 0,0 1-1 0 0,0 0 0 0 0,0 0 1 0 0,0 0-1 0 0,0 0 0 0 0,0 0 1 0 0,0 0-1 0 0,-1 1 0 0 0,1-1 1 0 0,-1 0-1 0 0,1 1 0 0 0,-1-1 0 0 0,1 1 1 0 0,-1 0-1 0 0,0-1 0 0 0,0 1 1 0 0,1 0-1 0 0,-1 0 0 0 0,-1 0 1 0 0,1 0-39 0 0,29 60 553 0 0,-3 2 1 0 0,14 51-554 0 0,-6-16 109 0 0,-23-69-457 0 0,16 47 948 0 0,-22-38-2923 0 0,-11 0-4065 0 0,2-31 1740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2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0 516 3161 0 0,'0'-7'238'0'0,"1"0"1"0"0,-1 0 0 0 0,1 0-1 0 0,0 1 1 0 0,1-1-1 0 0,-1 0 1 0 0,1 1 0 0 0,1-1-1 0 0,-1 1 1 0 0,1 0-1 0 0,0 0 1 0 0,1 0 0 0 0,-1 0-1 0 0,1 0 1 0 0,1-1-239 0 0,5-3 108 0 0,0 0 0 0 0,0 1 1 0 0,0 0-1 0 0,1 1 0 0 0,1 0 0 0 0,-1 1 1 0 0,4-1-109 0 0,19-12 199 0 0,-9 4-21 0 0,2 1 1 0 0,-1 2-1 0 0,13-4-178 0 0,81-27 152 0 0,0 6-1 0 0,3 6 1 0 0,1 5-1 0 0,112-10-151 0 0,-87 21 251 0 0,415-37 278 0 0,-320 40-138 0 0,79 11-391 0 0,-187 6 205 0 0,474 18 337 0 0,-459-14-185 0 0,0 7 0 0 0,-2 6 0 0 0,0 7 0 0 0,-1 6 0 0 0,23 14-357 0 0,-5 11 1069 0 0,33 22-1069 0 0,-140-58 63 0 0,2-3 0 0 0,28 5-63 0 0,56 19 52 0 0,-20 2-803 0 0,-73-25-6807 0 0,-44-18 2087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 3233 0 0,'27'-2'6968'0'0,"-40"28"-6890"0"0,1 1-1 0 0,1 1 1 0 0,2 0 0 0 0,0 1 0 0 0,1 7-78 0 0,5-27-23 0 0,2 0 0 0 0,-1 0 0 0 0,1 0 1 0 0,1 0-1 0 0,0 0 0 0 0,0 0 0 0 0,0 0 0 0 0,1 0 1 0 0,1 0-1 0 0,0 0 0 0 0,0 0 0 0 0,0 0 1 0 0,1-1-1 0 0,1 1 0 0 0,-1-1 0 0 0,1 0 0 0 0,1 0 1 0 0,-1 0-1 0 0,3 1 23 0 0,-3-5 11 0 0,0 0 0 0 0,0-1 0 0 0,0 1 0 0 0,1-1 0 0 0,-1 0 0 0 0,1-1 0 0 0,0 1-1 0 0,0-1 1 0 0,0 0 0 0 0,0 0 0 0 0,0 0 0 0 0,0-1 0 0 0,1 0 0 0 0,-1 0 0 0 0,0 0 0 0 0,1 0 0 0 0,-1-1 0 0 0,2 0-11 0 0,19-1 114 0 0,-1 0-1 0 0,1-1 1 0 0,11-4-114 0 0,0 1-23 0 0,10 0-29 0 0,-20 3-169 0 0,1-1 0 0 0,-1-2 1 0 0,0 0-1 0 0,22-8 221 0 0,-45 11-242 0 0,0 1-337 0 0,0 0 1 0 0,0-1 0 0 0,0 1-1 0 0,-1-1 1 0 0,1 0 0 0 0,-1 0 0 0 0,1 0-1 0 0,-1 0 1 0 0,0 0 0 0 0,0-1-1 0 0,0 0 1 0 0,3-2 578 0 0,-4 0-2547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3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5361 0 0,'-5'10'345'0'0,"0"0"-1"0"0,1 0 1 0 0,0 1-1 0 0,1 0 1 0 0,0-1-1 0 0,1 1 1 0 0,0 0-1 0 0,1 1 1 0 0,0 8-345 0 0,-5 25 707 0 0,-10 48 862 0 0,1 24-1569 0 0,12-83-197 0 0,2 0 0 0 0,1 0 0 0 0,2 0 1 0 0,2 0-1 0 0,2 8 197 0 0,3 23-5384 0 0,-8-49 1022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4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2393 0 0,'1'6'5389'0'0,"3"30"-2906"0"0,-21 77-1909 0 0,5 1 1 0 0,4 14-575 0 0,3 231 184 0 0,5-302-146 0 0,7 161-170 0 0,0-126-2302 0 0,-7-90 2122 0 0,0 0-1 0 0,0 0 1 0 0,1 0 0 0 0,-1 0-1 0 0,0 0 1 0 0,1-1 0 0 0,-1 1-1 0 0,1 0 1 0 0,-1 0 0 0 0,1 0-1 0 0,0 0 1 0 0,0-1 0 0 0,0 1-1 0 0,0 0 1 0 0,0-1 0 0 0,0 1-1 0 0,0-1 1 0 0,1 1 0 0 0,-1-1-1 0 0,1 1 313 0 0,1-4-2815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6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1024 0 0,'-4'5'395'0'0,"1"0"-1"0"0,0 0 1 0 0,0 0-1 0 0,1 0 0 0 0,-1 0 1 0 0,1 1-1 0 0,1-1 1 0 0,-1 1-1 0 0,1-1 1 0 0,-1 1-1 0 0,2 0 1 0 0,-1-1-1 0 0,1 1 0 0 0,0 3-394 0 0,-1 12 225 0 0,2 0-1 0 0,0-1 0 0 0,2 9-224 0 0,-1-18-13 0 0,0-1 0 0 0,1 1 1 0 0,1 0-1 0 0,-1-1 0 0 0,2 0 0 0 0,-1 0 1 0 0,1 0-1 0 0,1-1 0 0 0,3 5 13 0 0,-6-10-250 0 0,0 0 0 0 0,0 0 0 0 0,0 0 0 0 0,1 0 0 0 0,-1 0 0 0 0,1-1 0 0 0,0 1-1 0 0,0-1 1 0 0,0 0 0 0 0,1 0 0 0 0,-1-1 0 0 0,1 0 0 0 0,0 1 0 0 0,-1-1 0 0 0,1-1 0 0 0,0 1 0 0 0,0-1 0 0 0,0 0 0 0 0,0 0-1 0 0,1 0 1 0 0,-1-1 250 0 0,7-1-1844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6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1 3913 0 0,'-37'76'3387'0'0,"8"-14"-1643"0"0,-15 20-1744 0 0,31-62-331 0 0,0 0 1 0 0,-2 0-1 0 0,0-2 0 0 0,-1 0 1 0 0,-14 13 330 0 0,-5-2-802 0 0,0-2 0 0 0,-2-1 0 0 0,-28 14 802 0 0,63-40 4 0 0,0 1 0 0 0,1 0 1 0 0,-1 0-1 0 0,1 0 0 0 0,-1 0 0 0 0,1 0 0 0 0,-1 0 0 0 0,1 0 1 0 0,0 1-1 0 0,-1-1 0 0 0,1 1 0 0 0,0-1 0 0 0,0 1 0 0 0,0-1 1 0 0,0 2-5 0 0,6 21 1304 0 0,1-10-606 0 0,-1 3-267 0 0,-1 1 0 0 0,-1-1 1 0 0,-1 1-1 0 0,0-1 0 0 0,-2 1 1 0 0,0 8-432 0 0,3 45 480 0 0,0-52-664 0 0,-1 10 473 0 0,3-1 0 0 0,0 0 0 0 0,3 3-289 0 0,-7-25-211 0 0,1 0 1 0 0,-1 0 0 0 0,1-1-1 0 0,1 1 1 0 0,-1-1 0 0 0,1 1-1 0 0,0-1 1 0 0,0 0-1 0 0,1 0 1 0 0,0-1 0 0 0,-1 1-1 0 0,2-1 1 0 0,-1 0-1 0 0,0 0 1 0 0,1 0 0 0 0,0 0-1 0 0,2 1 211 0 0,7-1-4021 0 0,-11-3 826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6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3929 0 0,'59'10'6505'0'0,"-33"-8"-6301"0"0,1-2 1 0 0,-1-1-1 0 0,1 0 0 0 0,-1-2 0 0 0,15-4-204 0 0,4-3-4548 0 0,-1-1-1 0 0,36-15 4549 0 0,-57 17-2350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7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33 2449 0 0,'-16'3'4583'0'0,"30"4"-1767"0"0,29 4-1370 0 0,-24-11-1514 0 0,92-1 747 0 0,13-5-679 0 0,-80 1-2844 0 0,0-2 0 0 0,23-7 2844 0 0,-65 13-355 0 0,1 1 0 0 0,-1-1 0 0 0,1 0 0 0 0,-1-1 0 0 0,0 1 0 0 0,0 0 0 0 0,1-1 0 0 0,-1 1 0 0 0,0-1 0 0 0,0 1 0 0 0,1-2 355 0 0,1-2-2304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7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3521 0 0,'-8'28'943'0'0,"2"0"1"0"0,0 1-1 0 0,2-1 1 0 0,2 1-1 0 0,0 0 0 0 0,3 27-943 0 0,2 5 877 0 0,4 0-1 0 0,11 46-876 0 0,-15-89 39 0 0,1 0 0 0 0,1-1 0 0 0,1 0 0 0 0,0 0-1 0 0,1 0 1 0 0,1-1 0 0 0,6 10-39 0 0,-11-22-110 0 0,-1 1 1 0 0,1-1-1 0 0,1 0 0 0 0,-1 0 1 0 0,1 0-1 0 0,-1-1 0 0 0,1 1 0 0 0,0-1 1 0 0,1 0-1 0 0,-1 0 0 0 0,0 0 0 0 0,1-1 1 0 0,0 1-1 0 0,-1-1 0 0 0,1 0 1 0 0,0 0-1 0 0,0-1 0 0 0,0 0 0 0 0,0 0 1 0 0,0 0-1 0 0,1 0 0 0 0,-1-1 0 0 0,0 0 1 0 0,0 0-1 0 0,0 0 0 0 0,1-1 0 0 0,-1 1 1 0 0,1-2 109 0 0,10 0-697 0 0,0-1 0 0 0,0-1 0 0 0,0-1 0 0 0,-1 0 0 0 0,0-1 0 0 0,0-1-1 0 0,0 0 1 0 0,-1-1 0 0 0,5-3 697 0 0,-8 2-1852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88 1440 0 0,'-29'4'5885'0'0,"29"-5"-5835"0"0,0 1-1 0 0,0-1 1 0 0,0 0 0 0 0,0 0 0 0 0,0 0-1 0 0,0 0 1 0 0,0 0 0 0 0,1 0-1 0 0,-1 0 1 0 0,0 0 0 0 0,1 1-1 0 0,-1-1 1 0 0,1 0 0 0 0,-1 0-1 0 0,1 0 1 0 0,-1 1 0 0 0,1-1 0 0 0,-1 0-1 0 0,1 1 1 0 0,0-1 0 0 0,-1 0-1 0 0,1 1 1 0 0,0-1 0 0 0,0 1-1 0 0,-1-1 1 0 0,1 1 0 0 0,0-1 0 0 0,0 1-50 0 0,9-9 241 0 0,0 0 0 0 0,1 1 0 0 0,0 1 1 0 0,0-1-1 0 0,7-2-241 0 0,-13 7 145 0 0,0 1-1 0 0,0-1 1 0 0,1 1-1 0 0,-1 0 1 0 0,0 0 0 0 0,1 1-1 0 0,0-1 1 0 0,-1 1-1 0 0,1 1 1 0 0,0-1-1 0 0,0 1 1 0 0,-1 0 0 0 0,6 0-145 0 0,-8 1 108 0 0,-1 1 0 0 0,1-1 0 0 0,-1 0 0 0 0,0 1 0 0 0,1-1 0 0 0,-1 1 0 0 0,0 0 0 0 0,0 0 0 0 0,0 0 0 0 0,-1 0 0 0 0,1 0 0 0 0,0 0 1 0 0,-1 0-1 0 0,1 1 0 0 0,-1-1 0 0 0,0 0 0 0 0,0 1 0 0 0,0-1 0 0 0,0 1 0 0 0,0 0 0 0 0,-1-1 0 0 0,1 1 0 0 0,-1 0 0 0 0,1-1 0 0 0,-1 2-108 0 0,5 75 636 0 0,-5-70-566 0 0,0 69-191 0 0,0-44-7017 0 0,1-37 1893 0 0,-1-1 2547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7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4289 0 0,'-2'3'372'0'0,"-1"1"-1"0"0,1-1 1 0 0,0 1-1 0 0,0 0 1 0 0,0-1 0 0 0,0 1-1 0 0,1 0 1 0 0,-1 1-1 0 0,1-1 1 0 0,0 0 0 0 0,0 4-372 0 0,-7 55 1817 0 0,5-29-1079 0 0,-1-7-577 0 0,1 1 0 0 0,1-1 0 0 0,1 1 0 0 0,1-1 0 0 0,2 1 0 0 0,1-1 0 0 0,1 1 0 0 0,1-1 1 0 0,2 0-1 0 0,7 20-161 0 0,-6-25 144 0 0,-1-5-148 0 0,-5-46-170 0 0,0 14 85 0 0,1 1 0 0 0,1 0-1 0 0,0 0 1 0 0,1 0 0 0 0,0 1-1 0 0,1 0 1 0 0,1 0-1 0 0,7-12 90 0 0,1-4-112 0 0,-10 20 23 0 0,-1 0 0 0 0,2 0 0 0 0,-1 0-1 0 0,1 1 1 0 0,1 0 0 0 0,-1 0-1 0 0,6-4 90 0 0,-10 9-346 0 0,1 1-1 0 0,0 0 0 0 0,0 0 0 0 0,0 0 0 0 0,0 0 0 0 0,0 1 0 0 0,0-1 0 0 0,0 1 0 0 0,1 0 0 0 0,-1 0 0 0 0,0 0 0 0 0,1 0 0 0 0,-1 1 0 0 0,1-1 0 0 0,-1 1 1 0 0,1 0-1 0 0,-1 0 0 0 0,1 0 0 0 0,-1 0 0 0 0,1 1 0 0 0,-1-1 0 0 0,1 1 0 0 0,0 0 347 0 0,11 4-1928 0 0,-6-3 786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94 16 0 0,'4'-8'1337'0'0,"-1"0"1"0"0,1 0-1 0 0,-1 0 0 0 0,-1 0 1 0 0,0 0-1 0 0,1-4-1337 0 0,-3 11 83 0 0,0 0 1 0 0,0 0-1 0 0,1 0 0 0 0,-1 0 1 0 0,0-1-1 0 0,0 1 0 0 0,0 0 0 0 0,-1 0 1 0 0,1 0-1 0 0,0 0 0 0 0,0 0 1 0 0,-1-1-1 0 0,1 1 0 0 0,0 0 0 0 0,-1 0 1 0 0,1 0-1 0 0,-1 0 0 0 0,1 0 1 0 0,-1 0-1 0 0,0 0 0 0 0,1 0 0 0 0,-1 0 1 0 0,0 1-1 0 0,0-1 0 0 0,0 0 1 0 0,0 0-1 0 0,1 1 0 0 0,-1-1 1 0 0,0 0-1 0 0,0 1 0 0 0,0-1 0 0 0,-1 1 1 0 0,1-1-1 0 0,0 1 0 0 0,0 0 1 0 0,0-1-1 0 0,0 1 0 0 0,0 0 0 0 0,0 0 1 0 0,-1 0-1 0 0,1 0 0 0 0,0 0 1 0 0,0 0-1 0 0,0 0 0 0 0,0 0 0 0 0,0 0 1 0 0,-1 0-1 0 0,1 1 0 0 0,0-1 1 0 0,0 1-1 0 0,0-1-83 0 0,-4 1 56 0 0,0 1 0 0 0,0 0 0 0 0,1 0 0 0 0,-1 0 1 0 0,0 0-1 0 0,1 1 0 0 0,0 0 0 0 0,-1 0 0 0 0,1 0 0 0 0,0 0 0 0 0,1 1 1 0 0,-1-1-1 0 0,1 1 0 0 0,-2 2-56 0 0,-47 65 86 0 0,38-51-85 0 0,9-11-20 0 0,0 0 0 0 0,0 0 0 0 0,1 0-1 0 0,0 1 1 0 0,1 0 0 0 0,-1-1 0 0 0,1 7 19 0 0,1-12-17 0 0,1 1 1 0 0,1-1 0 0 0,-1 1 0 0 0,0-1-1 0 0,1 1 1 0 0,0-1 0 0 0,0 1 0 0 0,1-1 0 0 0,-1 1-1 0 0,1-1 1 0 0,0 0 0 0 0,0 1 0 0 0,1-1 0 0 0,-1 0-1 0 0,1 1 1 0 0,0-1 0 0 0,0 0 0 0 0,0 0 16 0 0,-1-3-12 0 0,1 1-1 0 0,-1-1 1 0 0,1 0 0 0 0,-1 0 0 0 0,0 0 0 0 0,1 0-1 0 0,0 0 1 0 0,-1 0 0 0 0,1 0 0 0 0,0 0 0 0 0,-1-1-1 0 0,1 1 1 0 0,0-1 0 0 0,0 1 0 0 0,0-1 0 0 0,-1 0-1 0 0,1 0 1 0 0,0 0 0 0 0,0 0 0 0 0,0 0 0 0 0,0 0-1 0 0,-1 0 1 0 0,1 0 0 0 0,0-1 0 0 0,0 1 0 0 0,0-1-1 0 0,-1 1 1 0 0,1-1 0 0 0,0 0 0 0 0,-1 0 0 0 0,1 0-1 0 0,0 0 1 0 0,0-1 12 0 0,11-5-224 0 0,-1-1 0 0 0,0-1 0 0 0,0 0 0 0 0,1-3 224 0 0,4-2-183 0 0,17-23-45 0 0,-31 33 253 0 0,-1 0-1 0 0,1 0 0 0 0,0 0 0 0 0,0 0 1 0 0,0 0-1 0 0,1 1 0 0 0,-1 0 1 0 0,1-1-1 0 0,0 1 0 0 0,0 1 0 0 0,0-1 1 0 0,0 0-1 0 0,0 1 0 0 0,1 0 1 0 0,-1 0-1 0 0,1 0 0 0 0,0 1 0 0 0,1-1-24 0 0,-4 3 97 0 0,0 0-1 0 0,1 0 0 0 0,-1 0 0 0 0,0 0 0 0 0,-1 0 0 0 0,1 1 0 0 0,0-1 0 0 0,0 1 0 0 0,0-1 0 0 0,-1 1 0 0 0,1-1 0 0 0,-1 1 0 0 0,1 0 0 0 0,-1 0 0 0 0,0 0 0 0 0,0 0 1 0 0,0 0-1 0 0,0 0 0 0 0,0 0 0 0 0,0 0 0 0 0,0 1 0 0 0,-1-1 0 0 0,1 1-96 0 0,0 1 28 0 0,1 0-1 0 0,-1-1 1 0 0,1 1 0 0 0,0-1 0 0 0,0 1-1 0 0,1-1 1 0 0,-1 0 0 0 0,1 0 0 0 0,0 2-28 0 0,1-2-20 0 0,0 0-1 0 0,0-1 1 0 0,0 1 0 0 0,1-1 0 0 0,-1 0 0 0 0,1 0 0 0 0,-1 0 0 0 0,1 0 0 0 0,-1-1 0 0 0,1 0 0 0 0,0 0 0 0 0,0 0-1 0 0,0-1 1 0 0,-1 1 0 0 0,1-1 0 0 0,1 0 20 0 0,-3-1-177 0 0,-1 1-1 0 0,0-1 1 0 0,0 1 0 0 0,0-1 0 0 0,0 0-1 0 0,0 0 1 0 0,0 0 0 0 0,0 0-1 0 0,0 0 1 0 0,0 0 0 0 0,-1 0-1 0 0,1-1 1 0 0,0 1 0 0 0,-1 0-1 0 0,2-2 178 0 0,-1 0-537 0 0,0 1 0 0 0,-1-1 0 0 0,1 0 0 0 0,0 0 0 0 0,-1 0 0 0 0,1-1 0 0 0,-1 1 0 0 0,0 0 0 0 0,0 0 0 0 0,0-1 0 0 0,-1 1 0 0 0,1-2 537 0 0,0-51-3158 0 0,-3 45 1828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8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3761 0 0,'27'13'7136'0'0,"13"-7"-5271"0"0,6-8-4783 0 0,-3-8-4291 0 0,-36 8 4582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8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4553 0 0,'-10'20'1223'0'0,"2"0"1"0"0,0 1 0 0 0,1 0-1 0 0,2 1 1 0 0,-1 4-1224 0 0,3-12 100 0 0,1 0 1 0 0,1-1 0 0 0,0 2-1 0 0,1-1 1 0 0,0 0-1 0 0,1 0 1 0 0,1 0 0 0 0,2 9-101 0 0,-4-22-309 0 0,1 0 1 0 0,-1 0-1 0 0,1 0 0 0 0,-1 0 1 0 0,1 0-1 0 0,0 0 0 0 0,-1 0 1 0 0,1 0-1 0 0,0 0 1 0 0,-1-1-1 0 0,1 1 0 0 0,0 0 1 0 0,0 0-1 0 0,0-1 0 0 0,0 1 1 0 0,0-1-1 0 0,0 1 1 0 0,0-1-1 0 0,0 1 0 0 0,0-1 1 0 0,0 0-1 0 0,0 1 0 0 0,0-1 1 0 0,0 0-1 0 0,0 0 1 0 0,0 0-1 0 0,0 0 0 0 0,0 0 1 0 0,0 0-1 0 0,0 0 0 0 0,1 0 309 0 0,0 0-1900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9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29 627 3977 0 0,'-21'112'5953'0'0,"14"2"-4273"0"0,13-116-2465 0 0,9-18 61 0 0,28-45-432 0 0,-11 17 621 0 0,-25 38 487 0 0,1 0 0 0 0,0 0 1 0 0,1 1-1 0 0,0 0 0 0 0,0 0 1 0 0,1 1-1 0 0,0 0 0 0 0,9-4 48 0 0,-17 10 64 0 0,0 1 0 0 0,1 0-1 0 0,-1 0 1 0 0,0 0-1 0 0,1 0 1 0 0,-1 0-1 0 0,1 1 1 0 0,-1-1-1 0 0,1 1 1 0 0,0 0-1 0 0,-1-1 1 0 0,1 1-1 0 0,-1 0 1 0 0,1 1-1 0 0,0-1 1 0 0,-1 0-1 0 0,1 1 1 0 0,-1-1-1 0 0,1 1-63 0 0,0 1 146 0 0,-1 0-1 0 0,1-1 0 0 0,-1 1 0 0 0,1 1 0 0 0,-1-1 0 0 0,1 0 0 0 0,-1 0 1 0 0,0 1-1 0 0,0-1 0 0 0,0 1 0 0 0,-1 0 0 0 0,1 0 0 0 0,0-1 0 0 0,-1 1 1 0 0,0 0-1 0 0,0 0 0 0 0,0 1 0 0 0,0-1 0 0 0,0 1-145 0 0,10 38 1196 0 0,-9-29-1107 0 0,1 0 0 0 0,1-1 0 0 0,0 1-1 0 0,1-1 1 0 0,0 1 0 0 0,0-1-1 0 0,1-1 1 0 0,1 1 0 0 0,0-1-1 0 0,6 7-88 0 0,-28-14-3655 0 0,-7-3-3992 0 0,18-3 4881 0 0</inkml:trace>
  <inkml:trace contextRef="#ctx0" brushRef="#br0" timeOffset="1">532 0 4977 0 0,'-5'43'1666'0'0,"1"-1"0"0"0,2 1 0 0 0,3 37-1666 0 0,0 17 1419 0 0,-13 428 1442 0 0,8-444-4125 0 0,-1-55-1878 0 0,-2 0-3356 0 0,5-19 3155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49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13 3681 0 0,'-20'1'5926'0'0,"34"2"-2684"0"0,36 0-2241 0 0,97-9-1546 0 0,-51-7-7935 0 0,-89 12 6706 0 0,-2 3-1269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50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3185 0 0,'46'6'4527'0'0,"-38"-4"-4205"0"0,1-1 0 0 0,-1 1-1 0 0,1-2 1 0 0,0 1 0 0 0,4-1-322 0 0,2-2 112 0 0,122-11-1100 0 0,-46 0-4972 0 0,-73 10 3483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50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0 2873 0 0,'-13'13'6748'0'0,"-2"16"-5114"0"0,-9 32-1279 0 0,-6 22 1135 0 0,-17 81-1490 0 0,40-130 170 0 0,1 0 1 0 0,1 0-1 0 0,2 1 0 0 0,1-1 0 0 0,2 1 1 0 0,2 15-171 0 0,-1-41-7 0 0,0 0 1 0 0,1 0 0 0 0,0-1-1 0 0,0 1 1 0 0,1 0 0 0 0,0-1-1 0 0,0 1 1 0 0,1-1 0 0 0,0 0-1 0 0,0 0 1 0 0,1-1 0 0 0,0 1-1 0 0,1-1 1 0 0,-1 0 0 0 0,1 0-1 0 0,1-1 1 0 0,4 4 6 0 0,-3-4-455 0 0,1 0 0 0 0,0-1-1 0 0,0 0 1 0 0,0 0 0 0 0,1-1 0 0 0,0 0 0 0 0,-1-1-1 0 0,1 0 1 0 0,1 0 0 0 0,-1-1 455 0 0,48 7-5861 0 0,-35-7 2268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52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2192 0 0,'-14'14'7206'0'0,"6"12"-6615"0"0,1 0 1 0 0,1 0-1 0 0,1 1 0 0 0,2 0 1 0 0,-1 27-592 0 0,0 2 197 0 0,2-19-120 0 0,2-28-28 0 0,-1 1 0 0 0,0 0 0 0 0,0-1-1 0 0,-1 1 1 0 0,0-1 0 0 0,-1 1 0 0 0,-2 5-49 0 0,-9 8-370 0 0,14-23 339 0 0,-1-1-1 0 0,1 0 0 0 0,-1 0 1 0 0,1 0-1 0 0,0 0 0 0 0,-1 0 1 0 0,1 0-1 0 0,0 0 0 0 0,0 0 1 0 0,0 0-1 0 0,0 0 0 0 0,-1 0 1 0 0,2 0-1 0 0,-1 0 0 0 0,0 0 1 0 0,0 0-1 0 0,0 0 0 0 0,0 0 1 0 0,1 1-1 0 0,-1-1 0 0 0,0 0 1 0 0,1 0-1 0 0,-1 0 0 0 0,1 0 32 0 0,7-30-347 0 0,1 1-1 0 0,1 1 1 0 0,2 0 0 0 0,10-18 347 0 0,-15 34-9 0 0,5-12-139 0 0,1 1 0 0 0,15-20 148 0 0,-24 38 81 0 0,0 1 0 0 0,0 0-1 0 0,0-1 1 0 0,1 1 0 0 0,0 1 0 0 0,0-1 0 0 0,1 1-1 0 0,-1 0 1 0 0,1 0 0 0 0,0 1 0 0 0,0 0 0 0 0,0 0 0 0 0,0 0-1 0 0,1 0-80 0 0,-4 3 39 0 0,-1 0 0 0 0,1 0 0 0 0,-1 0 0 0 0,1 0 0 0 0,-1 0-1 0 0,0 0 1 0 0,1 1 0 0 0,-1-1 0 0 0,1 1 0 0 0,-1 0 0 0 0,0 0-1 0 0,1-1 1 0 0,-1 2 0 0 0,0-1 0 0 0,0 0 0 0 0,0 0 0 0 0,0 1-1 0 0,0-1 1 0 0,0 1 0 0 0,0 0 0 0 0,0-1 0 0 0,-1 1 0 0 0,1 0-1 0 0,-1 0 1 0 0,1 0 0 0 0,-1 1-39 0 0,4 2 61 0 0,-1 1 1 0 0,-1 0-1 0 0,1 0 0 0 0,-1 0 1 0 0,0 1-1 0 0,-1-1 0 0 0,1 1 1 0 0,0 4-62 0 0,2 12 77 0 0,-1-2-30 0 0,0-1-1 0 0,-1 0 1 0 0,-2 1 0 0 0,1 2-47 0 0,-1-3 36 0 0,-1-15-31 0 0,1 0 0 0 0,-1 0 1 0 0,0 0-1 0 0,0 0 0 0 0,0 0 0 0 0,-1 0 0 0 0,1 0 0 0 0,-1 0 1 0 0,-1-1-1 0 0,1 2-5 0 0,19-30-2242 0 0,2 1-1 0 0,19-18 2243 0 0,26-29-842 0 0,-63 68 893 0 0,-1 0 0 0 0,1 0 0 0 0,0 0 0 0 0,-1 0 0 0 0,1 0 0 0 0,0 1 0 0 0,0-1-1 0 0,0 1 1 0 0,0 0 0 0 0,0-1 0 0 0,1 1 0 0 0,-1 0 0 0 0,0 0 0 0 0,0 0 0 0 0,1 1 0 0 0,-1-1-1 0 0,1 1 1 0 0,-1-1 0 0 0,1 1 0 0 0,-1 0 0 0 0,1 0 0 0 0,-1 0 0 0 0,1 0 0 0 0,-1 0 0 0 0,0 0-1 0 0,1 1 1 0 0,1 0-51 0 0,-2 0 166 0 0,1 0 0 0 0,0 1 0 0 0,0-1 0 0 0,0 1 0 0 0,-1 0 0 0 0,1 0 0 0 0,-1 0 0 0 0,0 0 0 0 0,1 1 1 0 0,-1-1-1 0 0,0 1 0 0 0,-1-1 0 0 0,1 1 0 0 0,0 0 0 0 0,-1-1 0 0 0,1 1 0 0 0,-1 0 0 0 0,0 0 0 0 0,0 0 0 0 0,1 2-166 0 0,13 62 608 0 0,-11-45-313 0 0,2-1 0 0 0,-1 0 0 0 0,8 16-295 0 0,-10-30-1290 0 0,-1 1 0 0 0,0-1 0 0 0,0 1 0 0 0,0 0 1 0 0,-1-1-1 0 0,0 8 1290 0 0,3 20-4090 0 0,-2-30 1935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52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4409 0 0,'-51'97'7552'0'0,"39"-78"-7121"0"0,5-8-401 0 0,0-1 0 0 0,1 2-1 0 0,0-1 1 0 0,-2 8-30 0 0,1-6-2519 0 0,7-13 2329 0 0,-1 1 0 0 0,1-1-1 0 0,0 0 1 0 0,-1 1-1 0 0,1-1 1 0 0,0 1-1 0 0,-1-1 1 0 0,1 0 0 0 0,0 1-1 0 0,-1-1 1 0 0,1 0-1 0 0,-1 0 1 0 0,1 1-1 0 0,0-1 1 0 0,-1 0-1 0 0,1 0 1 0 0,-1 0 0 0 0,1 0-1 0 0,-1 1 1 0 0,1-1-1 0 0,-1 0 1 0 0,1 0-1 0 0,-1 0 1 0 0,1 0 0 0 0,-1 0-1 0 0,1 0 1 0 0,-1 0-1 0 0,1 0 1 0 0,-1-1-1 0 0,1 1 1 0 0,-1 0 0 0 0,1 0-1 0 0,-1 0 1 0 0,1 0-1 0 0,-1-1 1 0 0,1 1-1 0 0,0 0 1 0 0,-1 0 0 0 0,1-1-1 0 0,-1 1 1 0 0,1 0-1 0 0,0-1 1 0 0,-1 1-1 0 0,1 0 1 0 0,0-1 190 0 0,-3-1-1415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6401 0 0,'4'27'6665'0'0,"13"16"-4407"0"0,-6-14-1583 0 0,-10-26-632 0 0,8 28 107 0 0,2-2 0 0 0,1 1-1 0 0,2-1 1 0 0,10 17-150 0 0,-16-36 226 0 0,3 2-3564 0 0,-3-7-2057 0 0,-10-17-548 0 0,0 9 3760 0 0</inkml:trace>
  <inkml:trace contextRef="#ctx0" brushRef="#br0" timeOffset="1">85 217 2248 0 0,'0'-1'250'0'0,"1"-1"-1"0"0,-1 0 1 0 0,0 0-1 0 0,0 0 1 0 0,1 1-1 0 0,-1-1 1 0 0,1 0-1 0 0,-1 0 1 0 0,1 1-1 0 0,0-1 0 0 0,0 0 1 0 0,0 1-1 0 0,0-1 1 0 0,0 1-1 0 0,0 0 1 0 0,0-1-1 0 0,0 1 1 0 0,1 0-1 0 0,-1-1 0 0 0,0 1 1 0 0,2 0-250 0 0,30-28 2250 0 0,-14 16-2079 0 0,-1-1 0 0 0,0-1 0 0 0,6-7-171 0 0,2-9-3062 0 0,-25 28 1243 0 0,-2 5-375 0 0,-2 1 1037 0 0,0 0-853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5:53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15 816 0 0,'30'-14'6874'0'0,"-25"14"-6683"0"0,-1 0 1 0 0,0 1 0 0 0,1 0 0 0 0,-1 0-1 0 0,0 0 1 0 0,0 0 0 0 0,0 1 0 0 0,0 0-1 0 0,0 0 1 0 0,0 0 0 0 0,0 0 0 0 0,0 0-1 0 0,-1 1 1 0 0,1 0 0 0 0,-1-1 0 0 0,0 1-1 0 0,0 1 1 0 0,0-1 0 0 0,0 0 0 0 0,0 1-1 0 0,-1-1 1 0 0,0 1 0 0 0,0 0 0 0 0,0 0-1 0 0,1 2-191 0 0,6 16 47 0 0,0-1-1 0 0,-2 1 1 0 0,-1 1-1 0 0,2 13-46 0 0,3 8 523 0 0,-2-1-350 0 0,-1 0-1 0 0,-3 1 1 0 0,1 39-173 0 0,-4-20 151 0 0,-2-1 1 0 0,-3 15-152 0 0,-14 20-1398 0 0,12-77-386 0 0,-2-1 0 0 0,0 1 0 0 0,-8 14 1784 0 0,-20 34-5633 0 0,22-42 4011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0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1376 0 0,'-2'3'3264'0'0,"-2"8"3960"0"0,3 1-6825 0 0,-1 31 296 0 0,-2 0 0 0 0,-4 14-695 0 0,1-14 28 0 0,3 1-1 0 0,1 15-27 0 0,3-52-15 0 0,0 0 0 0 0,0 0-1 0 0,-1 0 1 0 0,0-1 0 0 0,0 1-1 0 0,-1 0 1 0 0,0 0 0 0 0,0-1-1 0 0,0 1 1 0 0,-4 5 15 0 0,6-12-10 0 0,0 0-1 0 0,0 0 1 0 0,0 0 0 0 0,0 0-1 0 0,0 0 1 0 0,0 0-1 0 0,0 0 1 0 0,0 0 0 0 0,0-1-1 0 0,0 1 1 0 0,0 0 0 0 0,0 0-1 0 0,0 0 1 0 0,0 0 0 0 0,0 0-1 0 0,0 0 1 0 0,0 0 0 0 0,0 0-1 0 0,0 0 1 0 0,0-1 0 0 0,0 1-1 0 0,0 0 1 0 0,0 0 0 0 0,0 0-1 0 0,-1 0 1 0 0,1 0 0 0 0,0 0-1 0 0,0 0 1 0 0,0 0 0 0 0,0 0-1 0 0,0 0 1 0 0,0 0-1 0 0,0 0 1 0 0,0 0 0 0 0,0 0-1 0 0,0 0 1 0 0,-1 0 0 0 0,1 0-1 0 0,0 0 1 0 0,0-1 0 0 0,0 1-1 0 0,0 0 1 0 0,0 0 0 0 0,0 0-1 0 0,0 0 1 0 0,0 1 0 0 0,-1-1-1 0 0,1 0 1 0 0,0 0 0 0 0,0 0-1 0 0,0 0 1 0 0,0 0 0 0 0,0 0-1 0 0,0 0 1 0 0,0 0 0 0 0,0 0-1 0 0,0 0 1 0 0,-1 0-1 0 0,1 0 1 0 0,0 0 0 0 0,0 0-1 0 0,0 0 1 0 0,0 0 10 0 0,3-16-394 0 0,7-23-37 0 0,-9 36 365 0 0,14-38-202 0 0,1 1 1 0 0,2 1 0 0 0,2 1-1 0 0,17-23 268 0 0,-24 38-42 0 0,-10 16 111 0 0,1 1 0 0 0,0-1 0 0 0,0 1 0 0 0,1 0 0 0 0,0 0 1 0 0,0 0-1 0 0,0 1 0 0 0,0 0 0 0 0,1 0 0 0 0,0 0 0 0 0,0 1 0 0 0,0 0 1 0 0,2-1-70 0 0,-7 5 34 0 0,0 0-1 0 0,0 0 1 0 0,0 0 0 0 0,-1 0 0 0 0,1 0 0 0 0,0 1 0 0 0,0-1 0 0 0,0 0 0 0 0,0 0 0 0 0,0 1 0 0 0,0-1 0 0 0,-1 0 0 0 0,1 1 0 0 0,0-1 0 0 0,0 1 0 0 0,0-1 0 0 0,-1 1 0 0 0,1-1 0 0 0,0 1 0 0 0,-1 0 0 0 0,1-1 0 0 0,-1 1 0 0 0,1 0 0 0 0,0 0 0 0 0,-1-1 0 0 0,0 1 0 0 0,1 0 0 0 0,-1 0 0 0 0,1 0 0 0 0,-1 0 0 0 0,0-1 0 0 0,0 1 0 0 0,1 0 0 0 0,-1 1-34 0 0,9 39 592 0 0,-6-24-504 0 0,6 9-99 0 0,-2 0 1 0 0,-1 0-1 0 0,-1 0 1 0 0,-1 1 0 0 0,0 19 10 0 0,27-79-1862 0 0,4-22 478 0 0,20-39 1384 0 0,-41 67-23 0 0,-12 24 43 0 0,-1 0-1 0 0,1 0 1 0 0,0 0 0 0 0,0 0-1 0 0,0 1 1 0 0,0-1 0 0 0,0 1-1 0 0,1-1 1 0 0,-1 1 0 0 0,1 0-1 0 0,-1 0 1 0 0,1 0 0 0 0,0 0-1 0 0,0 1 1 0 0,0-1 0 0 0,0 1-1 0 0,0-1 1 0 0,0 1 0 0 0,0 0-1 0 0,1 1 1 0 0,-1-1 0 0 0,0 0-1 0 0,1 1-19 0 0,-1 0 73 0 0,-1 0-1 0 0,1 1 1 0 0,0 0-1 0 0,-1-1 0 0 0,1 1 1 0 0,-1 0-1 0 0,1 0 0 0 0,-1 0 1 0 0,1 1-1 0 0,-1-1 1 0 0,0 0-1 0 0,0 1 0 0 0,0 0 1 0 0,0-1-1 0 0,0 1 0 0 0,0 0 1 0 0,0 0-1 0 0,0 0 1 0 0,-1 0-1 0 0,1 1 0 0 0,-1-1 1 0 0,0 0-1 0 0,1 1 1 0 0,-1-1-1 0 0,0 0 0 0 0,0 1 1 0 0,-1 0-1 0 0,2 1-72 0 0,8 28-20 0 0,1-1 0 0 0,2-1 1 0 0,1 0-1 0 0,2-1 0 0 0,0 0 0 0 0,2-1 0 0 0,1-1 0 0 0,11 10 20 0 0,-18-25-376 0 0,11 15-1792 0 0,-22-26 1978 0 0,-1-1 0 0 0,0 1 0 0 0,1 0 0 0 0,-1 0 1 0 0,0 0-1 0 0,0-1 0 0 0,0 1 0 0 0,1 0 0 0 0,-1 0 0 0 0,0 0 0 0 0,0-1 0 0 0,0 1 0 0 0,0 0 1 0 0,-1 0-1 0 0,1 0 0 0 0,0-1 0 0 0,0 1 0 0 0,0 0 0 0 0,-1 0 0 0 0,1-1 0 0 0,0 1 0 0 0,-1 0 1 0 0,1 0-1 0 0,0-1 0 0 0,-1 1 0 0 0,1 0 0 0 0,-1-1 0 0 0,1 1 0 0 0,-1-1 0 0 0,1 1 0 0 0,-1-1 0 0 0,0 1 1 0 0,1-1-1 0 0,-1 1 0 0 0,0-1 0 0 0,1 1 0 0 0,-1-1 0 0 0,0 0 0 0 0,0 1 190 0 0,-8 5-2675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5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6 624 0 0,'0'-1'156'0'0,"-1"1"0"0"0,1-1 0 0 0,-1 1 0 0 0,1 0-1 0 0,0-1 1 0 0,-1 1 0 0 0,1 0 0 0 0,-1-1 0 0 0,0 1 0 0 0,1 0-1 0 0,-1 0 1 0 0,1-1 0 0 0,-1 1 0 0 0,1 0 0 0 0,-1 0 0 0 0,1 0 0 0 0,-1 0-1 0 0,0 0 1 0 0,1 0 0 0 0,-1 0 0 0 0,1 0 0 0 0,-1 0 0 0 0,0 0 0 0 0,1 0-1 0 0,-1 0 1 0 0,1 0 0 0 0,-1 0 0 0 0,1 1 0 0 0,-1-1 0 0 0,0 0-1 0 0,1 0 1 0 0,-1 1 0 0 0,0-1-156 0 0,-16 22 2351 0 0,-10 42-1367 0 0,22-51-637 0 0,-21 53-608 0 0,4 2 1 0 0,2 0-1 0 0,3 1 0 0 0,3 1 1 0 0,2 9 260 0 0,11-42-2644 0 0,6-21-2239 0 0,-2-16 4272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5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744 1 3785 0 0,'-10'31'941'0'0,"1"0"-1"0"0,2 1 1 0 0,1 0 0 0 0,1 7-941 0 0,-5 24 686 0 0,4-30-723 0 0,-33 158 726 0 0,31-158-1836 0 0,-3-1 0 0 0,0 0-1 0 0,-2 0 1 0 0,-11 18 1147 0 0,1-15-2247 0 0,16-25 205 0 0</inkml:trace>
  <inkml:trace contextRef="#ctx0" brushRef="#br0" timeOffset="1">0 420 4673 0 0,'40'-12'3593'0'0,"379"-64"-3040"0"0,-383 69-2859 0 0,0 1 0 0 0,1 3-1 0 0,13 0 2307 0 0,-43 3-1892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6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3809 0 0,'3'-1'326'0'0,"1"0"0"0"0,-1 1 0 0 0,1-1 1 0 0,-1 1-1 0 0,1 0 0 0 0,-1 0 0 0 0,1 0 1 0 0,-1 1-1 0 0,1-1 0 0 0,-1 1 0 0 0,2 0-326 0 0,13 1 719 0 0,87-5 474 0 0,0-5 0 0 0,102-21-1193 0 0,-122 14-227 0 0,38-6-1968 0 0,-1 1-3324 0 0,-105 18 2966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6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 8 0 0,'-7'0'944'0'0,"0"1"0"0"0,-1 1 1 0 0,1-1-1 0 0,0 1 0 0 0,0 0 0 0 0,1 1 0 0 0,-1 0 1 0 0,0 0-1 0 0,0 1-944 0 0,-62 37 706 0 0,56-33-391 0 0,-50 39-204 0 0,60-44-140 0 0,-1 0 0 0 0,1 0 0 0 0,0 0 0 0 0,1 1 0 0 0,-1-1 0 0 0,1 1 0 0 0,-1-1 0 0 0,1 1 0 0 0,0 0 0 0 0,0 0 0 0 0,0 0 0 0 0,1 0 0 0 0,0 0 0 0 0,0 0 0 0 0,0 0 0 0 0,0 1 0 0 0,0-1 29 0 0,2-2-48 0 0,-1 0 0 0 0,0 0 0 0 0,1-1 0 0 0,-1 1 1 0 0,1 0-1 0 0,0 0 0 0 0,0 0 0 0 0,-1-1 0 0 0,1 1 1 0 0,0 0-1 0 0,1-1 0 0 0,-1 1 0 0 0,0-1 0 0 0,0 1 0 0 0,1-1 1 0 0,-1 0-1 0 0,1 0 0 0 0,-1 1 0 0 0,1-1 0 0 0,-1 0 1 0 0,3 1 47 0 0,45 21-652 0 0,-18-8 453 0 0,-18-7 204 0 0,0 1 0 0 0,0 1 0 0 0,-1 0 0 0 0,0 1 1 0 0,-1 0-1 0 0,0 1 0 0 0,-1 0 0 0 0,0 2-5 0 0,-7-11 56 0 0,-1 0-1 0 0,0 0 0 0 0,0 0 0 0 0,-1 0 1 0 0,1 0-1 0 0,0 0 0 0 0,-1 0 1 0 0,0 0-1 0 0,0 1 0 0 0,0-1 0 0 0,0 0 1 0 0,0 1-1 0 0,-1-1 0 0 0,1 1 1 0 0,-1-1-1 0 0,0 1 0 0 0,0-1 0 0 0,0 0 1 0 0,-1 1-1 0 0,1-1 0 0 0,-1 1 1 0 0,0-1-1 0 0,0 1 0 0 0,0-1 0 0 0,0 0 1 0 0,-1 0-1 0 0,1 0 0 0 0,-1 0 1 0 0,0 0-1 0 0,0 0 0 0 0,0 0 0 0 0,0 0 1 0 0,0-1-1 0 0,-1 1 0 0 0,1-1 1 0 0,-1 0-1 0 0,0 1 0 0 0,0-1 0 0 0,0 0-55 0 0,-24 20-137 0 0,-23 17-1268 0 0,47-38 924 0 0,0 1 0 0 0,0-1 0 0 0,0 1 0 0 0,0-1 0 0 0,0 0-1 0 0,-1-1 1 0 0,1 1 0 0 0,0 0 0 0 0,0-1 0 0 0,-3 1 481 0 0,2-2-1260 0 0,-1-1-606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7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1 1232 0 0,'-15'26'1687'0'0,"-1"0"0"0"0,-2-1 0 0 0,0 0 0 0 0,-3 1-1687 0 0,-35 46 570 0 0,48-60-561 0 0,0 1 0 0 0,0 0 0 0 0,2 1 0 0 0,-4 8-9 0 0,9-19-55 0 0,-1 1 0 0 0,1-1 0 0 0,0 1 0 0 0,0 0 0 0 0,0-1-1 0 0,0 1 1 0 0,1 0 0 0 0,-1 0 0 0 0,1-1 0 0 0,0 1 0 0 0,0 0 0 0 0,1 0 0 0 0,-1 0 0 0 0,1-1 0 0 0,0 1 0 0 0,0 0 0 0 0,0-1-1 0 0,0 1 1 0 0,1 0 0 0 0,-1-1 55 0 0,1-1-72 0 0,0-1-1 0 0,-1 0 0 0 0,1 0 0 0 0,0 1 1 0 0,0-1-1 0 0,0-1 0 0 0,0 1 0 0 0,0 0 1 0 0,0 0-1 0 0,0-1 0 0 0,0 1 0 0 0,0-1 1 0 0,1 1-1 0 0,-1-1 0 0 0,0 0 0 0 0,0 0 1 0 0,0 0-1 0 0,0 0 0 0 0,1-1 0 0 0,-1 1 1 0 0,0 0-1 0 0,0-1 0 0 0,0 0 0 0 0,0 1 1 0 0,0-1-1 0 0,1-1 73 0 0,55-23-503 0 0,-47 17 449 0 0,-1-1 0 0 0,-1 1-1 0 0,0-1 1 0 0,0-1 0 0 0,-1 0 0 0 0,0 0-1 0 0,0-1 1 0 0,-1 1 0 0 0,-1-2-1 0 0,4-6 55 0 0,-2 2 98 0 0,1 1 1 0 0,1 0-1 0 0,1 0 0 0 0,0 1 0 0 0,2-1-98 0 0,-13 15 64 0 0,1-1-1 0 0,-1 0 0 0 0,1 1 1 0 0,-1-1-1 0 0,1 1 0 0 0,-1-1 0 0 0,1 1 1 0 0,-1-1-1 0 0,1 1 0 0 0,-1-1 1 0 0,1 1-1 0 0,0 0 0 0 0,-1-1 0 0 0,1 1 1 0 0,0 0-1 0 0,-1 0 0 0 0,1-1 1 0 0,0 1-1 0 0,-1 0 0 0 0,1 0 1 0 0,0 0-1 0 0,0 0 0 0 0,-1 0 0 0 0,1 0 1 0 0,0 0-1 0 0,0 0 0 0 0,-1 0 1 0 0,1 0-1 0 0,0 0 0 0 0,-1 0 0 0 0,1 1 1 0 0,0-1-1 0 0,-1 0 0 0 0,1 1 1 0 0,0-1-1 0 0,-1 0 0 0 0,1 1 0 0 0,0-1 1 0 0,-1 1-1 0 0,1-1 0 0 0,-1 1 1 0 0,1-1-1 0 0,-1 1 0 0 0,1-1 1 0 0,-1 1-1 0 0,1-1 0 0 0,-1 1 0 0 0,0 0 1 0 0,1-1-1 0 0,-1 1 0 0 0,0 0 1 0 0,0-1-1 0 0,1 1 0 0 0,-1 0 0 0 0,0-1 1 0 0,0 1-1 0 0,0 0 0 0 0,0 0 1 0 0,0-1-1 0 0,0 1 0 0 0,0 0 0 0 0,0 0-63 0 0,9 64 1800 0 0,-7-43-1661 0 0,18 64 166 0 0,-17-78-544 0 0,0 0-1 0 0,0 0 0 0 0,1 0 0 0 0,0 0 1 0 0,0-1-1 0 0,1 1 0 0 0,-1-1 0 0 0,2 0 1 0 0,0 1 239 0 0,-5-7-123 0 0,0-1 0 0 0,-1 1 0 0 0,1-1 1 0 0,0 1-1 0 0,0-1 0 0 0,-1 1 1 0 0,1-1-1 0 0,0 0 0 0 0,0 1 1 0 0,0-1-1 0 0,-1 0 0 0 0,1 1 0 0 0,0-1 1 0 0,0 0-1 0 0,0 0 0 0 0,0 0 1 0 0,0 0-1 0 0,0 0 0 0 0,-1 0 1 0 0,1 0-1 0 0,0 0 0 0 0,0 0 0 0 0,0 0 1 0 0,0-1-1 0 0,0 1 0 0 0,-1 0 1 0 0,1 0-1 0 0,0-1 0 0 0,0 1 0 0 0,0-1 1 0 0,-1 1-1 0 0,1-1 0 0 0,0 1 1 0 0,-1-1-1 0 0,1 1 0 0 0,0-1 1 0 0,-1 0-1 0 0,1 1 0 0 0,-1-1 0 0 0,1 0 1 0 0,-1 1-1 0 0,1-2 123 0 0,20-33-2325 0 0,-16 24 763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7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1824 0 0,'-10'97'6382'0'0,"5"-70"-5977"0"0,2 0 1 0 0,0 18-406 0 0,6 132-444 0 0,-1-160-1743 0 0,4-43 682 0 0,0 0 1250 0 0,4-5-124 0 0,2 0 0 0 0,13-26 379 0 0,-19 44 15 0 0,1 1 1 0 0,0 0 0 0 0,1 0-1 0 0,0 1 1 0 0,1-1-1 0 0,0 2 1 0 0,11-10-16 0 0,-19 18 76 0 0,1 1 0 0 0,-1-1 0 0 0,1 1 0 0 0,0 0 0 0 0,-1 0-1 0 0,1-1 1 0 0,0 1 0 0 0,0 0 0 0 0,0 1 0 0 0,0-1 0 0 0,0 0 0 0 0,0 0 0 0 0,0 1 0 0 0,0-1 0 0 0,0 1 0 0 0,0 0 0 0 0,0 0 0 0 0,0 0 0 0 0,2 0-76 0 0,-3 0 76 0 0,1 1 0 0 0,-1-1 0 0 0,0 1 0 0 0,0 0 0 0 0,1 0 0 0 0,-1 0 0 0 0,0-1 0 0 0,0 1 0 0 0,0 0 0 0 0,0 0 0 0 0,0 0 0 0 0,0 1 0 0 0,-1-1 0 0 0,1 0 0 0 0,0 0 0 0 0,0 0 0 0 0,-1 1 0 0 0,1-1 0 0 0,-1 0 0 0 0,1 1 0 0 0,-1-1 0 0 0,0 0-76 0 0,4 14 431 0 0,-2-1 0 0 0,0 0 1 0 0,-1 0-1 0 0,0 1 0 0 0,-1 6-431 0 0,0 6-239 0 0,1-8 228 0 0,1 24 109 0 0,-2-42-132 0 0,0 1 0 0 0,0 0 0 0 0,0-1-1 0 0,0 1 1 0 0,1-1 0 0 0,-1 1 0 0 0,1 0 0 0 0,-1-1 0 0 0,1 1 0 0 0,0-1-1 0 0,0 0 1 0 0,0 1 0 0 0,-1-1 0 0 0,1 1 0 0 0,0-1 0 0 0,1 0-1 0 0,-1 0 1 0 0,0 0 0 0 0,1 1 34 0 0,-1-2-58 0 0,0 0 0 0 0,0 0 0 0 0,0 0 0 0 0,0 0 0 0 0,0 0 0 0 0,0 0 0 0 0,0 0 0 0 0,0 0 0 0 0,0 0 0 0 0,0-1 0 0 0,0 1 0 0 0,0 0 0 0 0,0-1 0 0 0,0 1 0 0 0,0-1 0 0 0,0 1 0 0 0,0-1 0 0 0,-1 0 0 0 0,1 1 0 0 0,0-1 0 0 0,0 0 0 0 0,-1 1 0 0 0,1-1 0 0 0,0 0 0 0 0,-1 0 0 0 0,1 0 0 0 0,-1 0 0 0 0,1 1 0 0 0,-1-2 58 0 0,22-32-853 0 0,-17 24 457 0 0,13-22-253 0 0,-2 0 0 0 0,4-13 649 0 0,25-48 135 0 0,-45 92-82 0 0,0 0 1 0 0,1 0-1 0 0,-1 1 1 0 0,0-1-1 0 0,1 0 0 0 0,-1 0 1 0 0,0 1-1 0 0,1-1 1 0 0,-1 0-1 0 0,1 0 0 0 0,-1 1 1 0 0,1-1-1 0 0,0 1 1 0 0,-1-1-1 0 0,1 0 0 0 0,0 1 1 0 0,-1-1-1 0 0,1 1 1 0 0,0 0-1 0 0,0-1 0 0 0,-1 1 1 0 0,1-1-1 0 0,0 1 1 0 0,0 0-1 0 0,0 0 0 0 0,-1 0 1 0 0,1-1-1 0 0,0 1 1 0 0,0 0-1 0 0,0 0-53 0 0,0 1 106 0 0,1 0 0 0 0,-1 0-1 0 0,-1 0 1 0 0,1 0 0 0 0,0 0 0 0 0,0 0-1 0 0,0 0 1 0 0,0 0 0 0 0,-1 0 0 0 0,1 0 0 0 0,0 1-1 0 0,-1-1 1 0 0,1 0 0 0 0,-1 0 0 0 0,0 1-1 0 0,1-1 1 0 0,-1 1-106 0 0,8 55 1738 0 0,-8-37-1786 0 0,1 48 565 0 0,-1-65-673 0 0,1 0 0 0 0,-1 0 1 0 0,1 0-1 0 0,-1 0 0 0 0,1 0 0 0 0,0 0 0 0 0,0 0 0 0 0,1 0 1 0 0,-1 0-1 0 0,1 0 0 0 0,-1 0 0 0 0,1-1 0 0 0,0 1 0 0 0,0-1 1 0 0,0 1-1 0 0,0-1 0 0 0,2 2 156 0 0,-3-3-158 0 0,-1-1-1 0 0,1 0 1 0 0,-1 1 0 0 0,0-1 0 0 0,1 0-1 0 0,-1 1 1 0 0,1-1 0 0 0,-1 0 0 0 0,1 0-1 0 0,-1 1 1 0 0,1-1 0 0 0,-1 0 0 0 0,1 0-1 0 0,0 0 1 0 0,-1 0 0 0 0,1 0 0 0 0,-1 0 0 0 0,1 0-1 0 0,-1 0 1 0 0,1 0 0 0 0,-1 0 0 0 0,1 0-1 0 0,-1 0 1 0 0,1 0 0 0 0,0-1 0 0 0,-1 1-1 0 0,1 0 1 0 0,-1 0 0 0 0,1 0 0 0 0,-1-1-1 0 0,1 1 1 0 0,-1 0 0 0 0,0-1 0 0 0,1 1-1 0 0,0-1 159 0 0,1-1-1764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53 136 976 0 0,'-17'68'5722'0'0,"2"38"-3422"0"0,5-33-1632 0 0,6-36-528 0 0,2 0 1 0 0,2 0-1 0 0,1 1 1 0 0,5 21-141 0 0,0 64-3776 0 0,-6-123 3716 0 0,0 0-1 0 0,0 0 1 0 0,0 0-1 0 0,0 0 1 0 0,0 0-1 0 0,0 0 1 0 0,0 0-1 0 0,0 0 1 0 0,0 0-1 0 0,0 0 1 0 0,0 0 0 0 0,0 0-1 0 0,0 0 1 0 0,0 0-1 0 0,-1 0 1 0 0,1 0-1 0 0,0 0 1 0 0,0 0-1 0 0,0 0 1 0 0,0 0-1 0 0,0 0 1 0 0,0 0 0 0 0,0 0-1 0 0,0 0 1 0 0,0 0-1 0 0,0 0 1 0 0,0 0-1 0 0,0 0 1 0 0,0 0-1 0 0,0 0 1 0 0,0 0-1 0 0,0 0 1 0 0,-1 0-1 0 0,1 0 1 0 0,0 0 0 0 0,0 0-1 0 0,0 0 1 0 0,0 0-1 0 0,0 1 1 0 0,0-1-1 0 0,0 0 1 0 0,0 0-1 0 0,0 0 1 0 0,0 0-1 0 0,0 0 1 0 0,0 0 0 0 0,0 0 60 0 0,-5-11-973 0 0,-4-17 749 0 0,8-4 157 0 0,1 0 0 0 0,1 0-1 0 0,2-1 1 0 0,1 1 0 0 0,2 1 0 0 0,7-23 67 0 0,-4 7 7 0 0,0 4 31 0 0,27-119 24 0 0,-30 141 14 0 0,1 1 0 0 0,1-1 0 0 0,0 2 0 0 0,2-1 0 0 0,0 1 0 0 0,6-7-76 0 0,-15 24 84 0 0,0-1 1 0 0,1 1-1 0 0,-1 0 1 0 0,1 0-1 0 0,0 0 0 0 0,-1 1 1 0 0,1-1-1 0 0,0 0 1 0 0,0 1-1 0 0,0-1 0 0 0,0 1 1 0 0,0-1-1 0 0,0 1 1 0 0,1 0-1 0 0,-1 0 1 0 0,0 0-1 0 0,0 0 0 0 0,1 1 1 0 0,-1-1-1 0 0,1 0 1 0 0,-1 1-1 0 0,1 0 0 0 0,-1 0 1 0 0,1 0-1 0 0,0 0-84 0 0,-1 0 141 0 0,1 1-1 0 0,0 0 1 0 0,-1 1 0 0 0,1-1-1 0 0,-1 0 1 0 0,0 1 0 0 0,1-1-1 0 0,-1 1 1 0 0,0 0-1 0 0,0 0 1 0 0,0 0 0 0 0,0 0-1 0 0,0 0 1 0 0,-1 0-1 0 0,1 0 1 0 0,-1 1 0 0 0,1-1-1 0 0,-1 1 1 0 0,0-1-1 0 0,0 1 1 0 0,0-1 0 0 0,1 2-141 0 0,6 19 289 0 0,0 0 1 0 0,-1 1-1 0 0,-1-1 1 0 0,-2 2-1 0 0,0-1 1 0 0,-1 0-1 0 0,-2 1 1 0 0,0-1-1 0 0,-2 1 1 0 0,-1-1-1 0 0,0 0 1 0 0,-6 19-290 0 0,6-37 113 0 0,-1 1 0 0 0,0 0 1 0 0,-1-1-1 0 0,0 0 0 0 0,0 0 1 0 0,0 0-1 0 0,-1 0 0 0 0,0-1 1 0 0,0 1-1 0 0,0-1 0 0 0,-1-1 1 0 0,1 1-1 0 0,-6 2-113 0 0,8-4-98 0 0,-1 0 0 0 0,1-1 0 0 0,0 0 0 0 0,-1 0-1 0 0,1 0 1 0 0,-1 0 0 0 0,0-1 0 0 0,0 0 0 0 0,0 1 0 0 0,0-1 0 0 0,0 0 0 0 0,0-1 0 0 0,0 1-1 0 0,0-1 1 0 0,0 0 0 0 0,0 0 0 0 0,0 0 0 0 0,0 0 0 0 0,0-1 0 0 0,0 0 0 0 0,0 0-1 0 0,0 0 1 0 0,0 0 0 0 0,-2-1 98 0 0,3-1-287 0 0,0 1 0 0 0,1 0 0 0 0,-1-1 0 0 0,1 0 1 0 0,0 1-1 0 0,0-1 0 0 0,0 0 0 0 0,0 0 0 0 0,0 0 0 0 0,1 0 0 0 0,-1 0 0 0 0,1-1 0 0 0,0 1 0 0 0,0 0 0 0 0,0-1 0 0 0,0 1 0 0 0,1-1 0 0 0,-1 1 287 0 0,0-8-802 0 0,0 0 0 0 0,0 1 0 0 0,1-1 0 0 0,1 0 0 0 0,0-2 802 0 0,1-8-1187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8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0 2801 0 0,'-2'132'6752'0'0,"-2"-65"-5315"0"0,-11 63-1437 0 0,10-84-523 0 0,1 0-1 0 0,3 38 524 0 0,1-71-562 0 0,-2 2-1068 0 0,0 4-5201 0 0,2-21 5919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3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37 3969 0 0,'-2'0'148'0'0,"1"-1"0"0"0,-1 0 0 0 0,0 1 1 0 0,0-1-1 0 0,0 1 0 0 0,0 0 0 0 0,0 0 0 0 0,0 0 1 0 0,0 0-1 0 0,0 0 0 0 0,0 0 0 0 0,-1 0 0 0 0,2 1 0 0 0,-1-1 1 0 0,0 1-1 0 0,0-1 0 0 0,0 1 0 0 0,0 0 0 0 0,0 0 1 0 0,0-1-1 0 0,1 1 0 0 0,-1 1 0 0 0,0-1 0 0 0,0 0-148 0 0,-1 2 122 0 0,1 0 0 0 0,-1 1 0 0 0,1-1-1 0 0,-1 0 1 0 0,1 1 0 0 0,0-1 0 0 0,0 1-1 0 0,1 0 1 0 0,-1 0 0 0 0,1-1 0 0 0,-1 5-122 0 0,-2 10 46 0 0,1 0 0 0 0,1 1 0 0 0,0-1 0 0 0,1 18-46 0 0,2-23-15 0 0,0-1 1 0 0,0 1 0 0 0,1-1-1 0 0,1 0 1 0 0,0 0 0 0 0,1 0-1 0 0,2 5 15 0 0,-5-15-17 0 0,0 1 0 0 0,0-1 0 0 0,0 1 0 0 0,1-1 1 0 0,-1 0-1 0 0,1 0 0 0 0,0 1 0 0 0,-1-1 0 0 0,1 0 0 0 0,0 0 0 0 0,0-1 0 0 0,0 1 0 0 0,1 0 0 0 0,-1-1 0 0 0,0 1 0 0 0,1-1 17 0 0,-1 0-27 0 0,0-1 0 0 0,0 1 0 0 0,0-1-1 0 0,0 0 1 0 0,0 0 0 0 0,0 0 0 0 0,0 0 0 0 0,0 0-1 0 0,0-1 1 0 0,0 1 0 0 0,0 0 0 0 0,0-1 0 0 0,0 0-1 0 0,0 1 1 0 0,0-1 0 0 0,0 0 0 0 0,0 0 0 0 0,0 0-1 0 0,-1 0 1 0 0,1 0 0 0 0,0-1 0 0 0,-1 1 0 0 0,1 0-1 0 0,0-1 28 0 0,5-6 52 0 0,0 1 0 0 0,0-1-1 0 0,0-1 1 0 0,-1 1 0 0 0,-1-1-1 0 0,1 0 1 0 0,-1 0-1 0 0,-1-1 1 0 0,1 0 0 0 0,-2 1-1 0 0,0-1 1 0 0,0-1 0 0 0,0 1-1 0 0,-1 0 1 0 0,-1-3-52 0 0,1 4 187 0 0,-1 1 1 0 0,0-1 0 0 0,-1 0-1 0 0,0 0 1 0 0,0 1-1 0 0,-1-1 1 0 0,0 0-1 0 0,0 1 1 0 0,-1-1-1 0 0,-1 0 1 0 0,1 1-1 0 0,-1 0 1 0 0,-1 0-1 0 0,1 0 1 0 0,-1 0 0 0 0,-1 0-1 0 0,1 1 1 0 0,-4-3-188 0 0,8 9 52 0 0,-1 0 1 0 0,0 0-1 0 0,0 0 0 0 0,1 1 1 0 0,-1-1-1 0 0,0 0 1 0 0,0 1-1 0 0,0-1 1 0 0,0 0-1 0 0,0 1 1 0 0,0-1-1 0 0,0 1 1 0 0,0-1-1 0 0,-1 1 1 0 0,1 0-1 0 0,0-1 1 0 0,0 1-1 0 0,0 0 1 0 0,0 0-1 0 0,0 0 1 0 0,-1 0-1 0 0,1 0 0 0 0,0 0 1 0 0,0 0-1 0 0,0 0 1 0 0,-1 1-53 0 0,-1 0-38 0 0,1 0 1 0 0,-1 0-1 0 0,1 1 1 0 0,0-1-1 0 0,-1 0 1 0 0,1 1-1 0 0,0 0 1 0 0,0 0-1 0 0,0 0 1 0 0,0-1-1 0 0,-1 3 38 0 0,-3 4-1105 0 0,1 0 0 0 0,-1 0 0 0 0,2 0-1 0 0,-1 1 1 0 0,1 0 0 0 0,-1 3 1105 0 0,1 2-2298 0 0,1 2-1891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2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3953 0 0,'-2'5'637'0'0,"1"1"0"0"0,0 0 0 0 0,0 0 0 0 0,0-1 1 0 0,1 1-1 0 0,0 0 0 0 0,0 0 0 0 0,1 5-637 0 0,14 49 1650 0 0,-7-40-1437 0 0,1 0 1 0 0,1-1 0 0 0,1 0-1 0 0,8 9-213 0 0,-10-15 165 0 0,-6-7-133 0 0,0-1 0 0 0,1 0 0 0 0,0-1 0 0 0,0 1 0 0 0,0-1 0 0 0,0 1 0 0 0,1-1 0 0 0,0 0-32 0 0,-4-3-9 0 0,1 0 1 0 0,0-1-1 0 0,-1 1 0 0 0,1-1 1 0 0,0 1-1 0 0,-1-1 1 0 0,1 1-1 0 0,0-1 0 0 0,-1 0 1 0 0,1 0-1 0 0,0 0 1 0 0,0 0-1 0 0,-1 0 1 0 0,1 0-1 0 0,0-1 0 0 0,-1 1 1 0 0,1-1-1 0 0,0 1 1 0 0,-1-1-1 0 0,1 1 0 0 0,-1-1 1 0 0,1 0-1 0 0,-1 0 1 0 0,1 0-1 0 0,-1 0 1 0 0,1 0-1 0 0,-1 0 0 0 0,0 0 1 0 0,1 0-1 0 0,-1-1 9 0 0,9-6-8 0 0,2-1-399 0 0,-1-1 1 0 0,0-1-1 0 0,0 0 0 0 0,3-6 407 0 0,-10 13-954 0 0,-1-2-1 0 0,0 1 0 0 0,0 0 0 0 0,0-1 1 0 0,-1 1-1 0 0,1-1 0 0 0,-1 0 1 0 0,0-1 954 0 0,0-1-2437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9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14 247 8 0 0,'80'-5'5075'0'0,"-68"3"-4841"0"0,1-1 1 0 0,-1 0-1 0 0,1 0 1 0 0,-1-1-1 0 0,0-1-234 0 0,-6 2-12 0 0,1 0 1 0 0,-1 0-1 0 0,0-1 0 0 0,0 0 1 0 0,0 0-1 0 0,0 0 0 0 0,-1-1 1 0 0,1 0-1 0 0,-1 0 0 0 0,-1 0 0 0 0,1-1 1 0 0,-1 1-1 0 0,0-1 0 0 0,0 0 1 0 0,0 0-1 0 0,-1-1 0 0 0,0 1 1 0 0,-1-1-1 0 0,1 0 0 0 0,0-4 12 0 0,0 0-34 0 0,9-40 82 0 0,-12 48 3 0 0,1 1 0 0 0,-1 0 0 0 0,0-1 0 0 0,0 1-1 0 0,0 0 1 0 0,0-1 0 0 0,0 1 0 0 0,-1-1 0 0 0,1 1 0 0 0,-1 0 0 0 0,0-1-1 0 0,1 1 1 0 0,-1 0 0 0 0,0 0 0 0 0,0 0 0 0 0,-1-1 0 0 0,1 1 0 0 0,0 0-1 0 0,-1 0-50 0 0,1 2 54 0 0,0 0 0 0 0,0-1-1 0 0,0 1 1 0 0,0 0 0 0 0,0-1-1 0 0,0 1 1 0 0,0 0 0 0 0,0 0-1 0 0,0 0 1 0 0,0 0 0 0 0,0 0 0 0 0,0 0-1 0 0,0 0 1 0 0,0 1 0 0 0,0-1-1 0 0,0 0 1 0 0,0 1 0 0 0,0-1-1 0 0,0 0 1 0 0,0 1 0 0 0,0-1-1 0 0,0 1 1 0 0,0 0 0 0 0,0-1-1 0 0,0 1 1 0 0,1-1 0 0 0,-1 1-1 0 0,0 0 1 0 0,0 0 0 0 0,1 0-1 0 0,-1 0-53 0 0,-25 26 658 0 0,19-17-471 0 0,-44 57 999 0 0,-24 48-1186 0 0,62-93-35 0 0,1 0 0 0 0,1 1 0 0 0,1 0 0 0 0,2 0 0 0 0,0 1 1 0 0,1 0-1 0 0,-2 21 35 0 0,8-42-38 0 0,0 1 0 0 0,1 0 0 0 0,-1 0 0 0 0,1-1 0 0 0,0 1 1 0 0,0 0-1 0 0,1 0 0 0 0,-1 0 0 0 0,1-1 0 0 0,0 1 1 0 0,0 0-1 0 0,0-1 0 0 0,0 1 0 0 0,1 0 0 0 0,0-1 0 0 0,-1 0 1 0 0,1 1-1 0 0,0-1 0 0 0,1 0 0 0 0,-1 0 0 0 0,0 0 1 0 0,1 0-1 0 0,2 1 38 0 0,-2-2-125 0 0,0 0 0 0 0,1 0 0 0 0,-1-1 0 0 0,0 0 0 0 0,1 1 0 0 0,-1-1 0 0 0,1-1 0 0 0,-1 1 0 0 0,1 0 0 0 0,0-1 0 0 0,-1 0 0 0 0,1 0 0 0 0,0 0 0 0 0,-1 0 0 0 0,1 0 0 0 0,0-1-1 0 0,-1 0 1 0 0,1 1 0 0 0,-1-1 0 0 0,1-1 0 0 0,-1 1 0 0 0,0 0 0 0 0,1-1 0 0 0,2-2 125 0 0,16-8-1125 0 0,0-2-1 0 0,-1-1 1 0 0,-1-1-1 0 0,13-13 1126 0 0,-14 13-2071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9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1 2192 0 0,'-7'4'492'0'0,"1"0"-1"0"0,0 0 0 0 0,0 0 0 0 0,0 1 0 0 0,0 0 0 0 0,1 1 0 0 0,0-1 0 0 0,0 1 0 0 0,0 0 1 0 0,-2 4-492 0 0,-18 20 923 0 0,6-11-616 0 0,1 0-1 0 0,1 2 1 0 0,-5 8-307 0 0,17-22-10 0 0,0 0 0 0 0,1 0 0 0 0,0 1 0 0 0,1-1 0 0 0,-1 1 1 0 0,1 0-1 0 0,1 0 0 0 0,0 0 0 0 0,0 0 0 0 0,0 1 0 0 0,1-1 1 0 0,0 6 9 0 0,2-13-40 0 0,-1 1 1 0 0,0-1-1 0 0,1 0 1 0 0,0 0-1 0 0,-1 1 1 0 0,1-1-1 0 0,0 0 1 0 0,-1 0-1 0 0,1 0 1 0 0,0 0 0 0 0,0 0-1 0 0,0 0 1 0 0,0 0-1 0 0,0 0 1 0 0,0 0-1 0 0,0 0 1 0 0,0-1-1 0 0,1 1 1 0 0,-1 0-1 0 0,0-1 1 0 0,0 1-1 0 0,1-1 1 0 0,-1 0 0 0 0,0 1-1 0 0,1-1 1 0 0,-1 0-1 0 0,0 1 1 0 0,1-1-1 0 0,-1 0 1 0 0,0 0-1 0 0,1 0 1 0 0,-1-1-1 0 0,0 1 1 0 0,1 0-1 0 0,-1 0 1 0 0,1-1 39 0 0,53-7-752 0 0,-55 8 748 0 0,49-5-209 0 0,-48 4 239 0 0,0 1 1 0 0,-1 0-1 0 0,1 0 0 0 0,0 0 0 0 0,0 0 0 0 0,-1 0 0 0 0,1 0 1 0 0,0 0-1 0 0,0 0 0 0 0,-1 0 0 0 0,1 0 0 0 0,0 0 0 0 0,0 0 1 0 0,-1 1-1 0 0,1-1 0 0 0,0 0 0 0 0,-1 0 0 0 0,1 1 0 0 0,0-1 1 0 0,-1 1-1 0 0,1-1 0 0 0,-1 1 0 0 0,1-1 0 0 0,0 0 0 0 0,-1 1 1 0 0,1 0-1 0 0,-1-1 0 0 0,1 1 0 0 0,-1-1 0 0 0,0 1 1 0 0,1 0-1 0 0,-1-1 0 0 0,0 1 0 0 0,1 0 0 0 0,-1-1 0 0 0,0 1 1 0 0,0 0-1 0 0,1 0 0 0 0,-1-1 0 0 0,0 1 0 0 0,0 0 0 0 0,0 0 1 0 0,0-1-1 0 0,0 1 0 0 0,0 0 0 0 0,0 0 0 0 0,0-1 0 0 0,-1 1 1 0 0,1 0-1 0 0,0-1 0 0 0,0 1 0 0 0,-1 0 0 0 0,1 0 0 0 0,0-1 1 0 0,-1 1-1 0 0,1-1 0 0 0,-1 1-26 0 0,-4 8 111 0 0,0-1-1 0 0,-1 0 1 0 0,1 0-1 0 0,-2 0 1 0 0,1-1-1 0 0,-1 0 1 0 0,-1 0-1 0 0,1 0 1 0 0,-5 1-111 0 0,4-2-987 0 0,0-1-1 0 0,0 0 1 0 0,-1 0 0 0 0,0-1-1 0 0,0 0 1 0 0,0-1 987 0 0,-3 0-2994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29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2753 0 0,'3'0'359'0'0,"1"-1"1"0"0,0 1 0 0 0,0-1 0 0 0,0 1 0 0 0,0 0-1 0 0,-1 0 1 0 0,1 1 0 0 0,0-1 0 0 0,0 1 0 0 0,0 0-1 0 0,1 0-359 0 0,15 2 1241 0 0,44-1 935 0 0,39 6-2176 0 0,8 8-3300 0 0,-109-15 2931 0 0,-1-1 0 0 0,1 0 0 0 0,0 1 0 0 0,0 0 0 0 0,0-1 0 0 0,0 1 0 0 0,-1 0 0 0 0,1 0 0 0 0,0 0-1 0 0,-1 0 1 0 0,1 0 0 0 0,-1 1 0 0 0,1-1 0 0 0,0 1 369 0 0,0 2-1652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0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76 2641 0 0,'0'0'125'0'0,"0"0"0"0"0,-1 0 1 0 0,1 0-1 0 0,0 0 1 0 0,-1 1-1 0 0,1-1 1 0 0,0 0-1 0 0,0 0 0 0 0,-1 0 1 0 0,1 1-1 0 0,0-1 1 0 0,0 0-1 0 0,0 0 1 0 0,-1 1-1 0 0,1-1 1 0 0,0 0-1 0 0,0 1 0 0 0,0-1 1 0 0,0 0-1 0 0,0 1 1 0 0,0-1-1 0 0,0 0 1 0 0,0 1-1 0 0,-1-1 0 0 0,1 0 1 0 0,0 1-1 0 0,0-1 1 0 0,0 0-1 0 0,1 0 1 0 0,-1 1-1 0 0,0-1 1 0 0,0 0-1 0 0,0 1 0 0 0,0-1 1 0 0,0 0-1 0 0,0 1 1 0 0,0-1-1 0 0,0 0 1 0 0,1 1-1 0 0,-1-1 0 0 0,0 0 1 0 0,0 0-1 0 0,0 1 1 0 0,1-1-1 0 0,-1 0 1 0 0,0 0-1 0 0,0 0 1 0 0,1 1-1 0 0,-1-1 0 0 0,0 0 1 0 0,1 0-1 0 0,-1 0-125 0 0,26 5 1713 0 0,30-7-1615 0 0,132-35-741 0 0,-1-10-7352 0 0,-166 40 5667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1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2857 0 0,'0'0'933'0'0,"37"7"2743"0"0,76-11-2678 0 0,21-8-998 0 0,3 1 6 0 0,-120 9-469 0 0,0 1-1 0 0,0 1 1 0 0,0 0 0 0 0,-1 1-1 0 0,1 1 1 0 0,0 1 0 0 0,-1 0 0 0 0,11 4 463 0 0,-26-6-108 0 0,0-1 0 0 0,0 0 0 0 0,0 1 0 0 0,0-1 1 0 0,0 1-1 0 0,-1-1 0 0 0,1 1 0 0 0,0 0 0 0 0,0-1 1 0 0,0 1-1 0 0,-1 0 0 0 0,1 0 0 0 0,0 0 0 0 0,-1-1 1 0 0,1 1-1 0 0,-1 0 0 0 0,1 0 0 0 0,-1 0 0 0 0,1 0 1 0 0,-1 0-1 0 0,0 0 0 0 0,1 0 0 0 0,-1 0 0 0 0,0 0 0 0 0,0 0 1 0 0,0 0-1 0 0,1 0 0 0 0,-1 0 0 0 0,-1 0 0 0 0,1 0 1 0 0,0 0 107 0 0,-2 6-1414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1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68 816 0 0,'72'0'3009'0'0,"172"-3"1644"0"0,-181-1-5801 0 0,-1-2-1 0 0,54-14 1149 0 0,-80 10-1814 0 0,-35 9 1655 0 0,1 1 1 0 0,-1 0-1 0 0,0-1 1 0 0,1 1-1 0 0,-1-1 1 0 0,0 0-1 0 0,0 1 0 0 0,1-1 1 0 0,-1 0-1 0 0,0 0 1 0 0,0 0-1 0 0,0 0 1 0 0,0 0-1 0 0,0 0 1 0 0,0 0-1 0 0,0 0 0 0 0,0 0 1 0 0,-1 0-1 0 0,1-1 1 0 0,0 1-1 0 0,-1 0 1 0 0,1 0-1 0 0,0-1 159 0 0,-1-1-712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2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1 2248 0 0,'-8'9'770'0'0,"1"1"-1"0"0,1 0 0 0 0,0 0 1 0 0,0 0-1 0 0,1 1 0 0 0,0 0 1 0 0,-3 10-770 0 0,-11 25 840 0 0,-10 17-655 0 0,2 2 1 0 0,3 0-1 0 0,4 2 0 0 0,-8 45-185 0 0,13-1-2433 0 0,9-54-1811 0 0,6-48 1714 0 0</inkml:trace>
  <inkml:trace contextRef="#ctx0" brushRef="#br0" timeOffset="1">478 89 2529 0 0,'-2'34'868'0'0,"-2"-1"1"0"0,-2 0 0 0 0,-1 0 0 0 0,-1 0 0 0 0,-9 19-869 0 0,-8 36 217 0 0,-17 68-1291 0 0,11-53-4238 0 0,27-87 4616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2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441 14 1208 0 0,'-11'-3'666'0'0,"0"0"-1"0"0,0 0 1 0 0,0 1-1 0 0,0 1 1 0 0,0 0-1 0 0,-1 0 1 0 0,1 1-1 0 0,0 1 1 0 0,-1-1-1 0 0,1 2 1 0 0,0 0 0 0 0,-2 1-666 0 0,0 1 236 0 0,-1 0 0 0 0,1 1 1 0 0,0 1-1 0 0,1 0 0 0 0,0 1 1 0 0,0 0-1 0 0,0 1 1 0 0,1 0-1 0 0,-3 3-236 0 0,-4 5-56 0 0,2 0 1 0 0,0 2-1 0 0,1-1 0 0 0,1 2 0 0 0,0 0 1 0 0,1 1-1 0 0,2 0 0 0 0,0 1 0 0 0,1 0 1 0 0,1 0-1 0 0,-4 17 56 0 0,11-34-53 0 0,1 0 1 0 0,-1 1-1 0 0,1-1 1 0 0,1 1-1 0 0,-1 0 0 0 0,0-1 1 0 0,1 1-1 0 0,0-1 1 0 0,0 1-1 0 0,1 0 0 0 0,-1-1 1 0 0,1 1-1 0 0,0-1 1 0 0,0 1-1 0 0,1-1 1 0 0,-1 1-1 0 0,1-1 0 0 0,0 0 1 0 0,0 1-1 0 0,0-1 1 0 0,1 0-1 0 0,0 0 53 0 0,0-1-76 0 0,1 1 0 0 0,-1-1 0 0 0,1 0 1 0 0,0 0-1 0 0,0 0 0 0 0,1-1 0 0 0,-1 1 0 0 0,0-1 0 0 0,1 0 0 0 0,-1-1 1 0 0,1 1-1 0 0,0-1 0 0 0,0 0 0 0 0,-1 0 0 0 0,1 0 0 0 0,0-1 0 0 0,0 1 1 0 0,0-1-1 0 0,0 0 0 0 0,0-1 0 0 0,0 1 76 0 0,13-3-387 0 0,0 0-1 0 0,-1-1 1 0 0,1 0-1 0 0,-1-2 1 0 0,0 0 0 0 0,-1-1-1 0 0,0 0 1 0 0,0-1-1 0 0,0-1 1 0 0,5-5 387 0 0,6-5-515 0 0,-1-1 0 0 0,-1-1 1 0 0,0-1-1 0 0,-2-1 0 0 0,4-6 515 0 0,-11 10-1503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3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 1248 0 0,'-2'11'4893'0'0,"-13"26"-2821"0"0,5-11-1296 0 0,-21 73 318 0 0,5 1 0 0 0,4 2-1094 0 0,16-67-176 0 0,2 0 0 0 0,1 0 0 0 0,1 0-1 0 0,3 1 1 0 0,0-1 0 0 0,2 0-1 0 0,7 27 177 0 0,-9-57-422 0 0,0 0-1 0 0,0 0 0 0 0,1 0 1 0 0,-1 0-1 0 0,1 0 0 0 0,1-1 1 0 0,-1 1-1 0 0,1-1 0 0 0,-1 1 1 0 0,1-1-1 0 0,1 0 0 0 0,-1 0 1 0 0,0 0-1 0 0,1 0 0 0 0,0-1 1 0 0,0 1-1 0 0,0-1 0 0 0,4 2 423 0 0,2-2-2327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3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2361 0 0,'-8'0'645'0'0,"0"1"0"0"0,1 0 0 0 0,-1 0 0 0 0,1 1 1 0 0,-1 0-1 0 0,1 0 0 0 0,0 0 0 0 0,-6 4-645 0 0,0 0 423 0 0,1 1 0 0 0,0 1 0 0 0,0 0 0 0 0,-7 6-423 0 0,-7 9 116 0 0,2 0 0 0 0,0 2 0 0 0,-13 18-116 0 0,32-36-22 0 0,0 0-1 0 0,1 1 0 0 0,-1 0 1 0 0,1-1-1 0 0,1 1 1 0 0,-1 1-1 0 0,1-1 1 0 0,1 0-1 0 0,-2 8 23 0 0,3-13 4 0 0,0 0 1 0 0,1 0-1 0 0,-1 0 0 0 0,1 0 1 0 0,0 0-1 0 0,0 0 0 0 0,0 0 1 0 0,0 0-1 0 0,1 0 0 0 0,-1 0 1 0 0,1 0-1 0 0,-1 0 0 0 0,1-1 1 0 0,0 1-1 0 0,0 0 0 0 0,1 0 1 0 0,-1-1-1 0 0,0 1 0 0 0,1 0 1 0 0,0-1-1 0 0,-1 0 0 0 0,1 1 0 0 0,0-1 1 0 0,0 0-1 0 0,1 0 0 0 0,-1 0 1 0 0,0 0-1 0 0,1 0 0 0 0,-1-1 1 0 0,1 1-5 0 0,1-1-28 0 0,-1 0 0 0 0,1 0 0 0 0,0-1 1 0 0,-1 1-1 0 0,1-1 0 0 0,0 0 0 0 0,0 0 1 0 0,-1 0-1 0 0,1-1 0 0 0,0 1 0 0 0,-1-1 0 0 0,1 0 1 0 0,-1 0-1 0 0,1 0 0 0 0,-1-1 0 0 0,1 1 1 0 0,-1-1-1 0 0,0 0 0 0 0,1 0 0 0 0,-1 0 1 0 0,0 0-1 0 0,0 0 0 0 0,-1-1 0 0 0,1 1 0 0 0,1-3 28 0 0,7-5-132 0 0,0-1 0 0 0,-2 0 0 0 0,1 0 0 0 0,-1-1 0 0 0,7-12 132 0 0,68-108 316 0 0,-84 131-284 0 0,0 1 0 0 0,0 0 0 0 0,0 0 0 0 0,0 0 0 0 0,0-1 0 0 0,0 1 0 0 0,0 0 0 0 0,0 0 0 0 0,0-1-1 0 0,0 1 1 0 0,1 0 0 0 0,-1 0 0 0 0,0 0 0 0 0,0-1 0 0 0,0 1 0 0 0,0 0 0 0 0,0 0 0 0 0,1 0 0 0 0,-1 0 0 0 0,0-1 0 0 0,0 1 0 0 0,0 0 0 0 0,0 0 0 0 0,1 0 0 0 0,-1 0 0 0 0,0 0 0 0 0,0 0 0 0 0,1 0 0 0 0,-1-1 0 0 0,0 1 0 0 0,0 0 0 0 0,0 0 0 0 0,1 0 0 0 0,-1 0 0 0 0,0 0 0 0 0,0 0 0 0 0,1 0 0 0 0,-1 0 0 0 0,0 0 0 0 0,0 0 0 0 0,1 1-1 0 0,-1-1 1 0 0,0 0 0 0 0,0 0 0 0 0,0 0 0 0 0,1 0 0 0 0,-1 0-32 0 0,4 14 1113 0 0,-2 18 122 0 0,-6-1-881 0 0,0 2-52 0 0,2 0 0 0 0,0 0-1 0 0,3 16-301 0 0,-1-42-103 0 0,1 0-1 0 0,0 0 0 0 0,0 0 1 0 0,0 0-1 0 0,1 0 1 0 0,0-1-1 0 0,0 1 0 0 0,0 0 1 0 0,1-1-1 0 0,0 1 1 0 0,1-1-1 0 0,0 0 0 0 0,-1 0 1 0 0,2-1-1 0 0,-1 1 1 0 0,1-1-1 0 0,0 0 1 0 0,2 3 103 0 0,-5-8-217 0 0,-1 1 1 0 0,1 0 0 0 0,0 0 0 0 0,-1-1-1 0 0,1 1 1 0 0,0-1 0 0 0,-1 0 0 0 0,1 1-1 0 0,0-1 1 0 0,-1 0 0 0 0,1 0 0 0 0,0 0-1 0 0,-1 0 1 0 0,1 0 0 0 0,0-1 0 0 0,0 1-1 0 0,-1 0 1 0 0,1-1 0 0 0,0 1 0 0 0,-1-1-1 0 0,1 0 1 0 0,-1 1 0 0 0,1-1 0 0 0,0-1 216 0 0,36-24-4415 0 0,-29 17 2333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0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4057 0 0,'-1'4'474'0'0,"0"-1"0"0"0,0 1-1 0 0,0 0 1 0 0,0-1 0 0 0,1 1 0 0 0,0 0 0 0 0,0-1-1 0 0,0 1 1 0 0,0 0 0 0 0,0 0 0 0 0,1-1 0 0 0,-1 1 0 0 0,1 0-1 0 0,0-1 1 0 0,0 1 0 0 0,1 1-474 0 0,28 61 1145 0 0,-18-43-855 0 0,13 18-158 0 0,-20-35-454 0 0,-1 0 0 0 0,0 1 0 0 0,0 0 0 0 0,0 0 0 0 0,-1 0 0 0 0,0 0 0 0 0,0 0 0 0 0,1 7 322 0 0,-4-12-639 0 0,0 0 0 0 0,0 0 1 0 0,0 0-1 0 0,-1 1 0 0 0,1-1 0 0 0,-1 0 1 0 0,1 0-1 0 0,-1 0 0 0 0,0 0 0 0 0,0 0 1 0 0,0 0-1 0 0,0 0 0 0 0,0 0 639 0 0,-2 2-1850 0 0,1 0 1383 0 0</inkml:trace>
  <inkml:trace contextRef="#ctx0" brushRef="#br0" timeOffset="1">0 306 2913 0 0,'5'-7'7151'0'0,"29"-24"-5819"0"0,45-40-2628 0 0,-35 16-7413 0 0,-40 47 7326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4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9 936 0 0,'-1'-9'4079'0'0,"-6"17"-981"0"0,-6 7-2256 0 0,-38 33 523 0 0,32-32-1357 0 0,0 1-1 0 0,2 1 1 0 0,0 1 0 0 0,1 0-1 0 0,-7 12-7 0 0,22-31-55 0 0,1 1 0 0 0,-1 0 0 0 0,1-1 0 0 0,0 1-1 0 0,-1-1 1 0 0,1 1 0 0 0,0 0 0 0 0,-1-1 0 0 0,1 1 0 0 0,0 0 0 0 0,0-1-1 0 0,0 1 1 0 0,0 0 0 0 0,0 0 0 0 0,-1-1 0 0 0,1 1 0 0 0,1 0-1 0 0,-1 0 1 0 0,0-1 0 0 0,0 1 0 0 0,0 0 0 0 0,0-1 0 0 0,0 1-1 0 0,1 0 1 0 0,-1-1 0 0 0,0 1 0 0 0,0 0 0 0 0,1-1 0 0 0,-1 1 0 0 0,1 0-1 0 0,-1-1 1 0 0,0 1 0 0 0,1-1 0 0 0,-1 1 0 0 0,1-1 0 0 0,0 1-1 0 0,-1-1 1 0 0,1 1 0 0 0,-1-1 0 0 0,1 0 0 0 0,0 1 0 0 0,-1-1 0 0 0,1 0 55 0 0,39 11-294 0 0,-8-2 585 0 0,-29-6-210 0 0,0-1-1 0 0,0 1 1 0 0,-1 0-1 0 0,1 0 0 0 0,-1 0 1 0 0,0 0-1 0 0,1 0 1 0 0,-1 0-1 0 0,-1 0 1 0 0,1 1-1 0 0,0-1 0 0 0,-1 1 1 0 0,0-1-1 0 0,0 1 1 0 0,0 0-1 0 0,0-1 0 0 0,-1 1 1 0 0,1 0-1 0 0,-1 0 1 0 0,0 0-1 0 0,0-1 0 0 0,0 1 1 0 0,-1 0-1 0 0,0 3-80 0 0,0 0 61 0 0,0 0 0 0 0,0-1 0 0 0,0 1 0 0 0,-1 0 0 0 0,0-1 0 0 0,-1 1 0 0 0,0-1 0 0 0,0 1 1 0 0,0-1-1 0 0,0 0 0 0 0,-1-1 0 0 0,0 1 0 0 0,-2 1-61 0 0,-4 3-213 0 0,-1-1 1 0 0,-1 1 0 0 0,1-2-1 0 0,-5 3 213 0 0,-30 11-5368 0 0,39-24 3332 0 0,2-1-410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4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0 3145 0 0,'-2'3'438'0'0,"0"1"0"0"0,0-1 0 0 0,0 0 0 0 0,0 1-1 0 0,1-1 1 0 0,0 1 0 0 0,-1-1 0 0 0,1 1 0 0 0,0 0-438 0 0,-12 29 1454 0 0,-58 55 232 0 0,51-65-1694 0 0,0 0 0 0 0,2 2 0 0 0,1 0 0 0 0,-11 19 8 0 0,28-43-46 0 0,-1 0 0 0 0,0 0 0 0 0,1 0 0 0 0,-1-1 0 0 0,1 1 0 0 0,-1 0 0 0 0,1 0 0 0 0,-1 0 0 0 0,1 0 0 0 0,0 0 0 0 0,0 0 0 0 0,-1 0 1 0 0,1 0-1 0 0,0 0 0 0 0,0 0 0 0 0,0 0 0 0 0,0 0 0 0 0,0 0 0 0 0,0 0 0 0 0,0 0 0 0 0,0 0 0 0 0,0 0 0 0 0,1 0 0 0 0,-1 0 0 0 0,0 0 0 0 0,1 0 0 0 0,-1-1 0 0 0,0 1 0 0 0,1 0 0 0 0,-1 0 0 0 0,1 0 0 0 0,0 0 0 0 0,-1-1 0 0 0,1 1 0 0 0,0 0 0 0 0,0 0 46 0 0,3 1-82 0 0,0-1-1 0 0,-1 0 0 0 0,1 0 1 0 0,0 0-1 0 0,0 0 1 0 0,0-1-1 0 0,1 0 1 0 0,2 1 82 0 0,-3-2 67 0 0,-1 1 1 0 0,1 1-1 0 0,0-1 1 0 0,0 0-1 0 0,0 1 1 0 0,-1 0-1 0 0,1 0 1 0 0,0 0-1 0 0,-1 0 1 0 0,1 1-1 0 0,0-1 1 0 0,-1 1 0 0 0,3 2-68 0 0,-4-2 62 0 0,0-1 0 0 0,0 1 0 0 0,-1 0 1 0 0,1 0-1 0 0,-1 0 0 0 0,1 0 1 0 0,-1 1-1 0 0,0-1 0 0 0,0 0 1 0 0,0 0-1 0 0,0 1 0 0 0,0-1 1 0 0,0 1-1 0 0,-1-1 0 0 0,1 1 1 0 0,-1-1-1 0 0,1 1 0 0 0,-1-1 0 0 0,0 1 1 0 0,0-1-1 0 0,0 1 0 0 0,-1-1 1 0 0,1 1-63 0 0,-2 1 48 0 0,1 1 1 0 0,-1-1 0 0 0,0 0-1 0 0,0 1 1 0 0,0-1 0 0 0,-1 0-1 0 0,1 0 1 0 0,-1-1-1 0 0,0 1 1 0 0,0-1 0 0 0,-1 1-1 0 0,0 0-48 0 0,-14 11-327 0 0,0-1 0 0 0,-1-1 0 0 0,-1 0 0 0 0,-16 7 327 0 0,28-15-286 0 0,2-2-10 0 0,4-2-185 0 0,0 1-1 0 0,-1 0 0 0 0,0-1 1 0 0,1 0-1 0 0,-1 1 0 0 0,0-1 0 0 0,1 0 1 0 0,-1-1-1 0 0,0 1 0 0 0,0 0 1 0 0,0-1-1 0 0,0 0 0 0 0,0 1 0 0 0,0-1 1 0 0,-2 0 481 0 0,1-1-1650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4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45 295 1144 0 0,'21'-12'1757'0'0,"1"0"0"0"0,1 1 0 0 0,6-1-1757 0 0,58-29 1175 0 0,-76 34-1080 0 0,1-1 1 0 0,-1-1 0 0 0,-1 1-1 0 0,1-2 1 0 0,-1 1 0 0 0,-1-1-1 0 0,6-8-95 0 0,-13 15 18 0 0,1 0 0 0 0,-1 0 0 0 0,0 0 0 0 0,0 0-1 0 0,0 0 1 0 0,0-1 0 0 0,-1 1 0 0 0,1 0-1 0 0,-1-1 1 0 0,0 0 0 0 0,0 1 0 0 0,0-1-1 0 0,-1 0 1 0 0,1 1 0 0 0,-1-1 0 0 0,0 0 0 0 0,0 0-1 0 0,0 1 1 0 0,0-1 0 0 0,-1 0 0 0 0,0 1-1 0 0,1-1 1 0 0,-1 0 0 0 0,-1 1 0 0 0,1-1-1 0 0,0 1 1 0 0,-1-1 0 0 0,0 1 0 0 0,0 0 0 0 0,0-1-18 0 0,1 3 11 0 0,-1-1 1 0 0,1 1 0 0 0,-1-1 0 0 0,1 1-1 0 0,-1-1 1 0 0,1 1 0 0 0,-1 0 0 0 0,0 0-1 0 0,0 0 1 0 0,0 0 0 0 0,0 0 0 0 0,0 0-1 0 0,0 0 1 0 0,0 1 0 0 0,0-1 0 0 0,0 1-1 0 0,0-1 1 0 0,0 1 0 0 0,0 0 0 0 0,0 0-1 0 0,-1 0-11 0 0,-3 0 52 0 0,0 1-1 0 0,0 0 0 0 0,1 0 0 0 0,-1 0 1 0 0,1 1-1 0 0,-1 0 0 0 0,1 0 0 0 0,-3 2-51 0 0,-9 5 262 0 0,1 0-1 0 0,0 2 0 0 0,0 0 0 0 0,-8 8-261 0 0,10-6 81 0 0,1 0 0 0 0,1 1-1 0 0,0 0 1 0 0,0 1-1 0 0,2 0 1 0 0,0 1 0 0 0,1 0-1 0 0,0 0 1 0 0,-2 9-81 0 0,6-13-10 0 0,0 1 0 0 0,0 1 1 0 0,2-1-1 0 0,-1 0 0 0 0,2 1 0 0 0,0 0 0 0 0,0 0 1 0 0,1-1-1 0 0,1 1 0 0 0,1 0 0 0 0,0 0 0 0 0,2 12 10 0 0,-2-23-61 0 0,-1 0 0 0 0,1 0 0 0 0,0 0 0 0 0,0 0 0 0 0,1 0 0 0 0,-1 0 0 0 0,0 0 0 0 0,1 0 0 0 0,0 0 0 0 0,0-1 0 0 0,0 1 0 0 0,0 0 0 0 0,0-1-1 0 0,0 0 1 0 0,1 0 0 0 0,-1 1 0 0 0,1-1 0 0 0,0-1 0 0 0,-1 1 0 0 0,1 0 0 0 0,0-1 0 0 0,0 1 61 0 0,3 0-242 0 0,0-1 1 0 0,-1 1-1 0 0,1-1 0 0 0,0-1 1 0 0,0 1-1 0 0,0-1 0 0 0,0 0 1 0 0,0 0-1 0 0,0 0 0 0 0,-1-1 1 0 0,7-1 241 0 0,6-2-743 0 0,0-2 1 0 0,0 0 0 0 0,0 0-1 0 0,-1-2 1 0 0,0 0 0 0 0,0-1-1 0 0,5-5 743 0 0,-5 2-1896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1 3137 0 0,'-60'55'3884'0'0,"40"-38"-3634"0"0,1 0 0 0 0,0 1 0 0 0,2 1 0 0 0,0 1-1 0 0,1 0 1 0 0,1 1 0 0 0,-4 9-250 0 0,18-29-19 0 0,0 0 1 0 0,0 1 0 0 0,0 0-1 0 0,1-1 1 0 0,-1 1-1 0 0,0-1 1 0 0,1 1 0 0 0,-1 0-1 0 0,1 0 1 0 0,-1-1-1 0 0,1 1 1 0 0,0 0-1 0 0,0 0 1 0 0,0-1 0 0 0,0 1-1 0 0,0 0 1 0 0,0 0-1 0 0,1-1 1 0 0,-1 1 0 0 0,0 0-1 0 0,1 0 1 0 0,-1-1-1 0 0,1 1 1 0 0,0 0-1 0 0,0-1 1 0 0,0 1 0 0 0,-1-1-1 0 0,1 1 1 0 0,1-1-1 0 0,-1 0 1 0 0,0 1-1 0 0,0-1 1 0 0,0 0 0 0 0,1 0-1 0 0,0 1 19 0 0,6 3-46 0 0,1-1 0 0 0,-1 0 0 0 0,1-1 0 0 0,0 1 0 0 0,0-2 0 0 0,8 2 46 0 0,-8-2 95 0 0,0 1 0 0 0,0 0 0 0 0,0 0 0 0 0,-1 0 0 0 0,7 4-95 0 0,-11-4 15 0 0,3 1 118 0 0,-1 0 1 0 0,0 1-1 0 0,0-1 0 0 0,-1 1 0 0 0,1 0 0 0 0,-1 0 0 0 0,2 4-133 0 0,-6-7 67 0 0,0-1 0 0 0,0 1 0 0 0,0 0 0 0 0,0-1 0 0 0,-1 1-1 0 0,1 0 1 0 0,-1 0 0 0 0,1 0 0 0 0,-1-1 0 0 0,0 1 0 0 0,0 0 0 0 0,0 0 0 0 0,0 0 0 0 0,0 0 0 0 0,0 0-1 0 0,0-1 1 0 0,-1 1 0 0 0,1 0 0 0 0,-1 0 0 0 0,1 0 0 0 0,-1-1 0 0 0,1 1 0 0 0,-1 0 0 0 0,0 0-1 0 0,0-1 1 0 0,0 1 0 0 0,0-1 0 0 0,0 1 0 0 0,-1-1 0 0 0,1 0 0 0 0,0 1 0 0 0,-1-1-67 0 0,-9 11 217 0 0,0 0 0 0 0,-1-1 1 0 0,-1 0-1 0 0,1-1 1 0 0,-2 0-218 0 0,8-6-454 0 0,0 0 0 0 0,-1 0 0 0 0,1-1 0 0 0,-1 0 0 0 0,0 0 0 0 0,1 0 1 0 0,-1-1-1 0 0,-1 0 0 0 0,1 0 0 0 0,0-1 0 0 0,0 0 0 0 0,-2 0 454 0 0,-7-6-5745 0 0,11 3 4446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5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43 3201 0 0,'201'-8'5929'0'0,"1"-10"-5460"0"0,-57 5-4028 0 0,-101 10-903 0 0,-37 3 2892 0 0</inkml:trace>
  <inkml:trace contextRef="#ctx0" brushRef="#br0" timeOffset="1">0 355 3801 0 0,'0'28'7533'0'0,"2"-27"-7445"0"0,-1 0-1 0 0,1 0 1 0 0,0 0 0 0 0,-1-1-1 0 0,1 1 1 0 0,0 0-1 0 0,0-1 1 0 0,-1 0-1 0 0,1 1 1 0 0,0-1-1 0 0,0 0 1 0 0,0 0-1 0 0,-1 0 1 0 0,1 0-1 0 0,0 0 1 0 0,0 0-1 0 0,0-1 1 0 0,0 1-88 0 0,40-10-237 0 0,-29 7 324 0 0,106-27-2370 0 0,45-21 2283 0 0,19-20-8098 0 0,-160 60 5727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35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2184 0 0,'0'-2'282'0'0,"1"0"-1"0"0,-1 0 0 0 0,1-1 0 0 0,0 1 0 0 0,-1 0 0 0 0,1 0 0 0 0,0 1 0 0 0,0-1 0 0 0,1 0 0 0 0,-1 0 0 0 0,0 0 0 0 0,1 1 0 0 0,-1-1 0 0 0,1 0 0 0 0,-1 1 0 0 0,1 0 0 0 0,-1-1 0 0 0,1 1 0 0 0,0 0 0 0 0,0 0 0 0 0,0 0 0 0 0,0 0 1 0 0,1-1-282 0 0,56-20 2580 0 0,-41 16-1957 0 0,-4 2-495 0 0,0 0 1 0 0,1 0-1 0 0,-1 1 1 0 0,1 1-1 0 0,0 0 1 0 0,0 2-1 0 0,0-1 1 0 0,14 3-129 0 0,-24-2 18 0 0,-1 1 0 0 0,1 0 1 0 0,-1 0-1 0 0,0 0 0 0 0,1 0 1 0 0,-1 1-1 0 0,0 0 0 0 0,0 0 1 0 0,0 0-1 0 0,0 0 0 0 0,0 1 1 0 0,0-1-1 0 0,-1 1 0 0 0,1 0-18 0 0,-2 0 2 0 0,0 0 0 0 0,0 0-1 0 0,0-1 1 0 0,0 1 0 0 0,-1 0-1 0 0,1 1 1 0 0,-1-1 0 0 0,0 0-1 0 0,0 0 1 0 0,0 1 0 0 0,0-1-1 0 0,0 0 1 0 0,-1 1 0 0 0,1-1-1 0 0,-1 1 1 0 0,0-1-1 0 0,0 1 1 0 0,-1-1 0 0 0,1 0-1 0 0,-1 2-1 0 0,0 2-24 0 0,0-1 0 0 0,0 0-1 0 0,-1 0 1 0 0,0 0-1 0 0,-1 0 1 0 0,1 0-1 0 0,-1 0 1 0 0,0-1-1 0 0,0 1 1 0 0,-1-1-1 0 0,0 0 1 0 0,0 0-1 0 0,0 0 1 0 0,0 0-1 0 0,-1-1 1 0 0,0 0-1 0 0,-1 2 25 0 0,-12 6-82 0 0,0 0 0 0 0,-1-1 0 0 0,0-1 0 0 0,-10 3 82 0 0,-34 19-277 0 0,50-28-39 0 0,8-8-269 0 0,5 3 555 0 0,1 0 1 0 0,-1 0 0 0 0,0 0 0 0 0,1 0 0 0 0,-1 0 0 0 0,1 0-1 0 0,-1 0 1 0 0,1 0 0 0 0,-1 0 0 0 0,1 0 0 0 0,0 0 0 0 0,0 0-1 0 0,-1 1 1 0 0,1-1 0 0 0,0 0 0 0 0,0 1 0 0 0,0-1 0 0 0,0 0-1 0 0,-1 1 1 0 0,1-1 0 0 0,0 1 0 0 0,0-1 29 0 0,10-2 102 0 0,-1-1-1 0 0,1 1 1 0 0,-1 0-1 0 0,1 1 1 0 0,0 1-1 0 0,0 0 1 0 0,0 0 0 0 0,0 1-1 0 0,0 0 1 0 0,0 1-1 0 0,0 0 1 0 0,0 1-1 0 0,5 1-101 0 0,-5 0 95 0 0,1-1 0 0 0,-1 1-1 0 0,0 1 1 0 0,0 0-1 0 0,-1 1 1 0 0,1 0-1 0 0,-1 0 1 0 0,0 1-1 0 0,-1 1 1 0 0,1 0 0 0 0,-1 0-1 0 0,7 7-94 0 0,-13-10 75 0 0,0-1-1 0 0,0 1 1 0 0,0-1 0 0 0,0 1-1 0 0,-1 0 1 0 0,1 0 0 0 0,-1 0-1 0 0,0 0 1 0 0,-1 0 0 0 0,1 0-1 0 0,-1 1 1 0 0,0-1-1 0 0,0 1 1 0 0,0-1 0 0 0,0 1-1 0 0,-1-1 1 0 0,0 1 0 0 0,0-1-1 0 0,0 1 1 0 0,0-1 0 0 0,-1 1-1 0 0,0-1 1 0 0,0 1 0 0 0,0-1-1 0 0,0 1 1 0 0,-1-1-1 0 0,1 0 1 0 0,-1 0 0 0 0,0 0-1 0 0,-2 2-74 0 0,-2 3 108 0 0,0-1 0 0 0,-1 0 0 0 0,0 0 0 0 0,0-1-1 0 0,-1 0 1 0 0,0 0 0 0 0,0-1 0 0 0,0 0 0 0 0,-1 0-1 0 0,0-1 1 0 0,0 0 0 0 0,-10 3-108 0 0,5-2-431 0 0,0-1 0 0 0,-1-1 0 0 0,0 0 0 0 0,0-1-1 0 0,-9 1 432 0 0,10-3-1565 0 0,0 0 1 0 0,1-1-1 0 0,-1-1 0 0 0,0 0 0 0 0,0-1 0 0 0,-4-2 1565 0 0,-5 0-5040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1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1 2553 0 0,'1'0'83'0'0,"-1"-1"1"0"0,0 1 0 0 0,1 0-1 0 0,-1 0 1 0 0,0 0 0 0 0,1 0-1 0 0,-1 0 1 0 0,0 0 0 0 0,1 0 0 0 0,-1 1-1 0 0,0-1 1 0 0,1 0 0 0 0,-1 0-1 0 0,0 0 1 0 0,0 0 0 0 0,1 0-1 0 0,-1 0 1 0 0,0 0 0 0 0,1 1-1 0 0,-1-1 1 0 0,0 0 0 0 0,0 0 0 0 0,1 0-1 0 0,-1 1 1 0 0,0-1 0 0 0,0 0-1 0 0,0 0 1 0 0,1 1 0 0 0,-1-1-1 0 0,0 0 1 0 0,0 1 0 0 0,0-1 0 0 0,0 0-1 0 0,0 0 1 0 0,0 1 0 0 0,1-1-1 0 0,-1 0 1 0 0,0 1 0 0 0,0-1-1 0 0,0 0 1 0 0,0 1 0 0 0,0-1-1 0 0,0 0 1 0 0,0 1 0 0 0,0-1 0 0 0,0 0-1 0 0,0 1 1 0 0,-1-1 0 0 0,1 0-1 0 0,0 0 1 0 0,0 1 0 0 0,0-1-1 0 0,0 0 1 0 0,0 1 0 0 0,-1-1 0 0 0,1 0-1 0 0,0 0 1 0 0,0 1-84 0 0,-20 104 3122 0 0,-3 80-3122 0 0,20-128-20 0 0,1 0 0 0 0,4 0 0 0 0,1 0 0 0 0,5 9 20 0 0,-2-24 56 0 0,-3-12 36 0 0,2 0 0 0 0,1-1 0 0 0,3 8-92 0 0,-9-40-1 0 0,-32-79-267 0 0,29 75 294 0 0,-1-1 1 0 0,0 1-1 0 0,0-1 0 0 0,0 1 0 0 0,-1 0 1 0 0,0 1-1 0 0,0-1 0 0 0,-1 1 0 0 0,0 0 1 0 0,0 1-1 0 0,-3-3-26 0 0,6 7 54 0 0,-1 0-1 0 0,1 0 1 0 0,-1 0 0 0 0,1 0-1 0 0,-1 1 1 0 0,1-1 0 0 0,-1 1 0 0 0,1 0-1 0 0,-1 0 1 0 0,0 1 0 0 0,1-1-1 0 0,-1 1 1 0 0,1-1 0 0 0,-1 1-1 0 0,1 0 1 0 0,0 1 0 0 0,-1-1 0 0 0,1 0-1 0 0,0 1 1 0 0,0 0 0 0 0,0 0-1 0 0,0 0 1 0 0,0 0 0 0 0,0 0-1 0 0,0 1-53 0 0,-7 4 37 0 0,1 1 0 0 0,0 0 0 0 0,1 1-1 0 0,0 0 1 0 0,0 0 0 0 0,-6 10-37 0 0,8-10 15 0 0,0 1-1 0 0,1 0 1 0 0,1 0-1 0 0,-1 0 1 0 0,1 1 0 0 0,1-1-1 0 0,0 1 1 0 0,1 0-1 0 0,0 0 1 0 0,0 0 0 0 0,1 2-15 0 0,1-10 5 0 0,0 0 0 0 0,0 1 0 0 0,1-1 0 0 0,-1 0 0 0 0,1 0 1 0 0,0 1-1 0 0,-1-1 0 0 0,2 0 0 0 0,-1 0 0 0 0,0 0 0 0 0,1 0 0 0 0,-1 0 0 0 0,1 0 1 0 0,0 0-1 0 0,0 0 0 0 0,0-1 0 0 0,0 1 0 0 0,0-1 0 0 0,1 1 0 0 0,-1-1 1 0 0,1 0-1 0 0,-1 0 0 0 0,1 0 0 0 0,0-1 0 0 0,0 1 0 0 0,0 0 0 0 0,0-1 1 0 0,0 0-1 0 0,0 0 0 0 0,1 0 0 0 0,-1 0 0 0 0,0 0 0 0 0,0-1 0 0 0,1 1 0 0 0,-1-1 1 0 0,0 0-1 0 0,3 0-5 0 0,7 0-141 0 0,1 0 1 0 0,-1 0 0 0 0,0-1-1 0 0,0-1 1 0 0,0 0-1 0 0,0-1 1 0 0,-1 0 0 0 0,1-1-1 0 0,-1 0 1 0 0,1-1-1 0 0,-1 0 1 0 0,-1-1 0 0 0,1-1-1 0 0,-1 0 1 0 0,0 0-1 0 0,-1-1 1 0 0,4-4 140 0 0,3-3-917 0 0,-1-1 0 0 0,-1-1 1 0 0,-1 0-1 0 0,0-1 0 0 0,-2 0 0 0 0,0-1 0 0 0,0-1 0 0 0,-2 1 0 0 0,6-19 917 0 0,-6 13-2068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1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17 2921 0 0,'-1'1'255'0'0,"0"0"1"0"0,0 0-1 0 0,0 0 1 0 0,0 0-1 0 0,0 0 1 0 0,0 0-1 0 0,0 0 0 0 0,0 1 1 0 0,0-1-1 0 0,1 0 1 0 0,-1 1-1 0 0,1-1 1 0 0,-1 0-1 0 0,1 1 1 0 0,-1-1-1 0 0,1 1 1 0 0,-1 1-256 0 0,2-3 64 0 0,-1 1 1 0 0,0-1-1 0 0,0 1 0 0 0,0-1 1 0 0,1 1-1 0 0,-1-1 0 0 0,0 1 1 0 0,1-1-1 0 0,-1 1 1 0 0,0-1-1 0 0,1 1 0 0 0,-1-1 1 0 0,1 1-1 0 0,-1-1 0 0 0,1 0 1 0 0,-1 1-1 0 0,1-1 1 0 0,-1 0-1 0 0,1 0 0 0 0,-1 1 1 0 0,1-1-1 0 0,-1 0 1 0 0,1 0-1 0 0,-1 0 0 0 0,1 1 1 0 0,0-1-1 0 0,-1 0 0 0 0,1 0-64 0 0,3 0-73 0 0,-1 1 0 0 0,1-1 0 0 0,0 0 0 0 0,-1-1 0 0 0,1 1-1 0 0,-1 0 1 0 0,1-1 0 0 0,0 0 0 0 0,-1 0 0 0 0,0 0-1 0 0,1 0 1 0 0,-1-1 0 0 0,1 0 73 0 0,52-35-6112 0 0,-49 32 4117 0 0</inkml:trace>
  <inkml:trace contextRef="#ctx0" brushRef="#br0" timeOffset="1">149 236 896 0 0,'-10'23'1657'0'0,"0"0"-1"0"0,2 1 0 0 0,0 0 1 0 0,-1 14-1657 0 0,3-11 136 0 0,2 0-1 0 0,0 0 1 0 0,2 1 0 0 0,2-1 0 0 0,0 1-1 0 0,3 19-135 0 0,7-23-1594 0 0,3-16-3516 0 0,-10-8 3486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2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34 3953 0 0,'-18'51'3874'0'0,"4"35"-2164"0"0,11-63-1582 0 0,3-20-148 0 0,-4 26 162 0 0,3-9-455 0 0,24-56-755 0 0,-11 21 816 0 0,9-21-284 0 0,37-52-333 0 0,-52 80 893 0 0,1 0-1 0 0,-1 0 0 0 0,2 1 0 0 0,-1 0 1 0 0,1 1-1 0 0,0 0 0 0 0,1 0 1 0 0,-1 0-1 0 0,2 1-23 0 0,-9 4 46 0 0,0 1 0 0 0,-1-1 0 0 0,1 1 0 0 0,0 0 0 0 0,0-1 0 0 0,0 1 0 0 0,0 0 0 0 0,0 0 0 0 0,-1-1 1 0 0,1 1-1 0 0,0 0 0 0 0,0 0 0 0 0,0 0 0 0 0,0 0 0 0 0,0 0 0 0 0,0 0 0 0 0,0 0 0 0 0,0 1 0 0 0,-1-1 0 0 0,1 0 0 0 0,0 0 0 0 0,0 1 0 0 0,0-1 0 0 0,0 0 1 0 0,0 1-1 0 0,-1-1 0 0 0,1 1 0 0 0,0-1 0 0 0,-1 1 0 0 0,2 0-46 0 0,-1 1 113 0 0,1 0 0 0 0,-1 1 0 0 0,1-1 0 0 0,-1 0 0 0 0,0 1 0 0 0,0-1 0 0 0,0 1 0 0 0,0-1 0 0 0,-1 1 0 0 0,1-1 0 0 0,-1 2-113 0 0,2 8 293 0 0,-1 1 0 0 0,0-1 0 0 0,-1 0 0 0 0,-1 7-293 0 0,-1-3 76 0 0,0 1-60 0 0,0 0 0 0 0,1 1-1 0 0,1-1 1 0 0,0 1 0 0 0,2-1 0 0 0,0 1-1 0 0,4 13-15 0 0,-6-30-29 0 0,0-1-1 0 0,0 0 0 0 0,0 0 0 0 0,0 1 0 0 0,0-1 1 0 0,0 0-1 0 0,0 0 0 0 0,1 0 0 0 0,-1 1 0 0 0,0-1 1 0 0,0 0-1 0 0,0 0 0 0 0,0 0 0 0 0,0 1 0 0 0,1-1 1 0 0,-1 0-1 0 0,0 0 0 0 0,0 0 0 0 0,0 0 0 0 0,1 0 1 0 0,-1 1-1 0 0,0-1 0 0 0,0 0 0 0 0,1 0 0 0 0,-1 0 1 0 0,0 0-1 0 0,0 0 0 0 0,1 0 0 0 0,-1 0 0 0 0,0 0 1 0 0,0 0-1 0 0,1 0 0 0 0,-1 0 0 0 0,0 0 1 0 0,0 0-1 0 0,0 0 0 0 0,1 0 0 0 0,-1 0 0 0 0,0 0 1 0 0,0 0-1 0 0,1 0 0 0 0,-1 0 0 0 0,0-1 0 0 0,0 1 30 0 0,15-11-783 0 0,14-27 16 0 0,-23 29 540 0 0,26-37-528 0 0,30-38-134 0 0,-56 77 1084 0 0,0 1-1 0 0,0 0 1 0 0,0 1-1 0 0,1-1 1 0 0,-1 1-1 0 0,1 1 1 0 0,0-1-1 0 0,1 1 1 0 0,-1 0-1 0 0,7-2-194 0 0,-12 6 96 0 0,0-1 0 0 0,-1 1 0 0 0,1 0 0 0 0,0-1 0 0 0,-1 1 0 0 0,1 0 0 0 0,0 0 0 0 0,0 0 0 0 0,-1 0 0 0 0,1 1 0 0 0,0-1 0 0 0,-1 0 0 0 0,1 1 0 0 0,0-1 0 0 0,-1 1 0 0 0,1-1 0 0 0,-1 1 0 0 0,1 0 0 0 0,-1 0 0 0 0,1 0 0 0 0,-1 0 0 0 0,0 0 0 0 0,1 0 0 0 0,-1 0 0 0 0,0 0 0 0 0,0 0 0 0 0,0 1 0 0 0,1-1 0 0 0,-1 0 0 0 0,-1 1 0 0 0,1-1 0 0 0,0 1 0 0 0,0-1 0 0 0,-1 1 0 0 0,1-1 0 0 0,0 1 0 0 0,-1 0 0 0 0,0-1 0 0 0,1 1 0 0 0,-1 0 0 0 0,0 1-96 0 0,3 12 366 0 0,0 0 0 0 0,-2 0 0 0 0,1 1 0 0 0,-2 8-366 0 0,0-5 104 0 0,1-7-146 0 0,0 0 1 0 0,0 1-1 0 0,1-1 0 0 0,1 0 1 0 0,0 0-1 0 0,0-1 0 0 0,1 1 1 0 0,1-1-1 0 0,0 1 0 0 0,0-1 0 0 0,2-1 1 0 0,-1 1-1 0 0,1-1 0 0 0,0 0 1 0 0,1-1-1 0 0,4 4 42 0 0,-12-12-56 0 0,0-1 1 0 0,1 1-1 0 0,-1-1 0 0 0,0 0 0 0 0,1 1 0 0 0,-1-1 1 0 0,0 0-1 0 0,1 1 0 0 0,-1-1 0 0 0,0 0 0 0 0,1 0 1 0 0,-1 1-1 0 0,1-1 0 0 0,-1 0 0 0 0,1 0 0 0 0,-1 0 1 0 0,1 1-1 0 0,-1-1 0 0 0,1 0 0 0 0,-1 0 0 0 0,0 0 1 0 0,1 0-1 0 0,-1 0 0 0 0,1 0 0 0 0,-1 0 0 0 0,1 0 1 0 0,-1 0-1 0 0,1 0 0 0 0,-1 0 0 0 0,1 0 0 0 0,-1-1 1 0 0,1 1-1 0 0,-1 0 0 0 0,1 0 0 0 0,-1 0 0 0 0,1-1 56 0 0,8-18-3090 0 0,-4-24-2292 0 0,-5 29 2879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2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3465 0 0,'3'2'305'0'0,"1"1"0"0"0,-1-1 1 0 0,1 0-1 0 0,-1-1 0 0 0,1 1 0 0 0,0-1 1 0 0,-1 1-1 0 0,1-1 0 0 0,0 0 0 0 0,0 0 1 0 0,0-1-1 0 0,0 1 0 0 0,0-1 0 0 0,0 0 1 0 0,0 0-1 0 0,1-1-305 0 0,73-7 1092 0 0,-57 5-770 0 0,29-5-158 0 0,0-2 0 0 0,13-6-164 0 0,41-20-2567 0 0,-97 32 2000 0 0,3-1-1075 0 0,-11 7-1522 0 0,-3 0 1021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4169 0 0,'-2'3'576'0'0,"0"-1"0"0"0,0 1 0 0 0,1-1 0 0 0,-1 1 0 0 0,1 0 0 0 0,-1 0 0 0 0,1 0 0 0 0,0 0 0 0 0,0 0 0 0 0,1 0-1 0 0,-1 0-575 0 0,-7 65 2067 0 0,6-46-1663 0 0,2 44 55 0 0,8-33-1647 0 0,7-7-4361 0 0,-9-25 1411 0 0,-5-2 1587 0 0</inkml:trace>
  <inkml:trace contextRef="#ctx0" brushRef="#br0" timeOffset="1">27 92 3897 0 0,'1'0'362'0'0,"0"1"1"0"0,-1 0 0 0 0,1-1-1 0 0,0 1 1 0 0,-1 0 0 0 0,1-1-1 0 0,0 1 1 0 0,0-1 0 0 0,-1 1-1 0 0,1-1 1 0 0,0 0 0 0 0,0 1-1 0 0,0-1 1 0 0,0 0 0 0 0,0 1-1 0 0,0-1 1 0 0,0 0-1 0 0,-1 0 1 0 0,1 0 0 0 0,0 0-363 0 0,38 5 1809 0 0,-30-5-2049 0 0,77-4 700 0 0,-58-1-3514 0 0,-2-4-4062 0 0,-22 7 4115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3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18 451 2681 0 0,'-1'0'146'0'0,"0"0"1"0"0,0 1 0 0 0,0-1 0 0 0,0 1 0 0 0,0-1 0 0 0,0 1-1 0 0,0-1 1 0 0,1 1 0 0 0,-1-1 0 0 0,0 1 0 0 0,0 0 0 0 0,0 0-1 0 0,1-1 1 0 0,-1 1 0 0 0,0 0 0 0 0,1 0 0 0 0,-1 0 0 0 0,1 0-1 0 0,-1 0 1 0 0,1 0 0 0 0,-1 0 0 0 0,1 0 0 0 0,-1 0-147 0 0,2 0 139 0 0,-1 0 1 0 0,0 0 0 0 0,1 0-1 0 0,-1-1 1 0 0,0 1 0 0 0,1 0 0 0 0,-1 0-1 0 0,1-1 1 0 0,-1 1 0 0 0,1-1-1 0 0,0 1 1 0 0,-1 0 0 0 0,1-1-1 0 0,0 1 1 0 0,-1-1 0 0 0,1 1-1 0 0,0-1 1 0 0,0 0 0 0 0,-1 1-1 0 0,1-1 1 0 0,0 0 0 0 0,0 1-140 0 0,5 1 464 0 0,1 0 1 0 0,-1 0-1 0 0,0 0 0 0 0,1-1 1 0 0,0 0-1 0 0,5 0-464 0 0,28-1 312 0 0,0-1-1 0 0,1-2 0 0 0,-1-2 1 0 0,-1-1-1 0 0,1-3 1 0 0,27-9-312 0 0,20-15-1933 0 0,-66 24 73 0 0,-1-1 0 0 0,0-1 0 0 0,-1-1 1 0 0,0-1-1 0 0,1-2 1860 0 0,-9 6-2546 0 0</inkml:trace>
  <inkml:trace contextRef="#ctx0" brushRef="#br0" timeOffset="1">836 1 5289 0 0,'-4'64'6251'0'0,"-7"0"-4033"0"0,6-44-2274 0 0,1 0 0 0 0,1 0 0 0 0,1 0 0 0 0,1 1 0 0 0,1-1 1 0 0,1 1-1 0 0,0-1 0 0 0,4 16 56 0 0,-4-32-23 0 0,0-1 0 0 0,1 1 0 0 0,-1-1 0 0 0,1 0 0 0 0,-1 1 1 0 0,1-1-1 0 0,0 0 0 0 0,0 0 0 0 0,1 0 0 0 0,-1 0 0 0 0,1-1 0 0 0,-1 1 0 0 0,1-1 0 0 0,0 1 1 0 0,0-1-1 0 0,0 0 0 0 0,0 0 0 0 0,0 0 0 0 0,0-1 0 0 0,1 1 0 0 0,-1-1 0 0 0,1 0 0 0 0,-1 1 1 0 0,1-2-1 0 0,-1 1 0 0 0,1 0 0 0 0,0-1 0 0 0,-1 0 0 0 0,1 1 0 0 0,0-1 0 0 0,-1-1 1 0 0,2 1 22 0 0,18-2-210 0 0,1 0 0 0 0,-1-2 0 0 0,0-1 0 0 0,21-7 210 0 0,-3 2-417 0 0,-16 4-660 0 0,0-1-1 0 0,-1-1 0 0 0,13-6 1078 0 0,-26 9-770 0 0,0 0-1 0 0,-1-1 0 0 0,0 0 0 0 0,0 0 0 0 0,0-1 1 0 0,-1-1-1 0 0,0 1 0 0 0,7-8 771 0 0,-9 6-1915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3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5153 0 0,'-5'12'1295'0'0,"1"1"0"0"0,0 0 0 0 0,1 0 0 0 0,0 0-1 0 0,0 6-1294 0 0,-5 27 1146 0 0,-53 231 593 0 0,54-226-3748 0 0,1 1-1 0 0,3 33 2010 0 0,0-13-6883 0 0,1-55 3281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09:46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313 103 8 0 0,'5'1'181'0'0,"1"-1"0"0"0,0 0-1 0 0,0 0 1 0 0,-1-1 0 0 0,1 1 0 0 0,0-1 0 0 0,-1 0-1 0 0,1-1 1 0 0,0 0 0 0 0,-1 0 0 0 0,0 0-1 0 0,1 0 1 0 0,-1-1 0 0 0,0 1 0 0 0,0-1 0 0 0,2-3-181 0 0,13-32 2079 0 0,-20 37-1902 0 0,1 0 0 0 0,0-1 0 0 0,-1 1 0 0 0,1 0 0 0 0,-1-1-1 0 0,1 1 1 0 0,-1 0 0 0 0,1-1 0 0 0,-1 1 0 0 0,0-1 0 0 0,0 1 0 0 0,0-1 0 0 0,0 1 0 0 0,0-1 0 0 0,0 1-1 0 0,0-1 1 0 0,0 1 0 0 0,-1 0 0 0 0,1-1 0 0 0,-1 1 0 0 0,1-1 0 0 0,-1 1 0 0 0,1 0 0 0 0,-1-1-1 0 0,0 1 1 0 0,0-1-177 0 0,-1 2 146 0 0,1 0 0 0 0,-1 0 0 0 0,1 0-1 0 0,-1 0 1 0 0,0 0 0 0 0,1 0 0 0 0,-1 1-1 0 0,1-1 1 0 0,-1 0 0 0 0,1 1 0 0 0,-1-1-1 0 0,1 1 1 0 0,0 0 0 0 0,-1 0 0 0 0,1-1-1 0 0,0 1 1 0 0,-1 0 0 0 0,1 0 0 0 0,0 0-1 0 0,0 0 1 0 0,0 1 0 0 0,0-1-146 0 0,-33 32 724 0 0,25-24-330 0 0,-9 12-269 0 0,0 0 0 0 0,1 1-1 0 0,1 1 1 0 0,1 0-1 0 0,2 1 1 0 0,0 1 0 0 0,-1 7-125 0 0,-21 54-45 0 0,-10 45 45 0 0,28-80 39 0 0,-15 49-96 0 0,5 1 0 0 0,3 2 0 0 0,6 0 0 0 0,4 1 0 0 0,4 0-1 0 0,4 41 58 0 0,6-53-114 0 0,5 0 0 0 0,3-1-1 0 0,4 0 1 0 0,22 78 114 0 0,-15-93-74 0 0,4-1 1 0 0,3-1-1 0 0,3-1 0 0 0,20 31 74 0 0,-27-63-625 0 0,26 48-920 0 0,-13-30-5301 0 0,-30-49 2194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0:16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 0 0,'8'0'1372'0'0,"42"1"2834"0"0,-38 0-4090 0 0,0 0 1 0 0,-1 1 0 0 0,1 0 0 0 0,-1 1-1 0 0,4 2-116 0 0,21 4 61 0 0,1 0-1 0 0,0-3 0 0 0,0-1 1 0 0,3-1-61 0 0,-1 0 153 0 0,86 9 155 0 0,64-3-308 0 0,61 9-4 0 0,-144-18-27 0 0,-4 1-127 0 0,37-7 158 0 0,107-11 84 0 0,151-15 30 0 0,-280 20-105 0 0,107 5-9 0 0,21 0-42 0 0,368-5 473 0 0,-411 12-383 0 0,-113 2 87 0 0,10 6-135 0 0,-11-2-407 0 0,11-3 407 0 0,-61-1-3038 0 0,-31-3-967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0:23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2377 0 0,'0'0'958'0'0,"0"0"-443"0"0,0 0-211 0 0,0 0-86 0 0,-4 7 4044 0 0,-15 21-3303 0 0,4-5-857 0 0,2 1 1 0 0,1 1 0 0 0,1 0-1 0 0,1 0 1 0 0,1 1 0 0 0,-4 19-103 0 0,11-35 4 0 0,0 0 0 0 0,1 0 0 0 0,0-1 0 0 0,1 1 0 0 0,0 0 0 0 0,0 0 0 0 0,1 0 0 0 0,0 0 0 0 0,1-1 1 0 0,0 1-1 0 0,1 0 0 0 0,0-1 0 0 0,0 0 0 0 0,1 0 0 0 0,0 0 0 0 0,1 0 0 0 0,-1 0 0 0 0,2-1 0 0 0,-1 0 0 0 0,3 2-4 0 0,0-2 32 0 0,-1-1 1 0 0,1 0-1 0 0,0 0 0 0 0,1-1 0 0 0,0 0 1 0 0,0-1-1 0 0,9 4-32 0 0,72 30 128 0 0,-68-30-98 0 0,26 2-1035 0 0,-15-8-3848 0 0,-26-3 45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0:24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30 8 0 0,'5'-16'4256'0'0,"0"2"-3036"0"0,-17 27-629 0 0,-26 31-410 0 0,-11 17 79 0 0,37-43-253 0 0,-1 1 39 0 0,1 0 0 0 0,1 0 0 0 0,0 1 0 0 0,2 1 0 0 0,0-1 0 0 0,1 2 0 0 0,1-1 0 0 0,1 1 0 0 0,-1 10-46 0 0,3 5 41 0 0,1 1-1 0 0,1-1 0 0 0,4 28-40 0 0,-1-45 9 0 0,2 0 1 0 0,0-1-1 0 0,1 1 0 0 0,1-1 0 0 0,1 0 1 0 0,1-1-1 0 0,8 18-9 0 0,7 17 39 0 0,-18-41-6 0 0,1 1-1 0 0,1-1 0 0 0,0 0 1 0 0,6 9-33 0 0,-9-17 20 0 0,0 0 0 0 0,1 0 0 0 0,-1 0 1 0 0,1 0-1 0 0,0-1 0 0 0,0 1 0 0 0,1-1 1 0 0,-1 0-1 0 0,1 0 0 0 0,-1-1 0 0 0,1 1 0 0 0,0-1 1 0 0,0 0-1 0 0,1 0-20 0 0,46 11-3670 0 0,-43-12-227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0:27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9 8 0 0,'-19'10'4149'0'0,"14"-4"-3845"0"0,15-3 239 0 0,33-13 709 0 0,-36 8-1164 0 0,1 0 0 0 0,-1 0 1 0 0,1 0-1 0 0,-1 1 0 0 0,8-1-88 0 0,53-1 302 0 0,-42 1-185 0 0,0 1 0 0 0,0 1 1 0 0,6 2-118 0 0,142 18 169 0 0,-127-11-181 0 0,271 40-9 0 0,-214-42 369 0 0,22-4-348 0 0,-122-3-326 0 0,-3 0 138 0 0,0-1-1 0 0,-1 1 1 0 0,1 0 0 0 0,0 0-1 0 0,0 0 1 0 0,0 0-1 0 0,0 0 1 0 0,0 0-1 0 0,-1 0 1 0 0,1 0 0 0 0,0 1-1 0 0,0-1 1 0 0,0 0-1 0 0,-1 0 1 0 0,1 1-1 0 0,0-1 1 0 0,0 0 0 0 0,-1 1-1 0 0,1-1 1 0 0,0 1 188 0 0,-1 3-3733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1:10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8 3625 0 0,'-1'-8'2967'0'0,"-2"10"-1181"0"0,-7 19-661 0 0,-7 34-979 0 0,-8 51 387 0 0,1 29-533 0 0,17-86 28 0 0,2 1-1 0 0,3 0 1 0 0,3 47-28 0 0,-1-94-1 0 0,0 0-1 0 0,0 1 1 0 0,1-1-1 0 0,-1 0 1 0 0,1 1 0 0 0,-1-1-1 0 0,1 0 1 0 0,0 0 0 0 0,1 0-1 0 0,-1 0 1 0 0,0 0 0 0 0,1 0-1 0 0,0 0 1 0 0,-1 0 0 0 0,1 0-1 0 0,0-1 1 0 0,1 1 0 0 0,-1-1-1 0 0,0 0 1 0 0,1 1 0 0 0,-1-1-1 0 0,1 0 1 0 0,0 0 0 0 0,0-1-1 0 0,-1 1 1 0 0,1-1 0 0 0,0 1-1 0 0,1-1 2 0 0,2 1-5 0 0,1-1 1 0 0,0 0-1 0 0,0-1 0 0 0,1 1 0 0 0,-1-1 1 0 0,0 0-1 0 0,0-1 0 0 0,0 0 0 0 0,0 0 1 0 0,0-1-1 0 0,-1 1 0 0 0,5-3 5 0 0,28-10 42 0 0,-2-2 0 0 0,0-2-1 0 0,0-1 1 0 0,-2-2 0 0 0,6-6-42 0 0,90-49-3249 0 0,-98 48 224 0 0,-26 21 1857 0 0,2 0-1761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1:11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4 4417 0 0,'0'0'61'0'0,"0"0"-1"0"0,-1-1 1 0 0,1 1 0 0 0,0 0-1 0 0,-1-1 1 0 0,1 1 0 0 0,0 0-1 0 0,-1 0 1 0 0,1-1 0 0 0,0 1-1 0 0,-1 0 1 0 0,1 0 0 0 0,-1 0-1 0 0,1 0 1 0 0,-1 0 0 0 0,1 0 0 0 0,0-1-1 0 0,-1 1 1 0 0,1 0 0 0 0,-1 0-1 0 0,1 0 1 0 0,-1 0 0 0 0,1 0-1 0 0,0 1 1 0 0,-1-1 0 0 0,1 0-1 0 0,-1 0 1 0 0,1 0 0 0 0,0 0-1 0 0,-1 0 1 0 0,1 1 0 0 0,-1-1-1 0 0,1 0 1 0 0,0 0 0 0 0,-1 1-1 0 0,1-1 1 0 0,0 0 0 0 0,-1 0 0 0 0,1 1-1 0 0,0-1 1 0 0,-1 0 0 0 0,1 1-1 0 0,0-1 1 0 0,0 0 0 0 0,0 1-61 0 0,-14 30 976 0 0,-5 53-796 0 0,17-69 138 0 0,-56 226 490 0 0,23-106-551 0 0,4 14-257 0 0,14-64 219 0 0,-7 10-219 0 0,-5 19-424 0 0,24-74-689 0 0,5-39 956 0 0,-1 0 1 0 0,1 0-1 0 0,0 0 1 0 0,0 0 0 0 0,0 0-1 0 0,-1 0 1 0 0,1 0-1 0 0,0 0 1 0 0,1 0-1 0 0,-1 0 1 0 0,0 0-1 0 0,0 0 1 0 0,0 0 0 0 0,0 0-1 0 0,1 0 1 0 0,-1 0-1 0 0,1 0 1 0 0,-1 0-1 0 0,1 0 1 0 0,-1 0-1 0 0,1 0 1 0 0,-1 0 0 0 0,1 0-1 0 0,0 0 1 0 0,-1 0-1 0 0,1-1 1 0 0,0 1-1 0 0,0 0 1 0 0,0-1-1 0 0,0 1 157 0 0,4-2-3355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1:11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70 4073 0 0,'-1'0'99'0'0,"0"0"0"0"0,0 0 1 0 0,0 0-1 0 0,0 0 0 0 0,0 1 0 0 0,1-1 0 0 0,-1 0 1 0 0,0 0-1 0 0,0 1 0 0 0,0-1 0 0 0,0 0 0 0 0,1 1 1 0 0,-1-1-1 0 0,0 0 0 0 0,0 1 0 0 0,1-1 1 0 0,-1 1-1 0 0,0 0 0 0 0,1-1 0 0 0,-1 1 0 0 0,1-1 1 0 0,-1 1-1 0 0,1 0 0 0 0,-1 0-99 0 0,1-1 37 0 0,0 1-1 0 0,0-1 1 0 0,0 1 0 0 0,0-1 0 0 0,0 1-1 0 0,1-1 1 0 0,-1 0 0 0 0,0 1 0 0 0,0-1-1 0 0,0 0 1 0 0,1 1 0 0 0,-1-1 0 0 0,0 0-1 0 0,0 1 1 0 0,1-1 0 0 0,-1 0-1 0 0,0 1 1 0 0,1-1 0 0 0,-1 0 0 0 0,0 0-1 0 0,1 1 1 0 0,-1-1 0 0 0,1 0 0 0 0,-1 0-1 0 0,0 0 1 0 0,1 1 0 0 0,-1-1-1 0 0,1 0 1 0 0,-1 0 0 0 0,0 0 0 0 0,1 0-1 0 0,-1 0 1 0 0,1 0 0 0 0,-1 0 0 0 0,1 0-1 0 0,-1 0 1 0 0,0 0 0 0 0,1 0-1 0 0,-1 0 1 0 0,1-1 0 0 0,-1 1 0 0 0,0 0-1 0 0,1 0 1 0 0,-1 0 0 0 0,1 0 0 0 0,-1-1-1 0 0,0 1 1 0 0,1 0 0 0 0,-1-1-37 0 0,83-13 1197 0 0,53-10-420 0 0,1 6 0 0 0,118 0-777 0 0,-225 19-73 0 0,28 0-1183 0 0,-25-10-3859 0 0,-30 7 2001 0 0,-3-1 1675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3321 0 0,'0'-1'192'0'0,"0"-1"0"0"0,1 1 1 0 0,-1 0-1 0 0,1 0 0 0 0,-1 0 0 0 0,1 0 1 0 0,-1 0-1 0 0,1-1 0 0 0,0 1 0 0 0,-1 0 1 0 0,1 0-1 0 0,0 1 0 0 0,0-1 0 0 0,0 0 1 0 0,0 0-1 0 0,0 0 0 0 0,0 0 1 0 0,0 1-1 0 0,0-1 0 0 0,1 0-192 0 0,31-25-474 0 0,-27 22 718 0 0,10-9-280 0 0,-6 4 80 0 0,0 1 0 0 0,1 1 0 0 0,-1 0 0 0 0,2 0 0 0 0,-1 1-1 0 0,2 0-43 0 0,-11 5 62 0 0,0 0 0 0 0,0 0 0 0 0,0 0 0 0 0,1 1-1 0 0,-1-1 1 0 0,0 1 0 0 0,1 0 0 0 0,-1 0 0 0 0,0-1-1 0 0,1 1 1 0 0,-1 1 0 0 0,0-1 0 0 0,1 0 0 0 0,-1 1-1 0 0,0-1 1 0 0,1 1 0 0 0,-1-1 0 0 0,0 1 0 0 0,0 0-1 0 0,0 0 1 0 0,0 0 0 0 0,0 1 0 0 0,0-1 0 0 0,0 0-1 0 0,0 1 1 0 0,0-1 0 0 0,0 1 0 0 0,-1 0 0 0 0,1-1-1 0 0,-1 1 1 0 0,1 0 0 0 0,-1 0 0 0 0,0 0 0 0 0,2 2-62 0 0,14 29 461 0 0,-1 1-1 0 0,-1 1 1 0 0,1 8-461 0 0,30 69-1260 0 0,-36-100-1874 0 0,-4-13-2371 0 0,-5 0 4765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1:11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26 1808 0 0,'-6'0'592'0'0,"0"-1"0"0"0,1 0 0 0 0,-1 0-1 0 0,0-1 1 0 0,0 0 0 0 0,0 0 0 0 0,-3-2-592 0 0,3 2 518 0 0,1 0 1 0 0,-1 0-1 0 0,1 0 1 0 0,-1 1 0 0 0,0 0-1 0 0,0 0 1 0 0,-3 0-519 0 0,8 1 178 0 0,1 0-52 0 0,3 3-111 0 0,0 0 1 0 0,-1 0 0 0 0,1-1-1 0 0,1 1 1 0 0,-1 0-1 0 0,0-1 1 0 0,0 0-1 0 0,1 0 1 0 0,0 0 0 0 0,-1 0-1 0 0,1 0 1 0 0,0-1-1 0 0,1 1-15 0 0,15 8 7 0 0,-14-7-3 0 0,-1 0 0 0 0,1 1 0 0 0,-1 0 0 0 0,1 0 1 0 0,-1 1-1 0 0,-1 0 0 0 0,1 0 0 0 0,-1 0 0 0 0,1 0 0 0 0,-2 0 0 0 0,1 1 0 0 0,0 0 0 0 0,-1 0 0 0 0,0 0 0 0 0,-1 0 0 0 0,3 6-3 0 0,-3-4 23 0 0,1 0 1 0 0,-1-1 0 0 0,-1 1 0 0 0,0 0 0 0 0,0 0 0 0 0,0 0 0 0 0,-1 0-1 0 0,0 0 1 0 0,-1 0 0 0 0,0 0 0 0 0,0 0 0 0 0,0 0 0 0 0,-1-1 0 0 0,-1 1-1 0 0,1 0 1 0 0,-1-1 0 0 0,-1 2-25 0 0,-8 15-44 0 0,-1-1 1 0 0,-2 0-1 0 0,0-1 0 0 0,-8 8 44 0 0,15-18-138 0 0,2-3-1318 0 0,4-4-3126 0 0,2-5 4572 0 0,0 0-4203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1:12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87 3561 0 0,'0'-4'315'0'0,"0"0"0"0"0,0 0 1 0 0,0 0-1 0 0,1 0 1 0 0,0 0-1 0 0,0 1 0 0 0,0-1 1 0 0,0 0-1 0 0,0 0 0 0 0,1 1 1 0 0,0-1-1 0 0,0 1 0 0 0,1-3-315 0 0,0 3 96 0 0,0 0-1 0 0,-1 1 1 0 0,1-1-1 0 0,1 1 1 0 0,-1-1-1 0 0,0 1 0 0 0,0 0 1 0 0,1 0-1 0 0,0 1 1 0 0,-1-1-1 0 0,1 1 0 0 0,0-1 1 0 0,-1 1-1 0 0,1 0 1 0 0,0 1-1 0 0,0-1 0 0 0,0 1 1 0 0,0-1-1 0 0,0 1 1 0 0,4 1-96 0 0,-2-1 57 0 0,0 1 0 0 0,0 1 0 0 0,0-1 0 0 0,-1 1 0 0 0,1 0 0 0 0,0 0 0 0 0,-1 1 0 0 0,1-1 0 0 0,-1 1 0 0 0,0 0 1 0 0,0 1-1 0 0,0-1 0 0 0,0 1 0 0 0,-1 0 0 0 0,0 0 0 0 0,1 1 0 0 0,-1-1 0 0 0,0 2-57 0 0,0-1 25 0 0,0 0-1 0 0,-1 0 1 0 0,0 0-1 0 0,0 1 1 0 0,0-1-1 0 0,0 1 1 0 0,-1 0-1 0 0,0 0 1 0 0,0 0 0 0 0,0 3-25 0 0,-1-5 19 0 0,-1-1-1 0 0,0 1 1 0 0,0 0 0 0 0,0-1 0 0 0,0 1 0 0 0,0 0 0 0 0,-1-1 0 0 0,1 1 0 0 0,-1-1 0 0 0,0 1 0 0 0,-1 0-19 0 0,-4 11 43 0 0,-1-1 0 0 0,0 0 0 0 0,-1 0 0 0 0,-1-1 0 0 0,0 0 0 0 0,-1-1 0 0 0,0 0 0 0 0,-1 0 0 0 0,-1-1 0 0 0,1 0-1 0 0,-5 1-42 0 0,6-4 13 0 0,-13 8-12 0 0,23-16-7 0 0,0 0-1 0 0,0 0 1 0 0,1 0-1 0 0,-1 0 1 0 0,0 0-1 0 0,0 0 1 0 0,0 1-1 0 0,0-1 1 0 0,1 0-1 0 0,-1 0 1 0 0,0 0-1 0 0,0 0 1 0 0,0 0-1 0 0,0 0 1 0 0,0 0-1 0 0,0 0 1 0 0,0 1-1 0 0,1-1 1 0 0,-1 0-1 0 0,0 0 1 0 0,0 0-1 0 0,0 0 1 0 0,0 0-1 0 0,0 1 1 0 0,0-1-1 0 0,0 0 1 0 0,0 0-1 0 0,0 0 1 0 0,0 0-1 0 0,0 1 0 0 0,0-1 1 0 0,0 0-1 0 0,0 0 1 0 0,0 0-1 0 0,0 0 1 0 0,0 0-1 0 0,0 1 1 0 0,0-1-1 0 0,0 0 7 0 0,7-1-13 0 0,0 1-1 0 0,0-1 0 0 0,0 1 0 0 0,0 1 1 0 0,0-1-1 0 0,-1 1 0 0 0,1 0 0 0 0,0 1 1 0 0,0 0-1 0 0,-1 0 0 0 0,1 0 0 0 0,-1 1 1 0 0,1 0-1 0 0,-1 0 0 0 0,0 1 0 0 0,0-1 1 0 0,1 3 13 0 0,11 6 2 0 0,-2 1 0 0 0,0 0 0 0 0,0 1 0 0 0,-1 1 1 0 0,1 3-3 0 0,-13-14 47 0 0,0-1 1 0 0,0 1 0 0 0,0 0 0 0 0,0 0 0 0 0,-1 0-1 0 0,0 1 1 0 0,0-1 0 0 0,0 1 0 0 0,0-1 0 0 0,-1 1-1 0 0,0-1 1 0 0,0 1 0 0 0,0 0 0 0 0,0-1 0 0 0,-1 1-1 0 0,0 0 1 0 0,0 0 0 0 0,0 0 0 0 0,0-1-1 0 0,-1 1 1 0 0,0 0 0 0 0,0 0 0 0 0,0-1 0 0 0,0 1-1 0 0,-1-1 1 0 0,0 1 0 0 0,0-1 0 0 0,0 0 0 0 0,-1 0-1 0 0,1 1 1 0 0,-1-2 0 0 0,0 1 0 0 0,0 0-1 0 0,0-1 1 0 0,-1 1 0 0 0,-2 1-48 0 0,-8 10 258 0 0,-1-1 0 0 0,-1-1 0 0 0,0-1 0 0 0,-1 0 0 0 0,-17 8-258 0 0,26-15 46 0 0,-1-1 1 0 0,1 0-1 0 0,-1-1 0 0 0,0 0 0 0 0,0-1 0 0 0,0 0 0 0 0,-1 0 0 0 0,1-1 1 0 0,0 0-1 0 0,-1 0 0 0 0,1-1 0 0 0,-1 0 0 0 0,1-1 0 0 0,-1 0-46 0 0,7 0-191 0 0,0 0 0 0 0,0 0 0 0 0,1 0 0 0 0,-1 0 0 0 0,0-1 0 0 0,1 1-1 0 0,-1-1 1 0 0,1 0 0 0 0,-1 1 0 0 0,1-1 0 0 0,-1-1 191 0 0,-21-26-6798 0 0,19 18 1102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04.86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28 1 1752 0 0,'-16'41'3873'0'0,"26"310"-2113"0"0,-6-260-1766 0 0,5 19-31 0 0,6 9 37 0 0,3 29-18 0 0,6 138-28 0 0,33 271-80 0 0,11-4 225 0 0,-17 133-99 0 0,-27-408 72 0 0,-7-108 143 0 0,-7 60-215 0 0,-10 602 176 0 0,1-478-88 0 0,8-270-484 0 0,-10-92 0 0 0,0 0 0 0 0,0 0 0 0 0,-1 0 0 0 0,0 0 0 0 0,0 0 0 0 0,-1 0 0 0 0,0 1 0 0 0,0-1 0 0 0,-4-4 396 0 0,-46-73-405 0 0,36 59-457 0 0,1 1-1 0 0,-6-15 863 0 0,-78-174 244 0 0,83 174 526 0 0,15 32-668 0 0,0 1 1 0 0,0 0 0 0 0,-1 0-1 0 0,0 0 1 0 0,-1 1-1 0 0,0-1 1 0 0,0 1 0 0 0,0-1-1 0 0,-1 1 1 0 0,1 1-1 0 0,-2-1 1 0 0,1 1 0 0 0,-1-1-103 0 0,6 6 20 0 0,-1 0 1 0 0,1-1 0 0 0,0 1 0 0 0,-1 0 0 0 0,1-1 0 0 0,-1 1 0 0 0,1 0 0 0 0,-1-1 0 0 0,1 1 0 0 0,-1 0 0 0 0,1 0 0 0 0,-1 0 0 0 0,1 0 0 0 0,-1-1 0 0 0,1 1 0 0 0,-1 0 0 0 0,1 0 0 0 0,-1 0 0 0 0,1 0 0 0 0,-1 0 0 0 0,1 0 0 0 0,-1 0 0 0 0,1 0-1 0 0,-1 1 1 0 0,1-1 0 0 0,-1 0 0 0 0,1 0 0 0 0,-1 0 0 0 0,1 0 0 0 0,-1 1 0 0 0,1-1 0 0 0,-1 0 0 0 0,1 0 0 0 0,-1 1 0 0 0,1-1 0 0 0,0 1 0 0 0,-1-1 0 0 0,1 0 0 0 0,-1 1-21 0 0,-5 25 625 0 0,11 29-86 0 0,3-24-432 0 0,1 1-1 0 0,2-1 1 0 0,1 0-1 0 0,1-1 1 0 0,2-1-1 0 0,1 0 1 0 0,1-1-1 0 0,15 17-106 0 0,-24-35 59 0 0,0-1-1 0 0,1 0 0 0 0,0 0 0 0 0,0-1 0 0 0,1 0 0 0 0,10 6-58 0 0,-14-10 38 0 0,1 1 0 0 0,0-1 1 0 0,0-1-1 0 0,0 1 0 0 0,0-1 1 0 0,0 0-1 0 0,1-1 0 0 0,0 0 0 0 0,-1 0 1 0 0,1-1-1 0 0,3 1-38 0 0,-8-3 69 0 0,1 1 0 0 0,-1-1 0 0 0,1 0-1 0 0,-1 0 1 0 0,1 0 0 0 0,-1 0 0 0 0,0-1 0 0 0,0 1 0 0 0,0-1 0 0 0,1 0 0 0 0,-2 0 0 0 0,1 0-1 0 0,0-1 1 0 0,0 1 0 0 0,-1 0 0 0 0,1-1 0 0 0,0-1-69 0 0,42-56 601 0 0,-27 35-539 0 0,-6 7-111 0 0,0-1 0 0 0,-2 0 0 0 0,0 0 0 0 0,-1-1 1 0 0,2-6 48 0 0,31-106-4708 0 0,-39 121 4002 0 0,9-26-3125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34.092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258 20 3465 0 0,'-3'-3'828'0'0,"1"2"-338"0"0,1-1 1 0 0,-1 0-1 0 0,1 1 0 0 0,-1-1 1 0 0,1 1-1 0 0,-1 0 0 0 0,0 0 1 0 0,0-1-1 0 0,0 1 0 0 0,0 0 0 0 0,0 0 1 0 0,-1 0-491 0 0,1 1 57 0 0,1 1 1 0 0,-1-1-1 0 0,1 0 0 0 0,-1 1 1 0 0,1-1-1 0 0,-1 1 1 0 0,1-1-1 0 0,-1 1 0 0 0,1 0 1 0 0,0-1-1 0 0,-1 1 1 0 0,1 0-1 0 0,0 0 1 0 0,-1 0-1 0 0,1 0 0 0 0,0 0 1 0 0,0 0-1 0 0,0 1 1 0 0,0-1-1 0 0,0 0 0 0 0,0 1-57 0 0,-24 32 77 0 0,2 1-1 0 0,1 1 1 0 0,2 1-1 0 0,1 1 1 0 0,2 0-1 0 0,2 1 1 0 0,1 1-1 0 0,3 1 1 0 0,-3 17-77 0 0,7-25-1 0 0,1 0 1 0 0,1 0 0 0 0,2 9 0 0 0,2-32-19 0 0,1 1 1 0 0,0-1-1 0 0,1 1 1 0 0,0 0-1 0 0,1-1 0 0 0,0 0 1 0 0,1 1-1 0 0,0-1 0 0 0,0 0 1 0 0,1 0-1 0 0,0-1 1 0 0,3 4 18 0 0,-4-8-134 0 0,1 0 0 0 0,0-1 0 0 0,0 1 0 0 0,1-1 1 0 0,-1 0-1 0 0,1 0 0 0 0,0-1 0 0 0,0 1 0 0 0,0-1 0 0 0,1 0 1 0 0,-1-1-1 0 0,1 1 0 0 0,0-1 0 0 0,-1 0 0 0 0,1 0 1 0 0,0-1-1 0 0,0 0 0 0 0,0 0 0 0 0,0 0 0 0 0,6-1 134 0 0,-3 1-479 0 0,-1-1 0 0 0,1-1 0 0 0,-1 1-1 0 0,1-1 1 0 0,-1-1 0 0 0,1 0-1 0 0,-1 0 1 0 0,0 0 0 0 0,0-1 0 0 0,0-1-1 0 0,0 1 1 0 0,-1-1 0 0 0,1 0 0 0 0,4-4 479 0 0,-2-1-2453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34.520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155 59 608 0 0,'0'0'202'0'0,"0"-1"1"0"0,0 0-1 0 0,0 1 0 0 0,0-1 1 0 0,0 1-1 0 0,0-1 0 0 0,0 1 1 0 0,0-1-1 0 0,0 1 0 0 0,0-1 1 0 0,0 0-1 0 0,0 1 0 0 0,1-1 0 0 0,-1 1 1 0 0,0-1-1 0 0,0 1 0 0 0,1-1 1 0 0,-1 1-1 0 0,0-1 0 0 0,1 1 1 0 0,-1-1-1 0 0,0 1 0 0 0,1 0 1 0 0,-1-1-1 0 0,0 1 0 0 0,1-1 0 0 0,-1 1 1 0 0,1 0-1 0 0,-1-1 0 0 0,1 1-202 0 0,15 6 2216 0 0,-13-4-2054 0 0,0 1 0 0 0,1 0-1 0 0,-1 0 1 0 0,-1 0 0 0 0,1 0 0 0 0,0 1 0 0 0,-1-1 0 0 0,2 3-162 0 0,0 3 62 0 0,-1 1 1 0 0,0 0 0 0 0,0 1 0 0 0,-1-1 0 0 0,-1 0 0 0 0,1 1 0 0 0,-2-1-1 0 0,1 0 1 0 0,-1 1 0 0 0,-2 8-63 0 0,2-14 30 0 0,-1 0 1 0 0,0 0-1 0 0,0 0 0 0 0,0 0 0 0 0,-1 0 1 0 0,0-1-1 0 0,0 1 0 0 0,0 0 0 0 0,0-1 1 0 0,-1 0-1 0 0,1 1 0 0 0,-1-1 0 0 0,0 0 1 0 0,0-1-1 0 0,-1 1 0 0 0,1 0 0 0 0,-1-1 1 0 0,0 0-1 0 0,0 0 0 0 0,0 0 0 0 0,0 0 1 0 0,-1-1-1 0 0,0 1-30 0 0,-3 1 56 0 0,-1-1 1 0 0,0 0-1 0 0,0-1 1 0 0,0 0-1 0 0,0 0 1 0 0,-1-1-1 0 0,1 0 1 0 0,0 0-1 0 0,-1-1 1 0 0,-5-1-57 0 0,12 1 9 0 0,1 0 1 0 0,-1-1-1 0 0,1 0 1 0 0,-1 1 0 0 0,1-1-1 0 0,0 0 1 0 0,-1 0 0 0 0,1 0-1 0 0,0 0 1 0 0,0-1-1 0 0,-1 1 1 0 0,1-1 0 0 0,0 1-1 0 0,0-1 1 0 0,1 0 0 0 0,-1 1-1 0 0,-1-2-9 0 0,2 0 5 0 0,-1 0 1 0 0,1 1-1 0 0,0-1 0 0 0,0 0 0 0 0,0 0 1 0 0,0 0-1 0 0,1 0 0 0 0,-1 0 0 0 0,1 0 1 0 0,0 0-1 0 0,-1 0 0 0 0,1 0 0 0 0,1 0 1 0 0,-1 0-1 0 0,0 0 0 0 0,1 0 0 0 0,-1 0 1 0 0,2-1-6 0 0,3-19-340 0 0,1 0 1 0 0,0 1-1 0 0,6-10 340 0 0,-8 23-492 0 0,1 0-1 0 0,-1 1 1 0 0,2 0 0 0 0,-1 0-1 0 0,1 0 1 0 0,0 0-1 0 0,1 1 1 0 0,0 0-1 0 0,4-4 493 0 0,-4 6-484 0 0,0-1-1 0 0,0 1 0 0 0,1 0 1 0 0,0 0-1 0 0,0 1 1 0 0,0 0-1 0 0,0 0 0 0 0,0 1 1 0 0,1 0-1 0 0,0 1 1 0 0,1-1 484 0 0,6-1-1546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34.92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151 1 1784 0 0,'35'3'4921'0'0,"-35"-1"-4716"0"0,0-1-1 0 0,0 0 1 0 0,0 0 0 0 0,0 0-1 0 0,0 0 1 0 0,0 0 0 0 0,0 0 0 0 0,0 0-1 0 0,-1 0 1 0 0,1 0 0 0 0,0 0 0 0 0,-1 0-1 0 0,1 0 1 0 0,-1 0 0 0 0,1 0 0 0 0,-1 0-1 0 0,1 0 1 0 0,-1 0 0 0 0,0 0 0 0 0,1 0-1 0 0,-1 0 1 0 0,0-1 0 0 0,0 1-1 0 0,0 0-204 0 0,-10 14 164 0 0,-2 0 0 0 0,0-1 0 0 0,0-1 0 0 0,-1 0 0 0 0,-3 1-164 0 0,0 0 20 0 0,1 0 0 0 0,1 2-1 0 0,-12 14-19 0 0,25-28-9 0 0,0 1-1 0 0,0-1 1 0 0,1 0 0 0 0,-1 0-1 0 0,0 1 1 0 0,1-1-1 0 0,0 1 1 0 0,0 0-1 0 0,-1-1 1 0 0,1 1 0 0 0,1 0-1 0 0,-1-1 1 0 0,0 1-1 0 0,1 0 1 0 0,-1 0-1 0 0,1 0 1 0 0,0 0 9 0 0,1-2-10 0 0,0 1 0 0 0,0-1 1 0 0,0 0-1 0 0,1 1 0 0 0,-1-1 0 0 0,0 0 1 0 0,0 0-1 0 0,1 0 0 0 0,-1 0 0 0 0,1 0 1 0 0,-1 0-1 0 0,1-1 0 0 0,-1 1 0 0 0,1 0 1 0 0,-1-1-1 0 0,1 1 0 0 0,0-1 0 0 0,-1 0 1 0 0,1 0-1 0 0,0 1 0 0 0,0-1 0 0 0,-1 0 1 0 0,1 0-1 0 0,0 0 0 0 0,-1-1 0 0 0,1 1 1 0 0,0 0-1 0 0,-1-1 10 0 0,8 1 7 0 0,-1 0 0 0 0,1 1 0 0 0,-1 0 0 0 0,1 0 0 0 0,-1 1 0 0 0,0 0-1 0 0,1 0 1 0 0,-1 1 0 0 0,0 0 0 0 0,6 4-7 0 0,-10-5 20 0 0,-1 0 0 0 0,0 0-1 0 0,0 1 1 0 0,0-1-1 0 0,0 1 1 0 0,0 0 0 0 0,-1 0-1 0 0,1 0 1 0 0,-1 0-1 0 0,0 0 1 0 0,0 1 0 0 0,0-1-1 0 0,0 1 1 0 0,-1-1 0 0 0,1 1-1 0 0,-1 0 1 0 0,0 0-1 0 0,0-1 1 0 0,0 1 0 0 0,-1 0-1 0 0,0 0 1 0 0,1 0-1 0 0,-1 0 1 0 0,0 1-20 0 0,-1 2 47 0 0,1 0 1 0 0,-1-1-1 0 0,0 1 1 0 0,0-1-1 0 0,0 1 1 0 0,-1-1-1 0 0,0 1 1 0 0,-1-1-1 0 0,1 0 1 0 0,-1 0-1 0 0,-1 0 1 0 0,1 0-1 0 0,-1-1 0 0 0,0 1 1 0 0,0-1-1 0 0,0 0 1 0 0,-4 3-48 0 0,-1 0-212 0 0,0 0 0 0 0,-1-1 0 0 0,0 0 0 0 0,-1-1 0 0 0,1 0 0 0 0,-1 0 0 0 0,0-1-1 0 0,0-1 1 0 0,-5 2 212 0 0,16-6-83 0 0,-1 0-1 0 0,1 0 0 0 0,0 0 0 0 0,0 0 0 0 0,-1 0 0 0 0,1 0 1 0 0,0 0-1 0 0,0 0 0 0 0,-1 0 0 0 0,1 0 0 0 0,0 0 0 0 0,0 0 0 0 0,0 0 1 0 0,-1 0-1 0 0,1 0 0 0 0,0 0 0 0 0,0 0 0 0 0,-1 0 0 0 0,1 0 1 0 0,0 0-1 0 0,0 0 0 0 0,-1 0 0 0 0,1 0 0 0 0,0-1 0 0 0,0 1 1 0 0,0 0-1 0 0,-1 0 0 0 0,1 0 0 0 0,0 0 0 0 0,0-1 0 0 0,0 1 0 0 0,0 0 1 0 0,-1 0-1 0 0,1 0 0 0 0,0-1 0 0 0,0 1 0 0 0,0 0 0 0 0,0 0 1 0 0,0 0-1 0 0,0-1 0 0 0,0 1 0 0 0,0 0 0 0 0,0 0 0 0 0,0-1 84 0 0,0-16-2715 0 0,10-15 59 0 0,-6 21 775 0 0,1 1 1328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35.27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1 114 1752 0 0,'2'-3'379'0'0,"1"0"0"0"0,-1 0 0 0 0,1 0 0 0 0,0 0-1 0 0,0 1 1 0 0,0-1 0 0 0,0 1 0 0 0,0-1-1 0 0,0 1 1 0 0,1 0 0 0 0,-1 0 0 0 0,1 1 0 0 0,0-1-1 0 0,-1 1 1 0 0,1 0 0 0 0,0 0 0 0 0,4-1-379 0 0,70-9 2782 0 0,-71 10-2708 0 0,275-13 1910 0 0,-282 14-2048 0 0,1 0 0 0 0,-1 1 1 0 0,0-1-1 0 0,1 0 0 0 0,-1 0 0 0 0,1 0 0 0 0,-1 0 0 0 0,0 0 0 0 0,1 0 0 0 0,-1 0 1 0 0,1 0-1 0 0,-1 0 0 0 0,1 0 0 0 0,-1 0 0 0 0,0 0 0 0 0,1 0 0 0 0,-1 0 1 0 0,1 0-1 0 0,-1 0 0 0 0,0-1 0 0 0,1 1 0 0 0,-1 0 0 0 0,0 0 0 0 0,1 0 1 0 0,-1-1-1 0 0,1 1 0 0 0,-1 0 0 0 0,0 0 0 0 0,0-1 0 0 0,1 1 0 0 0,-1 0 0 0 0,0-1 1 0 0,0 1-1 0 0,1 0 0 0 0,-1-1 0 0 0,0 1 0 0 0,0-1 0 0 0,0 1 0 0 0,1 0 1 0 0,-1-1-1 0 0,0 1 0 0 0,0-1 0 0 0,0 1 0 0 0,0 0 0 0 0,0-1 0 0 0,0 1 64 0 0,-12-19-5264 0 0,3 6 3092 0 0,4 4-478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35.619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72 7 1768 0 0,'-1'0'190'0'0,"1"-1"-1"0"0,0 1 0 0 0,-1-1 1 0 0,1 1-1 0 0,-1-1 1 0 0,1 1-1 0 0,-1 0 0 0 0,1-1 1 0 0,-1 1-1 0 0,1 0 0 0 0,-1-1 1 0 0,0 1-1 0 0,1 0 1 0 0,-1 0-1 0 0,1-1 0 0 0,-1 1 1 0 0,0 0-1 0 0,1 0 0 0 0,-1 0 1 0 0,0 0-1 0 0,1 0 1 0 0,-1 0-1 0 0,0 0 0 0 0,1 0 1 0 0,-1 0-1 0 0,1 0 0 0 0,-1 0 1 0 0,0 0-1 0 0,1 1 0 0 0,-1-1 1 0 0,0 0-1 0 0,1 0 1 0 0,-1 1-1 0 0,1-1 0 0 0,-1 0 1 0 0,1 1-1 0 0,-1-1-189 0 0,-15 27 2263 0 0,0 36-1480 0 0,9-18-611 0 0,2 0 0 0 0,0 28-172 0 0,5-59 27 0 0,0 0 1 0 0,1 0-1 0 0,0-1 1 0 0,1 1-1 0 0,1-1 1 0 0,0 1-1 0 0,1-1 1 0 0,0 0-1 0 0,1 0 1 0 0,6 10-28 0 0,-7-15-28 0 0,1 0 0 0 0,0-1 1 0 0,1 0-1 0 0,-1 0 0 0 0,2 0 0 0 0,-1 0 0 0 0,1-1 1 0 0,0 0-1 0 0,0-1 0 0 0,0 1 0 0 0,1-1 1 0 0,0-1-1 0 0,0 1 0 0 0,0-1 0 0 0,1-1 0 0 0,-1 0 1 0 0,1 0-1 0 0,0 0 0 0 0,0-1 0 0 0,-1-1 1 0 0,2 0-1 0 0,3 1 28 0 0,-4-2-980 0 0,0-1 0 0 0,0 1 0 0 0,0-1 0 0 0,0-1 0 0 0,0 0 0 0 0,0 0 0 0 0,0-1 0 0 0,-1 0 0 0 0,5-2 980 0 0,-2 0-3001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3:38.685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244 13 3313 0 0,'0'-13'4365'0'0,"0"22"-1651"0"0,0 24-1050 0 0,2 26-983 0 0,7 32-681 0 0,-4-49 54 0 0,-1 2-1 0 0,-3-1 0 0 0,-3 36-53 0 0,2-55 30 0 0,-2 21 68 0 0,2-44-84 0 0,0 1 1 0 0,0-1-1 0 0,0 1 0 0 0,0 0 1 0 0,-1-1-1 0 0,1 1 0 0 0,-1-1 1 0 0,1 1-1 0 0,-1-1 0 0 0,1 1 1 0 0,-1-1-1 0 0,0 1 0 0 0,0-1 1 0 0,0 1-1 0 0,0-1 0 0 0,0 0 1 0 0,0 0-1 0 0,0 0 0 0 0,0 1-13 0 0,-1-2 17 0 0,0 0 0 0 0,0 0 0 0 0,1 0 0 0 0,-1 0 0 0 0,0 0 0 0 0,0 0 0 0 0,0 0 0 0 0,1 0 0 0 0,-1-1 0 0 0,0 1 0 0 0,0-1 0 0 0,1 0 0 0 0,-1 1 0 0 0,0-1 0 0 0,1 0 0 0 0,-1 0 0 0 0,0 0-18 0 0,-33-21 9 0 0,25 16-6 0 0,-136-69-199 0 0,144 74 183 0 0,1 1 0 0 0,-1-1 0 0 0,1 1 0 0 0,-1-1 0 0 0,1 1-1 0 0,0-1 1 0 0,-1 0 0 0 0,1 0 0 0 0,0 0 0 0 0,0 0 0 0 0,0 0 0 0 0,0 0-1 0 0,-1 0 1 0 0,1 0 0 0 0,1 0 0 0 0,-1-1 0 0 0,0 1 0 0 0,0 0 0 0 0,0 0-1 0 0,1-1 1 0 0,-1 1 0 0 0,0-2 13 0 0,2 1-28 0 0,-1 1 1 0 0,1-1-1 0 0,0 1 0 0 0,0-1 0 0 0,0 0 0 0 0,0 1 1 0 0,0 0-1 0 0,0-1 0 0 0,1 1 0 0 0,-1 0 0 0 0,0-1 1 0 0,1 1-1 0 0,-1 0 0 0 0,1 0 0 0 0,-1 0 0 0 0,1 0 1 0 0,1 0 27 0 0,3-3-23 0 0,0 2 1 0 0,0-1-1 0 0,0 0 1 0 0,1 1-1 0 0,-1 1 1 0 0,1-1-1 0 0,-1 1 1 0 0,1 0-1 0 0,6 0 23 0 0,67-1-48 0 0,-53 3 23 0 0,64 2-23 0 0,-53 0 124 0 0,1-2 0 0 0,-1-2 0 0 0,19-3-76 0 0,27-5 389 0 0,-84 9-366 0 0,0 1-1 0 0,0-1 1 0 0,0 0-1 0 0,0 1 1 0 0,1-1-1 0 0,-1 1 1 0 0,0-1-1 0 0,0 1 1 0 0,0-1 0 0 0,0 1-1 0 0,0-1 1 0 0,0 1-1 0 0,0-1 1 0 0,0 1-1 0 0,-1-1 1 0 0,1 1-1 0 0,0-1 1 0 0,0 1 0 0 0,0-1-1 0 0,0 0 1 0 0,-1 1-1 0 0,1-1 1 0 0,0 1-1 0 0,0-1 1 0 0,-1 0-1 0 0,1 1 1 0 0,0-1-1 0 0,-1 1 1 0 0,1-1 0 0 0,0 0-1 0 0,-1 0 1 0 0,1 1-1 0 0,0-1 1 0 0,-1 0-1 0 0,1 1 1 0 0,-1-1-1 0 0,1 0 1 0 0,-1 0-23 0 0,-25 29 453 0 0,13-15-232 0 0,-22 35-71 0 0,30-40-135 0 0,-1 0-1 0 0,0 0 1 0 0,0-1-1 0 0,-1 1 1 0 0,0-1-1 0 0,0-1 1 0 0,-1 1-1 0 0,0-1 1 0 0,0-1-1 0 0,-1 0 1 0 0,0 0-1 0 0,-1 0-14 0 0,-7 3 62 0 0,13-7-64 0 0,0 1 1 0 0,0-1-1 0 0,0 0 1 0 0,0 0-1 0 0,0 0 1 0 0,0-1-1 0 0,0 1 1 0 0,0-1-1 0 0,-1 0 1 0 0,1 0-1 0 0,-1-1 1 0 0,1 1-1 0 0,0-1 1 0 0,-1 0-1 0 0,1 0 0 0 0,-3-1 3 0 0,2-2 2 0 0,0-1 0 0 0,0 0 1 0 0,0 0-1 0 0,1 0 0 0 0,-1 0 1 0 0,1-1-1 0 0,0 0 0 0 0,1 1 1 0 0,-1-2-1 0 0,-1-2-3 0 0,-19-18-28 0 0,21 24 22 0 0,0 0-1 0 0,1-1 1 0 0,-1 1-1 0 0,1-1 1 0 0,0 0 0 0 0,-1 1-1 0 0,1-1 1 0 0,0 0-1 0 0,1-1 7 0 0,0 3-1 0 0,1-1-1 0 0,-1 0 1 0 0,1 0 0 0 0,0 1-1 0 0,0-1 1 0 0,0 0-1 0 0,0 1 1 0 0,0-1-1 0 0,0 0 1 0 0,0 0-1 0 0,0 1 1 0 0,1-1 0 0 0,-1 0-1 0 0,1 1 1 0 0,-1-1-1 0 0,1 1 1 0 0,0-1-1 0 0,0 1 1 0 0,0-1-1 0 0,0 1 1 0 0,0-1-1 0 0,0 0 2 0 0,1 0-2 0 0,-1 0 0 0 0,1 0 0 0 0,0 0 0 0 0,0 0 0 0 0,0 1-1 0 0,-1-1 1 0 0,1 0 0 0 0,1 1 0 0 0,-1 0 0 0 0,0-1 0 0 0,0 1-1 0 0,1 0 1 0 0,-1 0 0 0 0,0 0 0 0 0,1 1 0 0 0,-1-1-1 0 0,1 0 1 0 0,-1 1 0 0 0,1 0 0 0 0,-1-1 0 0 0,1 1 0 0 0,-1 0-1 0 0,1 1 1 0 0,0-1 2 0 0,10 1-25 0 0,0 2 1 0 0,0-1-1 0 0,0 2 0 0 0,7 2 25 0 0,-8-2-12 0 0,-1-1 0 0 0,1 0 0 0 0,-1-1 0 0 0,1 0-1 0 0,3 0 13 0 0,13 0-3 0 0,-22-1 12 0 0,-1-1 0 0 0,1 1 0 0 0,0-1-1 0 0,0 0 1 0 0,0 0 0 0 0,0-1 0 0 0,-1 1-1 0 0,1-1 1 0 0,0-1 0 0 0,0 1 0 0 0,0-1-9 0 0,-5 2 3 0 0,-1 0 0 0 0,1 0-1 0 0,0-1 1 0 0,0 1 0 0 0,-1 0 0 0 0,1 0 0 0 0,0-1 0 0 0,0 1 0 0 0,-1 0 0 0 0,1-1 0 0 0,0 1-1 0 0,-1-1 1 0 0,1 1 0 0 0,-1-1 0 0 0,1 1 0 0 0,0-1 0 0 0,-1 1 0 0 0,1-1 0 0 0,-1 0-1 0 0,1 1 1 0 0,-1-1 0 0 0,0 0 0 0 0,1 1 0 0 0,-1-1 0 0 0,0 0 0 0 0,1 1 0 0 0,-1-1 0 0 0,0 0-1 0 0,0 0 1 0 0,0 1 0 0 0,0-1 0 0 0,1 0 0 0 0,-1 0 0 0 0,0 0-3 0 0,-2 0 14 0 0,1 0 0 0 0,0 0 0 0 0,-1 0 1 0 0,1 0-1 0 0,0 0 0 0 0,-1 0 0 0 0,1 1 0 0 0,-1-1 1 0 0,0 0-1 0 0,1 1 0 0 0,-1-1 0 0 0,1 1 0 0 0,-1-1 1 0 0,0 1-1 0 0,0 0-14 0 0,-10-2 77 0 0,1 1 0 0 0,-1 0 1 0 0,0 0-1 0 0,-12 2-77 0 0,5 1-22 0 0,0 2 0 0 0,0 0 0 0 0,0 1 0 0 0,1 1 1 0 0,-12 5 21 0 0,24-9 2 0 0,1 0 0 0 0,-1 0 1 0 0,0-1-1 0 0,1 0 1 0 0,-1 0-1 0 0,0 0 0 0 0,0-1 1 0 0,0 0-1 0 0,0 0 1 0 0,0 0-1 0 0,0-1 0 0 0,1 0 1 0 0,-1 0-1 0 0,0-1 1 0 0,-3 0-3 0 0,9 2-5 0 0,0-1 0 0 0,0 1 0 0 0,0 0-1 0 0,-1 0 1 0 0,1 0 0 0 0,0 0 0 0 0,0 0 0 0 0,0-1 0 0 0,0 1 0 0 0,-1 0 0 0 0,1 0 0 0 0,0 0 0 0 0,0-1 0 0 0,0 1 0 0 0,0 0 0 0 0,0 0 0 0 0,0 0 0 0 0,-1-1 0 0 0,1 1 0 0 0,0 0 0 0 0,0 0 0 0 0,0-1 0 0 0,0 1 0 0 0,0 0 0 0 0,0 0 0 0 0,0-1 0 0 0,0 1 0 0 0,0 0 0 0 0,0 0 0 0 0,0-1 0 0 0,0 1 0 0 0,0 0 0 0 0,1 0 0 0 0,-1 0 0 0 0,0-1 0 0 0,0 1 0 0 0,0 0 0 0 0,0 0 0 0 0,0-1 0 0 0,0 1 0 0 0,1 0 0 0 0,-1 0 5 0 0,12-13-90 0 0,18-9 76 0 0,-28 21 13 0 0,18-8-30 0 0,-19 9 32 0 0,-1 0 0 0 0,1 0 0 0 0,-1 0 0 0 0,0-1 0 0 0,1 1 0 0 0,-1 0 0 0 0,1 0 0 0 0,-1 0 0 0 0,1 0 0 0 0,-1 0 0 0 0,1 0 0 0 0,-1 0 0 0 0,0 0 0 0 0,1 0 0 0 0,-1 0 0 0 0,1 0 0 0 0,-1 0 0 0 0,1 0 0 0 0,-1 0 0 0 0,1 0 0 0 0,-1 0 0 0 0,0 0 0 0 0,1 1 0 0 0,-1-1 0 0 0,1 0 0 0 0,-1 0 0 0 0,0 0 0 0 0,1 1 0 0 0,-1-1 0 0 0,0 0 0 0 0,1 1 0 0 0,-1-1 0 0 0,0 0 0 0 0,1 1 0 0 0,-1-1 0 0 0,0 0 0 0 0,0 1 0 0 0,1-1 0 0 0,-1 0 0 0 0,0 1 0 0 0,0-1 0 0 0,0 1 0 0 0,0-1 0 0 0,1 1-1 0 0,-2 0 5 0 0,0 0 1 0 0,0 1-1 0 0,0-1 0 0 0,0 0 1 0 0,0 0-1 0 0,-1 0 0 0 0,1 0 1 0 0,0 0-1 0 0,0-1 1 0 0,-1 1-1 0 0,1 0 0 0 0,-1-1 1 0 0,1 1-1 0 0,0 0 1 0 0,-1-1-1 0 0,1 0 0 0 0,-1 1 1 0 0,1-1-1 0 0,-1 0 0 0 0,1 0 1 0 0,-1 0-6 0 0,-37 6 67 0 0,36-6-77 0 0,-1 0 0 0 0,1 0 0 0 0,0 0 0 0 0,-1 1 1 0 0,1-1-1 0 0,0 1 0 0 0,-1 0 0 0 0,1 0 0 0 0,-2 1 10 0 0,4-1-3 0 0,1-1 0 0 0,-1 0 0 0 0,1 1 1 0 0,-1-1-1 0 0,1 1 0 0 0,-1-1 0 0 0,1 1 0 0 0,0-1 0 0 0,-1 1 0 0 0,1-1 1 0 0,0 1-1 0 0,-1-1 0 0 0,1 1 0 0 0,0 0 0 0 0,0-1 0 0 0,-1 1 0 0 0,1-1 0 0 0,0 1 1 0 0,0 0-1 0 0,0-1 0 0 0,0 1 0 0 0,0 0 0 0 0,0-1 0 0 0,0 1 0 0 0,0-1 0 0 0,0 1 1 0 0,0 0-1 0 0,0-1 0 0 0,1 1 0 0 0,-1 0 0 0 0,0-1 0 0 0,0 1 0 0 0,1-1 1 0 0,-1 1-1 0 0,0-1 0 0 0,1 1 0 0 0,-1-1 0 0 0,0 1 0 0 0,1-1 0 0 0,-1 1 0 0 0,1-1 1 0 0,-1 1-1 0 0,1-1 0 0 0,-1 1 0 0 0,1-1 0 0 0,-1 0 0 0 0,1 1 0 0 0,-1-1 0 0 0,1 0 4 0 0,16 47-167 0 0,-15-45 157 0 0,-1 1 0 0 0,1-1 0 0 0,0 1 1 0 0,-1-1-1 0 0,1 0 0 0 0,1 0 0 0 0,-1 0 0 0 0,0 0 0 0 0,0 0 0 0 0,1 0 0 0 0,-1-1 0 0 0,1 1 0 0 0,-1-1 1 0 0,1 1-1 0 0,0-1 0 0 0,-1 0 0 0 0,1 0 0 0 0,1 0 9 0 0,57 8-72 0 0,-8-1 105 0 0,-49-8-34 0 0,1 0-1 0 0,0-1 0 0 0,-1 1 1 0 0,1-1-1 0 0,-1 0 0 0 0,1 0 1 0 0,-1-1-1 0 0,0 1 0 0 0,1-1 1 0 0,-1 0-1 0 0,0 0 0 0 0,0 0 0 0 0,0-1 1 0 0,0 1-1 0 0,-1-1 2 0 0,7-6-17 0 0,0-1-1 0 0,-1 0 1 0 0,0 0 0 0 0,-1-1-1 0 0,0 0 1 0 0,-1 0 0 0 0,4-8 17 0 0,-11 18 0 0 0,0 0 0 0 0,1 0 0 0 0,-1 0 0 0 0,1 0 0 0 0,0 0 0 0 0,-1 0 0 0 0,1 0 0 0 0,0 0 1 0 0,-1 0-1 0 0,1 0 0 0 0,0 0 0 0 0,0 0 0 0 0,0 1 0 0 0,0-1 0 0 0,0 0 0 0 0,0 1 0 0 0,0-1 0 0 0,0 1 0 0 0,0-1 1 0 0,0 1-1 0 0,0-1 0 0 0,0 1 0 0 0,0 0 0 0 0,0 0 0 0 0,1-1 0 0 0,-1 1 0 0 0,0 0 0 0 0,0 0 0 0 0,0 0 0 0 0,1 0 0 0 0,3 0 23 0 0,-8 0 52 0 0,-13 7 9 0 0,-10 12-68 0 0,22-16-14 0 0,-1 0 0 0 0,1 0 0 0 0,0 0-1 0 0,0 0 1 0 0,1 1 0 0 0,-1-1 0 0 0,-1 3-2 0 0,1-1 2 0 0,-1-1 0 0 0,0 0-1 0 0,0 0 1 0 0,0 0 0 0 0,0 0 0 0 0,-1-1-1 0 0,1 0 1 0 0,-1 0 0 0 0,0 0 0 0 0,-1 0-2 0 0,0-1 1 0 0,1 2 0 0 0,-1-1 1 0 0,0 1-1 0 0,1 0 0 0 0,0 0 0 0 0,-5 5-1 0 0,6 1-62 0 0,5-10 61 0 0,0-1 0 0 0,0 1 0 0 0,1 0 0 0 0,-1 0 0 0 0,0 0 0 0 0,0 0 0 0 0,0 0 0 0 0,0 0 0 0 0,0 0-1 0 0,1 0 1 0 0,-1 0 0 0 0,0 0 0 0 0,0 0 0 0 0,0 0 0 0 0,0 0 0 0 0,1 0 0 0 0,-1 0 0 0 0,0 0 0 0 0,0 0 0 0 0,0 0 0 0 0,0 0 0 0 0,0 0 0 0 0,1 0 0 0 0,-1 0 0 0 0,0 0 0 0 0,0 0 0 0 0,0 1 0 0 0,0-1 0 0 0,0 0 0 0 0,0 0-1 0 0,1 0 1 0 0,-1 0 0 0 0,0 0 0 0 0,0 0 0 0 0,0 0 0 0 0,0 1 0 0 0,0-1 0 0 0,0 0 0 0 0,0 0 0 0 0,0 0 0 0 0,0 0 0 0 0,0 0 0 0 0,1 1 0 0 0,-1-1 0 0 0,0 0 0 0 0,0 0 0 0 0,0 0 0 0 0,0 0 0 0 0,0 0 0 0 0,0 1 0 0 0,0-1-1 0 0,0 0 1 0 0,0 0 0 0 0,0 0 0 0 0,0 0 0 0 0,0 1 0 0 0,-1-1 0 0 0,1 0 0 0 0,0 0 0 0 0,0 0 1 0 0,1 0 2 0 0,-1 0-1 0 0,1 0 1 0 0,-1 0-1 0 0,1-1 0 0 0,-1 1 1 0 0,1 0-1 0 0,-1 0 1 0 0,1-1-1 0 0,-1 1 1 0 0,1 0-1 0 0,-1-1 1 0 0,0 1-1 0 0,1 0 1 0 0,-1-1-1 0 0,0 1 1 0 0,1-1-1 0 0,-1 1 1 0 0,0 0-1 0 0,1-1 1 0 0,-1 1-1 0 0,0-1 1 0 0,0 1-1 0 0,1-1 0 0 0,-1 1 1 0 0,0-1-1 0 0,0 1 1 0 0,0-1-1 0 0,0 1 1 0 0,0-1-1 0 0,0 1 1 0 0,0-1-1 0 0,0 0 1 0 0,0 1-1 0 0,0-1 1 0 0,0 1-1 0 0,0-1 1 0 0,0 1-1 0 0,0-1 1 0 0,-1 1-1 0 0,1-1 1 0 0,0 1-1 0 0,0-1 0 0 0,0 1 1 0 0,-1-1-1 0 0,1 1 1 0 0,0 0-1 0 0,-1-1 1 0 0,1 1-1 0 0,0-1 1 0 0,-1 1-1 0 0,1 0 1 0 0,-1-1-1 0 0,1 1 1 0 0,-1 0-1 0 0,1-1 1 0 0,0 1-1 0 0,-1 0 1 0 0,1 0-1 0 0,-1 0 1 0 0,1-1-1 0 0,-1 1 1 0 0,1 0-1 0 0,-2 0-1 0 0,-29-14 76 0 0,31 14-68 0 0,-14-6 21 0 0,0 0-1 0 0,1-1 0 0 0,-1-1 1 0 0,1 0-29 0 0,-27-15-40 0 0,39 22 34 0 0,-1 0 0 0 0,0 0 0 0 0,1 0 0 0 0,-1-1 0 0 0,1 1 0 0 0,-1-1 1 0 0,1 1-1 0 0,0-1 0 0 0,-1 0 0 0 0,1 1 0 0 0,0-1 0 0 0,0 0 0 0 0,0 0 0 0 0,0 0 6 0 0,-11-16-28 0 0,29 19 52 0 0,-1 1 0 0 0,1 1 0 0 0,-1 1 0 0 0,0 0 0 0 0,2 2-24 0 0,-3 0 7 0 0,-2-1-1 0 0,1 2 0 0 0,-1 0 1 0 0,0 1-1 0 0,0 0 0 0 0,-1 1 1 0 0,0 0-1 0 0,0 1 0 0 0,-1 1-6 0 0,-7-10-357 0 0,-8-11-2420 0 0,-1-2-3593 0 0,3 9 1126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25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71 2889 0 0,'10'2'475'0'0,"0"0"0"0"0,0-1 1 0 0,0-1-1 0 0,0 1 0 0 0,0-2-475 0 0,51-4 1227 0 0,0 1 0 0 0,9 4-1227 0 0,51-2 536 0 0,185-19-162 0 0,465-15 684 0 0,-419 31-939 0 0,189 3-171 0 0,409 30 508 0 0,-443-11 16 0 0,360 6-66 0 0,-812-23-354 0 0,1181 12 316 0 0,-152 18 117 0 0,-662-25-161 0 0,224 11 107 0 0,122-5-22 0 0,-495-13-284 0 0,-145 1-151 0 0,220 7-1596 0 0,-304-8-4160 0 0,-32 2 74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4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2080 0 0,'1'-5'425'0'0,"0"1"0"0"0,0-1 0 0 0,0 1 0 0 0,1 0 0 0 0,-1 0 1 0 0,1 0-1 0 0,0 0 0 0 0,1 0 0 0 0,-1 0 0 0 0,1 0 0 0 0,-1 1 0 0 0,1-1 0 0 0,0 1 0 0 0,0 0 0 0 0,1-1 0 0 0,-1 2 0 0 0,3-3-425 0 0,68-47 476 0 0,-67 48-357 0 0,41-22-59 0 0,-45 24-512 0 0,1 1 0 0 0,-1-1 0 0 0,1 1 0 0 0,-1 0 0 0 0,1 0-1 0 0,0 0 1 0 0,0 0 0 0 0,0 1 0 0 0,-1-1 0 0 0,1 1 0 0 0,0 0 0 0 0,3 1 452 0 0,-7-1-89 0 0,0 0 1 0 0,0 0 0 0 0,1 0 0 0 0,-1 0 0 0 0,0 0 0 0 0,0 0-1 0 0,1 1 1 0 0,-1-1 0 0 0,0 0 0 0 0,0 0 0 0 0,1 0 0 0 0,-1 0-1 0 0,0 1 1 0 0,0-1 0 0 0,0 0 0 0 0,1 0 0 0 0,-1 1 0 0 0,0-1-1 0 0,0 0 1 0 0,0 0 0 0 0,0 1 0 0 0,0-1 0 0 0,1 0 0 0 0,-1 1-1 0 0,0-1 1 0 0,0 0 0 0 0,0 0 0 0 0,0 1 0 0 0,0-1 0 0 0,0 0-1 0 0,0 1 1 0 0,0-1 0 0 0,0 0 0 0 0,0 0 0 0 0,0 1 88 0 0,-1 3-1442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5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88 3265 0 0,'-4'1'271'0'0,"1"0"1"0"0,0 0 0 0 0,-1 0 0 0 0,1 0-1 0 0,0 0 1 0 0,0 0 0 0 0,0 1 0 0 0,0 0-1 0 0,0 0 1 0 0,0-1 0 0 0,1 2 0 0 0,-1-1-1 0 0,1 0 1 0 0,-1 0 0 0 0,1 1 0 0 0,0-1-1 0 0,0 1 1 0 0,0 0 0 0 0,0 0-1 0 0,0 0 1 0 0,1 0 0 0 0,-2 1-272 0 0,1 1 23 0 0,-1 1 1 0 0,0-1-1 0 0,1 0 0 0 0,0 1 1 0 0,1-1-1 0 0,-1 1 1 0 0,1 0-1 0 0,0-1 0 0 0,0 1 1 0 0,1 0-1 0 0,-1 0 0 0 0,2 4-23 0 0,0-2 5 0 0,1-1 0 0 0,0 1 0 0 0,0 0-1 0 0,1-1 1 0 0,0 1 0 0 0,0-1 0 0 0,1 0-1 0 0,0 0 1 0 0,0-1 0 0 0,1 1 0 0 0,0-1-1 0 0,0 0 1 0 0,0 0 0 0 0,1 0-1 0 0,0-1 1 0 0,0 0-5 0 0,-2-2-12 0 0,-1 0 1 0 0,1-1-1 0 0,0 1 0 0 0,1-1 0 0 0,-1 0 1 0 0,0-1-1 0 0,1 1 0 0 0,-1-1 0 0 0,0 0 1 0 0,1 0-1 0 0,0 0 0 0 0,-1 0 0 0 0,1-1 1 0 0,0 0-1 0 0,-1 0 0 0 0,1 0 0 0 0,-1 0 1 0 0,1-1-1 0 0,0 0 0 0 0,-1 0 0 0 0,1 0 1 0 0,-1-1-1 0 0,1 1 0 0 0,-1-1 0 0 0,0 0 1 0 0,0 0-1 0 0,0-1 12 0 0,4-2 75 0 0,-1 0-1 0 0,0-1 1 0 0,0 0 0 0 0,-1 0-1 0 0,1-1 1 0 0,-1 0-1 0 0,-1 0 1 0 0,0 0 0 0 0,0-1-1 0 0,0 1 1 0 0,-1-1 0 0 0,0 0-1 0 0,0-1 1 0 0,1-6-75 0 0,-1 5 272 0 0,-1 0 0 0 0,0 0 0 0 0,-1 0 0 0 0,0-1 0 0 0,-1 1 0 0 0,0-1 0 0 0,-1 1 0 0 0,0-1 0 0 0,0 1 0 0 0,-1-1 0 0 0,-1 1 0 0 0,-1-6-272 0 0,1 11 140 0 0,0 0 1 0 0,0 1 0 0 0,0-1-1 0 0,-1 1 1 0 0,0-1-1 0 0,0 1 1 0 0,0 0-1 0 0,-1 0 1 0 0,1 0 0 0 0,-1 1-1 0 0,0-1 1 0 0,0 1-1 0 0,0 0 1 0 0,0 0-1 0 0,-1 0 1 0 0,1 1 0 0 0,-1 0-1 0 0,0-1 1 0 0,1 2-1 0 0,-1-1 1 0 0,0 0-1 0 0,0 1 1 0 0,0 0 0 0 0,-1 0-1 0 0,1 1-140 0 0,0-1-111 0 0,-1 0 1 0 0,1 0-1 0 0,-1 1 0 0 0,1 0 1 0 0,0 0-1 0 0,-1 0 0 0 0,1 1 1 0 0,-1 0-1 0 0,1 0 0 0 0,0 0 0 0 0,0 1 1 0 0,-1-1-1 0 0,1 1 0 0 0,0 0 1 0 0,0 1-1 0 0,1-1 0 0 0,-1 1 1 0 0,1 0-1 0 0,-1 1 0 0 0,1-1 1 0 0,0 1-1 0 0,0-1 0 0 0,-3 4 111 0 0,5-2-771 0 0,0-1 0 0 0,0 0 0 0 0,0 0 0 0 0,0 1 0 0 0,0-1 0 0 0,1 1 0 0 0,0 0 0 0 0,0-1 0 0 0,1 1 0 0 0,-1 0 0 0 0,1-1 0 0 0,0 1 0 0 0,0 2 771 0 0,2 6-4528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56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17 143 4897 0 0,'-2'2'293'0'0,"1"1"0"0"0,-1 0-1 0 0,0 0 1 0 0,1 0 0 0 0,-1 0 0 0 0,1 0-1 0 0,0 0 1 0 0,0 1 0 0 0,0-1 0 0 0,1 0-1 0 0,-1 1 1 0 0,1-1 0 0 0,-1 3-293 0 0,1 51 1420 0 0,0-39-1158 0 0,0-10-270 0 0,0 1 0 0 0,0-1 0 0 0,1 0 1 0 0,0 0-1 0 0,0 0 0 0 0,1 0 0 0 0,0 0 0 0 0,1-1 0 0 0,0 1 1 0 0,0 0-1 0 0,0-1 0 0 0,1 0 0 0 0,0 0 0 0 0,1 0 0 0 0,-1 0 1 0 0,4 2 7 0 0,-8-8-13 0 0,1-1 0 0 0,-1 1 0 0 0,0-1 1 0 0,1 1-1 0 0,-1-1 0 0 0,1 1 1 0 0,-1-1-1 0 0,0 0 0 0 0,1 1 1 0 0,-1-1-1 0 0,1 0 0 0 0,-1 1 1 0 0,1-1-1 0 0,-1 0 0 0 0,1 0 0 0 0,-1 1 1 0 0,1-1-1 0 0,-1 0 0 0 0,1 0 1 0 0,0 0-1 0 0,-1 0 0 0 0,1 0 1 0 0,-1 0-1 0 0,1 0 0 0 0,-1 0 1 0 0,1 0-1 0 0,0 0 0 0 0,-1 0 1 0 0,1 0-1 0 0,-1 0 0 0 0,1-1 0 0 0,-1 1 1 0 0,1 0-1 0 0,-1 0 0 0 0,1 0 1 0 0,-1-1-1 0 0,1 1 0 0 0,-1 0 1 0 0,1-1-1 0 0,-1 1 0 0 0,1-1 1 0 0,-1 1-1 0 0,0 0 0 0 0,1-1 0 0 0,-1 1 1 0 0,1-1-1 0 0,-1 1 0 0 0,0-1 1 0 0,0 1-1 0 0,1-1 0 0 0,-1 1 1 0 0,0-1-1 0 0,0 1 0 0 0,0-1 1 0 0,0 0-1 0 0,1 1 0 0 0,-1-1 1 0 0,0 1 11 0 0,8-44-309 0 0,-6 31 134 0 0,13-38 4 0 0,2 1 1 0 0,2 1 0 0 0,3 0 0 0 0,1 2-1 0 0,3 0 172 0 0,-25 44 43 0 0,0 1-1 0 0,0-1 1 0 0,1 1-1 0 0,-1-1 0 0 0,1 1 1 0 0,0 0-1 0 0,-1 0 0 0 0,1-1 1 0 0,0 1-1 0 0,1 0 1 0 0,-1 1-1 0 0,0-1 0 0 0,0 0 1 0 0,1 1-1 0 0,-1-1 0 0 0,1 1 1 0 0,-1 0-1 0 0,1 0 1 0 0,0 0-1 0 0,0 0 0 0 0,1 0-42 0 0,-2 1 84 0 0,0 1-1 0 0,0 0 0 0 0,1-1 0 0 0,-1 1 1 0 0,0 0-1 0 0,0 0 0 0 0,-1 0 0 0 0,1 0 1 0 0,0 1-1 0 0,0-1 0 0 0,0 0 0 0 0,-1 1 0 0 0,1-1 1 0 0,-1 1-1 0 0,1 0 0 0 0,-1 0 0 0 0,0-1 1 0 0,1 1-1 0 0,-1 0 0 0 0,0 0 0 0 0,0 0 1 0 0,0 0-1 0 0,-1 0 0 0 0,1 0 0 0 0,0 1 1 0 0,-1-1-1 0 0,0 0 0 0 0,1 0-83 0 0,5 24 503 0 0,0-1-1 0 0,-2 1 1 0 0,-1 0-1 0 0,-1 8-502 0 0,12 73 461 0 0,-12-97-516 0 0,1 0-1 0 0,-1 0 0 0 0,2 0 1 0 0,0-1-1 0 0,0 1 0 0 0,0-1 1 0 0,1 0-1 0 0,6 8 56 0 0,-10-16-114 0 0,-1-1 0 0 0,1 1 0 0 0,-1 0 0 0 0,1-1 0 0 0,0 1 1 0 0,-1 0-1 0 0,1-1 0 0 0,0 1 0 0 0,-1-1 0 0 0,1 1 0 0 0,0-1 0 0 0,0 1 0 0 0,0-1 0 0 0,-1 1 1 0 0,1-1-1 0 0,0 0 0 0 0,0 1 0 0 0,0-1 0 0 0,0 0 0 0 0,0 0 0 0 0,-1 0 0 0 0,1 0 1 0 0,0 0-1 0 0,0 0 0 0 0,0 0 0 0 0,0 0 0 0 0,0 0 0 0 0,0 0 114 0 0,1-1-338 0 0,-1 1-1 0 0,0-1 0 0 0,0 0 1 0 0,0 1-1 0 0,0-1 0 0 0,0 0 1 0 0,0 0-1 0 0,0 1 1 0 0,0-1-1 0 0,-1 0 0 0 0,1 0 1 0 0,0 0-1 0 0,0 0 1 0 0,-1 0-1 0 0,1 0 0 0 0,0 0 1 0 0,-1-1-1 0 0,1 1 1 0 0,-1 0-1 0 0,0 0 339 0 0,3-6-3106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57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3553 0 0,'0'1'182'0'0,"0"0"1"0"0,1 0-1 0 0,0 1 1 0 0,-1-1 0 0 0,1 0-1 0 0,0 0 1 0 0,-1 0-1 0 0,1 0 1 0 0,0 0-1 0 0,0-1 1 0 0,0 1 0 0 0,0 0-1 0 0,0 0 1 0 0,0 0-1 0 0,0-1 1 0 0,0 1-1 0 0,0-1 1 0 0,0 1-1 0 0,0-1 1 0 0,0 1 0 0 0,1-1-1 0 0,-1 1 1 0 0,0-1-1 0 0,0 0 1 0 0,0 0-1 0 0,1 0 1 0 0,-1 0 0 0 0,0 0-1 0 0,0 0 1 0 0,2 0-183 0 0,38 0 1105 0 0,-35-1-1061 0 0,1 0-1 0 0,-1-1 1 0 0,0 1-1 0 0,1-1 0 0 0,-1-1 1 0 0,0 1-1 0 0,0-1 1 0 0,-1 0-1 0 0,1 0 0 0 0,0-1 1 0 0,-1 0-1 0 0,0 0 1 0 0,0 0-1 0 0,0-1 0 0 0,-1 1 1 0 0,2-2-44 0 0,-4 3-1 0 0,1-1 0 0 0,-1 1 0 0 0,0-1 1 0 0,0 1-1 0 0,0-1 0 0 0,0 0 0 0 0,-1 0 1 0 0,0 0-1 0 0,0 0 0 0 0,0 0 0 0 0,0 0 1 0 0,0 0-1 0 0,-1 0 0 0 0,1 0 1 0 0,-1 0-1 0 0,-1 0 0 0 0,1-1 0 0 0,0 1 1 0 0,-1 0-1 0 0,0 0 0 0 0,0 0 0 0 0,0 0 1 0 0,0 0-1 0 0,-1 0 0 0 0,0 1 0 0 0,0-3 1 0 0,1 5 18 0 0,1 0-1 0 0,-1-1 0 0 0,1 1 1 0 0,-1 0-1 0 0,0 0 0 0 0,1 0 1 0 0,-1-1-1 0 0,0 1 0 0 0,0 0 1 0 0,0 0-1 0 0,0 0 0 0 0,0 0 1 0 0,0 1-1 0 0,0-1 0 0 0,0 0 1 0 0,0 0-1 0 0,0 1 0 0 0,0-1 1 0 0,-1 0-1 0 0,1 1 0 0 0,0-1 1 0 0,0 1-1 0 0,-1 0 0 0 0,1-1 1 0 0,0 1-1 0 0,-1 0 0 0 0,1 0 1 0 0,0 0-1 0 0,-1 0 0 0 0,1 0 1 0 0,-1 0-18 0 0,-1 1 20 0 0,0 0 1 0 0,0 0-1 0 0,0 1 1 0 0,0 0 0 0 0,0-1-1 0 0,0 1 1 0 0,0 0-1 0 0,0 0 1 0 0,1 0 0 0 0,-1 1-1 0 0,1-1 1 0 0,-2 3-21 0 0,-7 8 73 0 0,1 1 0 0 0,0 0 0 0 0,1 0 0 0 0,1 1 0 0 0,0 0-73 0 0,2 0 8 0 0,0 1 0 0 0,1-1 1 0 0,0 1-1 0 0,2 0 0 0 0,0 0 0 0 0,0 0 0 0 0,2 4-8 0 0,0-15 1 0 0,0 1-1 0 0,1-1 0 0 0,0 1 0 0 0,0 0 0 0 0,0-1 0 0 0,1 1 0 0 0,0-1 0 0 0,0 1 0 0 0,1-1 1 0 0,-1 0-1 0 0,1 1 0 0 0,0-1 0 0 0,0 0 0 0 0,1 0 0 0 0,0 0 0 0 0,0-1 0 0 0,0 1 0 0 0,0 0 1 0 0,1-1-1 0 0,-1 0 0 0 0,1 0 0 0 0,4 3 0 0 0,-3-4-165 0 0,0-1 0 0 0,0 0 0 0 0,0 0 1 0 0,0-1-1 0 0,0 1 0 0 0,0-1 0 0 0,0 0 0 0 0,0-1 0 0 0,1 1 1 0 0,-1-1-1 0 0,0 0 0 0 0,1 0 0 0 0,-1-1 0 0 0,0 1 0 0 0,0-1 1 0 0,2-1 164 0 0,9-1-1562 0 0,0-1 1 0 0,-1-1 0 0 0,1-1 0 0 0,9-5 1561 0 0,-7 4-3130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5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3 3977 0 0,'0'0'141'0'0,"0"0"-1"0"0,0-1 1 0 0,0 1 0 0 0,-1 0-1 0 0,1 0 1 0 0,0 0 0 0 0,0-1-1 0 0,-1 1 1 0 0,1 0 0 0 0,0 0-1 0 0,0 0 1 0 0,-1 0 0 0 0,1 0-1 0 0,0 0 1 0 0,-1 0 0 0 0,1 0-1 0 0,0 0 1 0 0,0 0 0 0 0,-1 0-1 0 0,1 0 1 0 0,0 0 0 0 0,-1 0-1 0 0,1 0 1 0 0,0 0 0 0 0,-1 0-1 0 0,1 0 1 0 0,0 0 0 0 0,0 0-1 0 0,-1 0 1 0 0,1 0 0 0 0,0 0-1 0 0,0 1 1 0 0,-1-1 0 0 0,1 0-1 0 0,0 0 1 0 0,0 0 0 0 0,-1 0 0 0 0,1 1-1 0 0,0-1 1 0 0,0 0 0 0 0,-1 1-141 0 0,-8 15 2919 0 0,0 21-1304 0 0,-4 143-782 0 0,9 101-833 0 0,4-239-10 0 0,0-41-32 0 0,0 0 1 0 0,0 0 0 0 0,1 0-1 0 0,-1 1 1 0 0,0-1-1 0 0,0 0 1 0 0,-1 0 0 0 0,1 0-1 0 0,0 0 1 0 0,0 0-1 0 0,0 1 1 0 0,-1-1-1 0 0,1 0 1 0 0,-1 0 0 0 0,1 0-1 0 0,-1 0 1 0 0,1 0-1 0 0,-1 0 1 0 0,0 0 0 0 0,1 0-1 0 0,-1 0 1 0 0,0 0-1 0 0,0-1 1 0 0,0 1 0 0 0,1 0-1 0 0,-2 0 42 0 0,1-2-49 0 0,1 1-1 0 0,-1-1 1 0 0,0 1 0 0 0,1-1-1 0 0,-1 0 1 0 0,1 1 0 0 0,-1-1-1 0 0,0 0 1 0 0,1 0-1 0 0,0 1 1 0 0,-1-1 0 0 0,1 0-1 0 0,-1 0 1 0 0,1 0 0 0 0,0 0-1 0 0,0 0 1 0 0,-1 1-1 0 0,1-1 1 0 0,0 0 0 0 0,0 0-1 0 0,0 0 1 0 0,0 0 0 0 0,0 0-1 0 0,0 0 1 0 0,0 0 0 0 0,1 0-1 0 0,-1 1 1 0 0,0-1-1 0 0,0 0 1 0 0,1 0 0 0 0,-1 0-1 0 0,1 0 1 0 0,-1 0 49 0 0,3-13-158 0 0,0-1-1 0 0,1 1 1 0 0,0 0 0 0 0,1 1-1 0 0,1-1 1 0 0,0 1 0 0 0,1 0-1 0 0,1 0 1 0 0,0 1 0 0 0,0 0-1 0 0,2-1 159 0 0,-5 8 2 0 0,-1-1 0 0 0,1 2-1 0 0,0-1 1 0 0,0 0 0 0 0,1 1 0 0 0,-1 0-1 0 0,1 0 1 0 0,0 1 0 0 0,0 0 0 0 0,0 0-1 0 0,0 0 1 0 0,1 0 0 0 0,-1 1-1 0 0,1 0 1 0 0,0 1 0 0 0,-1 0 0 0 0,1 0-1 0 0,0 0 1 0 0,0 1 0 0 0,0 0-1 0 0,0 0 1 0 0,-1 0 0 0 0,1 1 0 0 0,6 1-2 0 0,-9 0 87 0 0,-1-1-1 0 0,1 1 1 0 0,-1-1 0 0 0,1 1 0 0 0,-1 0 0 0 0,0 0 0 0 0,1 1 0 0 0,-1-1 0 0 0,-1 1 0 0 0,1-1 0 0 0,0 1 0 0 0,0 0 0 0 0,-1 0 0 0 0,0 0 0 0 0,1 1 0 0 0,-1-1 0 0 0,-1 0-1 0 0,1 1 1 0 0,0-1 0 0 0,-1 1 0 0 0,0 0 0 0 0,1 1-87 0 0,4 15 350 0 0,-1 1-1 0 0,-1-1 0 0 0,2 18-349 0 0,-3-13 90 0 0,0-9-119 0 0,0-2-91 0 0,0 0 0 0 0,-2 1-1 0 0,1-1 1 0 0,-2 0 0 0 0,0 1-1 0 0,0-1 1 0 0,-3 11 120 0 0,0-17-2363 0 0,3-8 2234 0 0,0-1-1 0 0,0 1 1 0 0,0 0 0 0 0,0 0 0 0 0,0 0 0 0 0,0 0 0 0 0,0 0 0 0 0,0 0 0 0 0,0 0 0 0 0,0 0 0 0 0,0 0 0 0 0,0-1-1 0 0,0 1 1 0 0,0 0 0 0 0,0 0 0 0 0,0 0 0 0 0,0 0 0 0 0,0 0 0 0 0,0 0 0 0 0,0 0 0 0 0,0 0 0 0 0,0-1 0 0 0,0 1 0 0 0,0 0-1 0 0,0 0 1 0 0,-1 0 0 0 0,1 0 0 0 0,0 0 0 0 0,0 0 0 0 0,0 0 0 0 0,0 0 0 0 0,0 0 0 0 0,0 0 0 0 0,0 0 0 0 0,0-1 0 0 0,0 1-1 0 0,0 0 1 0 0,0 0 0 0 0,-1 0 0 0 0,1 0 0 0 0,0 0 0 0 0,0 0 0 0 0,0 0 0 0 0,0 0 0 0 0,0 0 0 0 0,0 0 0 0 0,0 0-1 0 0,0 0 1 0 0,0 0 0 0 0,-1 0 0 0 0,1 0 0 0 0,0 0 0 0 0,0 0 0 0 0,0 0 0 0 0,0 0 0 0 0,0 0 0 0 0,0 0 0 0 0,0 0 129 0 0,0-4-3017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58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27 1744 0 0,'2'-2'271'0'0,"0"-1"1"0"0,1 1-1 0 0,-1 0 0 0 0,0 0 0 0 0,1 0 0 0 0,-1 1 0 0 0,1-1 0 0 0,-1 1 1 0 0,1-1-1 0 0,0 1 0 0 0,0 0 0 0 0,0 0 0 0 0,-1 0 0 0 0,1 0 0 0 0,0 0 0 0 0,0 1 1 0 0,0-1-1 0 0,0 1 0 0 0,1 0 0 0 0,-1 0 0 0 0,0 0 0 0 0,0 0 0 0 0,0 1 0 0 0,0-1 1 0 0,0 1-1 0 0,0 0 0 0 0,0 0 0 0 0,-1 0 0 0 0,3 1-271 0 0,0 1 232 0 0,0 0-1 0 0,-1 0 1 0 0,0 0 0 0 0,1 1 0 0 0,-2 0-1 0 0,1 0 1 0 0,0 0 0 0 0,-1 0-1 0 0,1 1 1 0 0,-1-1 0 0 0,0 1 0 0 0,-1 0-1 0 0,1-1 1 0 0,-1 1 0 0 0,2 5-232 0 0,-1-1 31 0 0,1-1-1 0 0,-2 1 1 0 0,1 1 0 0 0,-1-1 0 0 0,0 0 0 0 0,-1 0-1 0 0,0 1 1 0 0,-1-1 0 0 0,0 1 0 0 0,0-1 0 0 0,-1 0-1 0 0,0 1 1 0 0,-1-1 0 0 0,0 0 0 0 0,0 0 0 0 0,-1 0 0 0 0,0 0-1 0 0,-1 0 1 0 0,0-1 0 0 0,0 1 0 0 0,-1-1 0 0 0,0 0-1 0 0,0 0 1 0 0,-1-1 0 0 0,0 0 0 0 0,0 0 0 0 0,-1 0-1 0 0,0 0 1 0 0,0-1 0 0 0,-4 2-31 0 0,7-5-23 0 0,0 0 0 0 0,1 0 0 0 0,-2-1 0 0 0,1 1 0 0 0,0-1 0 0 0,0 0 0 0 0,-1 0 0 0 0,1-1 0 0 0,-1 1 0 0 0,-3 0 23 0 0,7-2-28 0 0,0 0 0 0 0,-1 0 1 0 0,1 0-1 0 0,0 0 0 0 0,0-1 1 0 0,-1 1-1 0 0,1 0 0 0 0,0-1 1 0 0,0 1-1 0 0,-1-1 0 0 0,1 1 1 0 0,0-1-1 0 0,0 1 0 0 0,0-1 1 0 0,0 0-1 0 0,0 0 0 0 0,-1 0 1 0 0,2 1-1 0 0,-1-1 0 0 0,0 0 1 0 0,0 0-1 0 0,0 0 0 0 0,0 0 1 0 0,1-1-1 0 0,-1 1 0 0 0,0 0 1 0 0,1 0-1 0 0,-1 0 0 0 0,1 0 0 0 0,-1-1 1 0 0,1 1-1 0 0,0 0 0 0 0,-1-1 1 0 0,1 1-1 0 0,0 0 0 0 0,0-1 1 0 0,0 1-1 0 0,0 0 0 0 0,0-2 28 0 0,-1-16-834 0 0,0 0 0 0 0,1 0 0 0 0,1-1 0 0 0,1 1 0 0 0,1 0 0 0 0,0 0-1 0 0,2 0 1 0 0,0 0 0 0 0,1 1 0 0 0,1 0 0 0 0,0 0 0 0 0,2 1 0 0 0,7-12 834 0 0,-7 17-1846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5:58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1 257 2625 0 0,'43'2'3880'0'0,"-35"0"-3576"0"0,1-1-1 0 0,0-1 0 0 0,0 0 1 0 0,0 0-1 0 0,0-1 0 0 0,-1 0 1 0 0,1 0-1 0 0,0-1 0 0 0,2-1-303 0 0,44-14 81 0 0,38-14-760 0 0,-34 0-6466 0 0,-52 26 5661 0 0</inkml:trace>
  <inkml:trace contextRef="#ctx0" brushRef="#br0" timeOffset="1">276 0 5249 0 0,'-20'79'5604'0'0,"0"46"-3831"0"0,16-101-1538 0 0,-2 21-225 0 0,1 1 0 0 0,3-1-1 0 0,2 1 1 0 0,1-1-1 0 0,6 27-9 0 0,-5-62-182 0 0,1 0 0 0 0,1 0 0 0 0,-1-1 0 0 0,1 1-1 0 0,1-1 1 0 0,0 0 0 0 0,0 0 0 0 0,1 0-1 0 0,0-1 1 0 0,0 1 0 0 0,8 6 182 0 0,-10-12-462 0 0,1 0 0 0 0,0-1 0 0 0,0 1 0 0 0,-1-1 0 0 0,1 0 0 0 0,1 0 0 0 0,-1-1 0 0 0,0 1 0 0 0,0-1 0 0 0,1 0 0 0 0,-1-1 0 0 0,0 1 0 0 0,1-1 0 0 0,-1 0 0 0 0,1-1 0 0 0,-1 1 0 0 0,1-1 462 0 0,11 1-1927 0 0,-3 0 811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5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17 1016 0 0,'-24'-17'4251'0'0,"24"17"-4160"0"0,-1 0 1 0 0,1 0 0 0 0,0 0-1 0 0,-1 0 1 0 0,1 0 0 0 0,-1 0-1 0 0,1 0 1 0 0,-1 0 0 0 0,1 0-1 0 0,0 0 1 0 0,-1 0 0 0 0,1 1-1 0 0,-1-1 1 0 0,1 0 0 0 0,0 0-1 0 0,-1 0 1 0 0,1 1 0 0 0,0-1-1 0 0,-1 0 1 0 0,1 0 0 0 0,0 1-1 0 0,-1-1 1 0 0,1 0 0 0 0,0 1-1 0 0,-1-1 1 0 0,1 0-1 0 0,0 1 1 0 0,0-1 0 0 0,-1 0-1 0 0,1 1 1 0 0,0-1 0 0 0,0 0-1 0 0,0 1 1 0 0,0-1-92 0 0,-2 7 478 0 0,1-1 0 0 0,1 1 0 0 0,-1-1 0 0 0,1 1 0 0 0,0-1 0 0 0,1 7-478 0 0,0 9-131 0 0,-1 0 220 0 0,4 110 66 0 0,-2-116-166 0 0,1 0-1 0 0,0 0 1 0 0,1 0-1 0 0,1 0 1 0 0,0-1-1 0 0,1 0 1 0 0,2 2 11 0 0,-7-15-27 0 0,0 0 1 0 0,0 0 0 0 0,1 0 0 0 0,-1 0-1 0 0,1 0 1 0 0,-1 0 0 0 0,1 0-1 0 0,0 0 1 0 0,0-1 0 0 0,0 1-1 0 0,0-1 1 0 0,0 1 0 0 0,0-1-1 0 0,0 0 1 0 0,0 0 0 0 0,1 0-1 0 0,-1 0 1 0 0,0 0 0 0 0,1 0 0 0 0,-1-1-1 0 0,2 1 27 0 0,2 0 42 0 0,-1-1-1 0 0,0 0 1 0 0,1 0 0 0 0,-1-1-1 0 0,1 1 1 0 0,-1-1-1 0 0,0 0 1 0 0,1-1 0 0 0,-1 1-1 0 0,2-2-41 0 0,2-1-442 0 0,1 0 0 0 0,0 0 0 0 0,-1-1 1 0 0,0-1-1 0 0,0 1 0 0 0,-1-1 0 0 0,1-1 0 0 0,-1 0 0 0 0,-1 0 0 0 0,6-6 442 0 0,3-11-5637 0 0,-12 17 4554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6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4089 0 0,'-4'2'270'0'0,"0"1"-1"0"0,1 1 1 0 0,-1-1 0 0 0,0 1-1 0 0,1-1 1 0 0,0 1 0 0 0,0 0 0 0 0,0 0-1 0 0,1 0 1 0 0,-1 0 0 0 0,1 1 0 0 0,0-1-1 0 0,0 1 1 0 0,1 0 0 0 0,-1-1-1 0 0,1 1 1 0 0,0 0 0 0 0,0 1-270 0 0,-2 7 648 0 0,1 0 1 0 0,1 0-1 0 0,0 0 1 0 0,1 0-1 0 0,0 0 1 0 0,1 5-649 0 0,16 54-1607 0 0,-6-34 811 0 0,-11-16-1891 0 0,-13-16-116 0 0,-25-17-1628 0 0,32 8 3928 0 0,1 1 503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6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32 194 360 0 0,'-25'-3'3662'0'0,"18"2"-724"0"0,21 5-464 0 0,-3-4-2352 0 0,0 0 1 0 0,0-1-1 0 0,0 0 0 0 0,0-1 1 0 0,-1 0-1 0 0,1-1 0 0 0,-1 0 1 0 0,1 0-1 0 0,5-4-122 0 0,-1 2 65 0 0,58-13-173 0 0,-60 16-652 0 0,-1-1 1 0 0,1 0 0 0 0,0 0-1 0 0,-1-1 1 0 0,1-1-1 0 0,-1 0 1 0 0,0-1 0 0 0,-1 0-1 0 0,1-1 1 0 0,1-2 759 0 0,-8 5-272 0 0,1 0 1 0 0,-1-1-1 0 0,0 0 1 0 0,0 0-1 0 0,-1 0 0 0 0,0-1 1 0 0,0 0-1 0 0,2-2 272 0 0,-5 4 396 0 0,1 1 0 0 0,-1-1 0 0 0,1 0 0 0 0,-1 1-1 0 0,0-1 1 0 0,-1 0 0 0 0,1 0 0 0 0,0 0 0 0 0,-1 0 0 0 0,0-1-396 0 0,-2 1 3763 0 0,-3 10-1397 0 0,-2 13-708 0 0,4 3-1247 0 0,1 0 1 0 0,1 0-1 0 0,1-1 1 0 0,2 16-412 0 0,9 26-2065 0 0,-9-55 922 0 0,1 0-1 0 0,0-1 0 0 0,0 1 1 0 0,1-1-1 0 0,0 0 0 0 0,0 1 1144 0 0,1-3-2349 0 0,-3-5-484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6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0 4625 0 0,'-5'12'1289'0'0,"0"0"-1"0"0,0 1 1 0 0,1-1 0 0 0,1 1-1 0 0,-1 1-1288 0 0,-3 64 3102 0 0,13-1-3466 0 0,6 2-3589 0 0,-9-60 2407 0 0,0 21-4583 0 0,-5-33 3959 0 0</inkml:trace>
  <inkml:trace contextRef="#ctx0" brushRef="#br0" timeOffset="1">18 546 1512 0 0,'-18'12'4121'0'0,"21"-9"-2311"0"0,10-7-1081 0 0,48-26-375 0 0,-53 25-207 0 0,1-1-1 0 0,-1 2 1 0 0,1-1 0 0 0,0 1-1 0 0,1 0 1 0 0,-1 1-1 0 0,1 0 1 0 0,-1 1-1 0 0,1 0 1 0 0,0 0 0 0 0,0 1-1 0 0,0 0 1 0 0,0 1-1 0 0,0 0 1 0 0,0 0-147 0 0,-8 1 46 0 0,0 0 0 0 0,1 0 0 0 0,-1 0 0 0 0,0 0 0 0 0,0 0-1 0 0,0 1 1 0 0,-1-1 0 0 0,1 0 0 0 0,0 1 0 0 0,0 0 0 0 0,-1-1 0 0 0,1 1 0 0 0,-1 0 0 0 0,1 0 0 0 0,-1 0 0 0 0,0 0 0 0 0,0 0 0 0 0,0 0-1 0 0,0 0 1 0 0,0 0 0 0 0,0 0 0 0 0,-1 0 0 0 0,1 1 0 0 0,0 1-46 0 0,9 64 140 0 0,-8-47-346 0 0,-2 3-611 0 0,0 10-2035 0 0,5-20-2530 0 0,-3-14 2680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5 299 1232 0 0,'-5'0'3861'0'0,"7"-1"-2043"0"0,10-6-1207 0 0,36-31-359 0 0,-21 18-874 0 0,-2-1 1 0 0,17-18 621 0 0,-33 29-800 0 0,-1 1 0 0 0,-1-1-1 0 0,0 0 1 0 0,0-1 0 0 0,3-7 800 0 0,-7 12 51 0 0,-1-1 0 0 0,0 0 0 0 0,0 0 0 0 0,-1 0 0 0 0,1 0 0 0 0,-2 0 0 0 0,1 0 0 0 0,-1 0 0 0 0,0-1 0 0 0,0 1 0 0 0,-1 0 0 0 0,0 0 0 0 0,-2-7-51 0 0,0 24 5818 0 0,2 9-4576 0 0,3-13-1096 0 0,6 37 852 0 0,2-1 1 0 0,3 2-999 0 0,-9-32-336 0 0,1-1 0 0 0,0 1-1 0 0,0-1 1 0 0,1 1 0 0 0,1-2 0 0 0,0 1-1 0 0,0-1 1 0 0,1 0 0 0 0,4 3 336 0 0,-12-12-204 0 0,0-1 0 0 0,1 0 0 0 0,-1 1 0 0 0,0-1 0 0 0,1 0 0 0 0,-1 1-1 0 0,1-1 1 0 0,-1 0 0 0 0,0 0 0 0 0,1 0 0 0 0,-1 1 0 0 0,1-1 0 0 0,-1 0 0 0 0,1 0 0 0 0,-1 0 0 0 0,0 0 0 0 0,1 0 0 0 0,-1 0 0 0 0,1 0 0 0 0,-1 0-1 0 0,1 0 1 0 0,-1 0 0 0 0,1 0 0 0 0,-1 0 0 0 0,1 0 0 0 0,-1 0 0 0 0,0 0 0 0 0,1 0 0 0 0,-1 0 0 0 0,1-1 0 0 0,-1 1 0 0 0,1 0 0 0 0,-1 0-1 0 0,0-1 1 0 0,1 1 0 0 0,-1 0 0 0 0,0-1 0 0 0,1 1 0 0 0,-1 0 0 0 0,0-1 0 0 0,1 1 0 0 0,-1 0 0 0 0,0-1 0 0 0,0 1 204 0 0,3-4-383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7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51 3049 0 0,'-1'0'157'0'0,"1"0"0"0"0,0 0 1 0 0,-1 0-1 0 0,1 0 1 0 0,-1-1-1 0 0,1 1 0 0 0,0 0 1 0 0,-1 0-1 0 0,1 0 0 0 0,0 0 1 0 0,-1 0-1 0 0,1 0 0 0 0,-1 0 1 0 0,1 0-1 0 0,0 0 1 0 0,-1 0-1 0 0,1 0 0 0 0,-1 0 1 0 0,1 1-1 0 0,0-1 0 0 0,-1 0 1 0 0,1 0-1 0 0,0 0 1 0 0,-1 0-1 0 0,1 1 0 0 0,0-1 1 0 0,-1 0-1 0 0,1 0 0 0 0,0 1 1 0 0,-1-1-1 0 0,1 0 1 0 0,0 1-1 0 0,0-1 0 0 0,-1 0 1 0 0,1 0-1 0 0,0 1 0 0 0,0-1 1 0 0,0 1-1 0 0,0-1 1 0 0,-1 0-1 0 0,1 1 0 0 0,0-1 1 0 0,0 0-1 0 0,0 1 0 0 0,0-1-157 0 0,1 1 82 0 0,-1 0-1 0 0,1-1 1 0 0,0 1-1 0 0,-1 0 0 0 0,1-1 1 0 0,0 1-1 0 0,0-1 1 0 0,0 0-1 0 0,0 1 0 0 0,-1-1 1 0 0,1 1-1 0 0,0-1 1 0 0,0 0-1 0 0,0 0 0 0 0,0 0 1 0 0,0 0-1 0 0,0 1 1 0 0,0-1-1 0 0,0 0 0 0 0,0 0 1 0 0,0-1-82 0 0,9 1 0 0 0,1-2 0 0 0,-1 0 1 0 0,0 0-1 0 0,1 0 0 0 0,-1-2 0 0 0,0 1 1 0 0,0-1-1 0 0,-1 0 0 0 0,1-1 0 0 0,3-3 0 0 0,49-20-3899 0 0,-62 28 3826 0 0,0 0-1 0 0,0 0 1 0 0,0 0-1 0 0,0 0 1 0 0,0 0-1 0 0,0 0 1 0 0,0 0-1 0 0,0 0 1 0 0,0 0-1 0 0,0 1 1 0 0,0-1-1 0 0,0 0 1 0 0,0 0-1 0 0,0 0 1 0 0,0 0-1 0 0,0 0 1 0 0,0 0-1 0 0,0 0 1 0 0,0 0-1 0 0,0 1 1 0 0,0-1-1 0 0,0 0 1 0 0,0 0-1 0 0,0 0 1 0 0,0 0-1 0 0,0 0 1 0 0,0 0-1 0 0,0 0 1 0 0,0 0-1 0 0,0 0 1 0 0,0 1-1 0 0,0-1 1 0 0,0 0-1 0 0,0 0 1 0 0,0 0-1 0 0,1 0 1 0 0,-1 0-1 0 0,0 0 1 0 0,0 0-1 0 0,0 0 1 0 0,0 0-1 0 0,0 0 1 0 0,0 0-1 0 0,0 0 1 0 0,0 0-1 0 0,0 0 1 0 0,1 0 73 0 0,-12 11-1777 0 0,7-7 663 0 0,-1 3-476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7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2240 0 0,'0'0'57'0'0,"0"1"0"0"0,0-1 0 0 0,0 0 0 0 0,0 1 0 0 0,0-1 0 0 0,0 0 0 0 0,0 1-1 0 0,0-1 1 0 0,0 1 0 0 0,0-1 0 0 0,0 0 0 0 0,0 1 0 0 0,0-1 0 0 0,1 0-1 0 0,-1 1 1 0 0,0-1 0 0 0,0 0 0 0 0,0 0 0 0 0,1 1 0 0 0,-1-1 0 0 0,0 0-1 0 0,0 1 1 0 0,1-1 0 0 0,-1 0 0 0 0,0 0 0 0 0,1 0 0 0 0,-1 1 0 0 0,0-1-1 0 0,1 0 1 0 0,-1 0 0 0 0,0 0 0 0 0,1 0 0 0 0,-1 0 0 0 0,0 0 0 0 0,1 0-1 0 0,-1 1 1 0 0,0-1 0 0 0,1 0 0 0 0,-1 0 0 0 0,0 0 0 0 0,1 0 0 0 0,-1-1-1 0 0,1 1 1 0 0,-1 0 0 0 0,0 0 0 0 0,1 0 0 0 0,-1 0 0 0 0,0 0 0 0 0,1 0 0 0 0,-1 0-1 0 0,0-1 1 0 0,1 1 0 0 0,-1 0 0 0 0,0 0 0 0 0,1-1-57 0 0,17-4 666 0 0,-1-1 0 0 0,1-2 1 0 0,7-4-667 0 0,-8 5 251 0 0,-1-1 0 0 0,1 2 0 0 0,8-2-251 0 0,-24 8-9 0 0,-1-1 0 0 0,0 1-1 0 0,1 0 1 0 0,-1 0 0 0 0,0 0-1 0 0,0 0 1 0 0,1 0 0 0 0,-1 0-1 0 0,0 0 1 0 0,1 0 0 0 0,-1 0-1 0 0,0 0 1 0 0,0 0 0 0 0,1 0 0 0 0,-1 0-1 0 0,0 0 1 0 0,1 0 0 0 0,-1 0-1 0 0,0 0 1 0 0,0 0 0 0 0,1 0-1 0 0,-1 0 1 0 0,0 0 0 0 0,1 0-1 0 0,-1 1 1 0 0,0-1 0 0 0,0 0-1 0 0,1 0 1 0 0,-1 0 0 0 0,0 1-1 0 0,0-1 1 0 0,0 0 0 0 0,1 0-1 0 0,-1 0 1 0 0,0 1 0 0 0,0-1-1 0 0,0 0 10 0 0,-3 13-465 0 0,-19 24-166 0 0,14-24 843 0 0,-29 50 508 0 0,27-49-439 0 0,1 1 0 0 0,0 0 0 0 0,1 0 0 0 0,1 0-1 0 0,0 1 1 0 0,1 0 0 0 0,1 1 0 0 0,-1 9-281 0 0,5-24 43 0 0,1 0 1 0 0,-1 0-1 0 0,1 0 0 0 0,-1 0 1 0 0,1 0-1 0 0,0 0 0 0 0,0 0 1 0 0,0 0-1 0 0,0 0 0 0 0,1 0 1 0 0,-1 0-1 0 0,0 0 0 0 0,1 0 1 0 0,0 0-1 0 0,-1 0 0 0 0,1 0 0 0 0,0 0 1 0 0,0 0-1 0 0,0-1 0 0 0,0 1 1 0 0,0 0-1 0 0,0-1 0 0 0,1 1 1 0 0,-1-1-1 0 0,0 1 0 0 0,1-1 1 0 0,0 1-1 0 0,-1-1 0 0 0,1 0 1 0 0,0 0-1 0 0,-1 0 0 0 0,1 0 1 0 0,0 0-1 0 0,0 0 0 0 0,0 0 0 0 0,0-1 1 0 0,0 1-1 0 0,1-1-43 0 0,6 1-14 0 0,0 0-1 0 0,0-1 0 0 0,-1-1 1 0 0,1 0-1 0 0,0 0 1 0 0,0 0-1 0 0,-1-1 1 0 0,3-1 14 0 0,15-2-187 0 0,14-5-2396 0 0,-38 9 2111 0 0,1-1 0 0 0,-1 1 0 0 0,1 0 0 0 0,-1-1 0 0 0,0 0 0 0 0,1 0 0 0 0,-1 0 0 0 0,0 0 0 0 0,0 0 0 0 0,0 0 0 0 0,0 0 0 0 0,-1 0 0 0 0,2-3 472 0 0,1-2-2474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7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1 280 5137 0 0,'1'1'94'0'0,"-1"-1"0"0"0,0 0 0 0 0,0 0 0 0 0,0 0 0 0 0,0 0 0 0 0,0 0 0 0 0,0 0 0 0 0,0 0 0 0 0,0 0 0 0 0,0 1 0 0 0,0-1 0 0 0,0 0 0 0 0,0 0 0 0 0,0 0 0 0 0,0 0 0 0 0,0 0 0 0 0,0 0 0 0 0,0 0-1 0 0,0 1 1 0 0,0-1 0 0 0,0 0 0 0 0,0 0 0 0 0,0 0 0 0 0,0 0 0 0 0,0 0 0 0 0,0 0 0 0 0,0 0 0 0 0,0 1 0 0 0,0-1 0 0 0,0 0 0 0 0,0 0 0 0 0,0 0 0 0 0,0 0 0 0 0,0 0 0 0 0,-1 0 0 0 0,1 0 0 0 0,0 0 0 0 0,0 0 0 0 0,0 0 0 0 0,0 1 0 0 0,0-1 0 0 0,0 0 0 0 0,0 0 0 0 0,0 0 0 0 0,-1 0 0 0 0,1 0 0 0 0,0 0 0 0 0,0 0 0 0 0,0 0-94 0 0,18 0 1302 0 0,13-13-1478 0 0,-1-1 0 0 0,-1-1 0 0 0,22-17 176 0 0,-30 18-1425 0 0,-2 0-1 0 0,0-2 0 0 0,-1 0 0 0 0,-1-2 0 0 0,8-9 1426 0 0,-22 23-232 0 0,-1 1 0 0 0,0 0-1 0 0,0-1 1 0 0,0 1-1 0 0,0-1 1 0 0,-1 0-1 0 0,1 0 1 0 0,-1 0 0 0 0,0 0-1 0 0,0 1 1 0 0,0-4 232 0 0,1 0-823 0 0</inkml:trace>
  <inkml:trace contextRef="#ctx0" brushRef="#br0" timeOffset="1">295 1 2537 0 0,'-16'33'6832'0'0,"12"-21"-6124"0"0,0 1 0 0 0,0 0 0 0 0,1 0 0 0 0,1 0 1 0 0,-1 14-709 0 0,1 8 234 0 0,1 1 0 0 0,3-1 0 0 0,1 3-234 0 0,-1-19-50 0 0,2-1 0 0 0,0 0 0 0 0,2 0 0 0 0,0 1 50 0 0,9 31-3558 0 0,-15-49 3382 0 0,0-1 0 0 0,1 1 0 0 0,-1-1-1 0 0,0 1 1 0 0,0-1 0 0 0,1 1 0 0 0,-1-1 0 0 0,0 1-1 0 0,1-1 1 0 0,-1 0 0 0 0,1 1 0 0 0,-1-1 0 0 0,0 1-1 0 0,1-1 1 0 0,-1 0 0 0 0,1 1 0 0 0,-1-1 0 0 0,1 0-1 0 0,-1 0 1 0 0,1 1 0 0 0,0-1 0 0 0,-1 0 0 0 0,1 0-1 0 0,-1 0 1 0 0,1 0 0 0 0,-1 0 0 0 0,1 0 0 0 0,0 1-1 0 0,-1-1 1 0 0,1-1 0 0 0,-1 1 0 0 0,1 0 0 0 0,-1 0-1 0 0,1 0 1 0 0,0 0 0 0 0,-1 0 0 0 0,1 0 0 0 0,-1-1-1 0 0,1 1 1 0 0,-1 0 0 0 0,1-1 0 0 0,-1 1 176 0 0,3-2-2446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8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3409 0 0,'0'-3'402'0'0,"0"-1"-1"0"0,1 1 1 0 0,-1-1 0 0 0,1 1 0 0 0,0-1 0 0 0,0 1 0 0 0,0-1-1 0 0,0 1 1 0 0,1 0 0 0 0,-1 0 0 0 0,1 0 0 0 0,0 0 0 0 0,0 0 0 0 0,1-2-402 0 0,-1 3 101 0 0,0 0 0 0 0,0-1 0 0 0,1 1 0 0 0,-1 0 0 0 0,1 0 1 0 0,-1 0-1 0 0,1 1 0 0 0,-1-1 0 0 0,1 1 0 0 0,0-1 0 0 0,0 1 1 0 0,0 0-1 0 0,0 0 0 0 0,0 0 0 0 0,0 0 0 0 0,0 1 0 0 0,0-1 1 0 0,0 1-1 0 0,0 0 0 0 0,1 0 0 0 0,-1 0 0 0 0,0 0 0 0 0,0 0 1 0 0,0 1-1 0 0,2 0-101 0 0,-3 0 21 0 0,0 0 0 0 0,0 0 0 0 0,0 0 0 0 0,0 1 0 0 0,-1-1 0 0 0,1 1 0 0 0,0-1 0 0 0,-1 1 0 0 0,0 0 0 0 0,1-1 0 0 0,-1 1 0 0 0,0 0 0 0 0,0 0 0 0 0,0 0 0 0 0,0 0 0 0 0,0 0 0 0 0,0 0 0 0 0,0 0 0 0 0,-1 0 0 0 0,1 1 0 0 0,-1-1 0 0 0,0 0 0 0 0,1 0 0 0 0,-1 0 0 0 0,0 1-21 0 0,0 5-34 0 0,1-1-1 0 0,-1 0 0 0 0,0 1 1 0 0,0-1-1 0 0,-1 0 0 0 0,0 0 1 0 0,-1 2 34 0 0,-3 4-193 0 0,0 0 1 0 0,-1 0-1 0 0,-1-1 1 0 0,0 0 0 0 0,-6 8 192 0 0,6-9-122 0 0,0 0 1 0 0,1 0 0 0 0,0 1-1 0 0,0 0 1 0 0,1 0 0 0 0,-1 6 121 0 0,6-18 5 0 0,0 1 1 0 0,-1-1 0 0 0,1 1-1 0 0,0-1 1 0 0,0 1 0 0 0,0 0-1 0 0,0-1 1 0 0,0 1 0 0 0,-1-1-1 0 0,1 1 1 0 0,0-1 0 0 0,0 1-1 0 0,1-1 1 0 0,-1 1 0 0 0,0 0-1 0 0,0-1 1 0 0,0 1 0 0 0,0-1-1 0 0,0 1 1 0 0,1-1-1 0 0,-1 1 1 0 0,0-1 0 0 0,0 1-1 0 0,1-1 1 0 0,-1 1 0 0 0,0-1-1 0 0,1 1 1 0 0,-1-1 0 0 0,0 0-1 0 0,1 1 1 0 0,-1-1 0 0 0,1 1-1 0 0,-1-1 1 0 0,1 0 0 0 0,-1 1-6 0 0,24-3 189 0 0,29-22-70 0 0,-47 21-170 0 0,-4 2 5 0 0,50-23 217 0 0,-48 23-584 0 0,0-1 1 0 0,-1 1-1 0 0,1 0 0 0 0,0 0 1 0 0,0 0-1 0 0,0 1 0 0 0,0 0 1 0 0,-1-1-1 0 0,1 1 1 0 0,0 0-1 0 0,0 1 0 0 0,3 0 413 0 0,5 11-3677 0 0,-12-8 1577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8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13 113 4297 0 0,'-13'7'4010'0'0,"14"-4"-1789"0"0,9-6-1569 0 0,13-8-554 0 0,0-1 0 0 0,0-1-1 0 0,6-6-97 0 0,-10 6-566 0 0,1 1-1 0 0,0 1 1 0 0,1 1-1 0 0,15-5 567 0 0,-17 12-1707 0 0,-15 9-816 0 0,-18 21-616 0 0,12-24 3237 0 0,-5 8-2026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9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1392 0 0,'11'-1'4536'0'0,"23"-11"-2903"0"0,-26 9-1168 0 0,-1 0-270 0 0,5-1 126 0 0,0 0 0 0 0,1 1-1 0 0,-1 0 1 0 0,1 1 0 0 0,12-1-321 0 0,-23 3 33 0 0,0 0 0 0 0,-1 0 1 0 0,1 0-1 0 0,0 0 0 0 0,0 0 0 0 0,-1 1 1 0 0,1-1-1 0 0,0 1 0 0 0,0-1 1 0 0,-1 1-1 0 0,1 0 0 0 0,0-1 1 0 0,-1 1-1 0 0,1 0 0 0 0,-1 0 1 0 0,1 0-1 0 0,-1 0 0 0 0,0 1 0 0 0,1-1-33 0 0,-1 1 29 0 0,0 0-1 0 0,0 0 0 0 0,0 0 0 0 0,0 0 1 0 0,-1 0-1 0 0,1 0 0 0 0,-1 0 0 0 0,1 0 1 0 0,-1 0-1 0 0,0 1 0 0 0,0-1 0 0 0,0 0 1 0 0,0 0-1 0 0,0 0 0 0 0,0 0 0 0 0,-1 1 1 0 0,1-1-1 0 0,-1 0 0 0 0,1 0 0 0 0,-1 0-28 0 0,-4 17 64 0 0,-13 67-79 0 0,17-80 35 0 0,1 1 0 0 0,0-1-1 0 0,0 1 1 0 0,0-1 0 0 0,1 1-1 0 0,-1-1 1 0 0,2 1 0 0 0,-1-1-1 0 0,1 0 1 0 0,0 0 0 0 0,2 6-20 0 0,-3-10 21 0 0,1-1 0 0 0,-1 1 1 0 0,1 0-1 0 0,-1-1 0 0 0,1 0 1 0 0,0 1-1 0 0,-1-1 0 0 0,1 0 0 0 0,0 0 1 0 0,0 0-1 0 0,0 0 0 0 0,0 0 1 0 0,0 0-1 0 0,0 0 0 0 0,0-1 0 0 0,0 1 1 0 0,0-1-1 0 0,1 0 0 0 0,-1 1 1 0 0,0-1-1 0 0,0 0 0 0 0,0 0 0 0 0,0 0 1 0 0,1-1-1 0 0,-1 1 0 0 0,0-1 1 0 0,0 1-1 0 0,0-1 0 0 0,0 1 1 0 0,0-1-1 0 0,0 0 0 0 0,1-1-21 0 0,9-2-679 0 0,-1 0 1 0 0,0-2-1 0 0,0 1 0 0 0,0-1 0 0 0,1-2 679 0 0,51-41-5905 0 0,-44 33 3243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2264 0 0,'-7'32'3796'0'0,"3"-10"-2232"0"0,1-2-1294 0 0,1 0 0 0 0,1 1 0 0 0,0-1 0 0 0,2 1 0 0 0,1-1 0 0 0,0 1 0 0 0,1-1-1 0 0,5 12-269 0 0,-5-19-707 0 0,7 19-2916 0 0,-10-31 3496 0 0,0 0 0 0 0,0 0 0 0 0,1 0 0 0 0,-1 0 0 0 0,1 0 1 0 0,-1 0-1 0 0,1 0 0 0 0,-1 0 0 0 0,1-1 0 0 0,0 1 0 0 0,-1 0 1 0 0,1 0-1 0 0,0-1 0 0 0,-1 1 0 0 0,1 0 0 0 0,0-1 0 0 0,0 1 1 0 0,0 0-1 0 0,0-1 0 0 0,0 0 0 0 0,0 1 0 0 0,-1-1 0 0 0,1 1 1 0 0,1-1 126 0 0,3 0-2401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19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 3553 0 0,'3'1'430'0'0,"-1"0"0"0"0,1-1 1 0 0,-1 1-1 0 0,1-1 1 0 0,-1 1-1 0 0,1-1 0 0 0,0 0 1 0 0,-1 0-1 0 0,1 0 0 0 0,-1 0 1 0 0,1 0-1 0 0,0-1 0 0 0,-1 1 1 0 0,1-1-1 0 0,0 0-430 0 0,48-3 677 0 0,-49 5-622 0 0,0-1 0 0 0,1 0 0 0 0,-1 0 0 0 0,0 1 0 0 0,0-1 0 0 0,0 1 0 0 0,0 0 0 0 0,0 0 0 0 0,0 0 0 0 0,0 0 0 0 0,0 0 0 0 0,0 0 0 0 0,-1 0 0 0 0,1 1 0 0 0,0-1 0 0 0,-1 1 0 0 0,1-1 0 0 0,-1 1 0 0 0,1-1 0 0 0,-1 1 0 0 0,1 1-55 0 0,1 4 86 0 0,1 1 1 0 0,-1 0-1 0 0,-1 0 1 0 0,1 0-1 0 0,-1 0 1 0 0,-1 0-1 0 0,1 1 1 0 0,-1-1-1 0 0,-1 1 0 0 0,0-1 1 0 0,0 1-1 0 0,0-1 1 0 0,-1 0-1 0 0,-1 1 1 0 0,1-1-1 0 0,-1 0 1 0 0,-1 0-1 0 0,1 0 1 0 0,-1 0-1 0 0,-1 0 1 0 0,0 0-1 0 0,0-1 1 0 0,0 0-1 0 0,-1 0 0 0 0,0 0 1 0 0,0 0-1 0 0,-1-1 1 0 0,0 0-1 0 0,0 0 1 0 0,-6 4-87 0 0,9-7 15 0 0,-1-1 0 0 0,1 0 1 0 0,0 0-1 0 0,-1 0 0 0 0,0 0 0 0 0,1 0 1 0 0,-1-1-1 0 0,0 0 0 0 0,0 0 0 0 0,0 0 1 0 0,0 0-1 0 0,-3 0-15 0 0,5-1-72 0 0,1 0-1 0 0,-1 0 1 0 0,0 0 0 0 0,0 0 0 0 0,1-1-1 0 0,-1 1 1 0 0,0 0 0 0 0,0-1 0 0 0,1 0-1 0 0,-1 1 1 0 0,1-1 0 0 0,-1 0 0 0 0,0 0-1 0 0,1 1 1 0 0,-1-1 0 0 0,1 0 0 0 0,0-1-1 0 0,-1 1 1 0 0,1 0 0 0 0,0 0 0 0 0,0-1-1 0 0,0 1 1 0 0,0 0 0 0 0,0-1 0 0 0,0 1 0 0 0,0-1-1 0 0,0 1 1 0 0,0-1 0 0 0,1 0 0 0 0,-1 1-1 0 0,1-1 73 0 0,-1-2-478 0 0,1 0 0 0 0,0 1 0 0 0,0-1 0 0 0,1 1 0 0 0,-1-1 0 0 0,1 0 0 0 0,0 1 0 0 0,0-1 0 0 0,0 1 0 0 0,0-1 0 0 0,0 1 0 0 0,1 0 0 0 0,0 0 0 0 0,0-1 0 0 0,-1 1 0 0 0,2 0 0 0 0,-1 1 0 0 0,0-1 0 0 0,1 0 0 0 0,-1 1 0 0 0,1-1 478 0 0,1-2-271 0 0,5-7-1789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0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3833 0 0,'6'-2'8001'0'0,"0"10"-4457"0"0,-3 9-3129 0 0,0 1 1 0 0,-2 0-1 0 0,0 0 1 0 0,-2 0-416 0 0,3 34 74 0 0,12 23-340 0 0,-10-59-1138 0 0,0 2 0 0 0,-1-1 0 0 0,-1 0 0 0 0,-1 5 1404 0 0,-1-22-206 0 0,1 1 0 0 0,-1-1 0 0 0,0 1 0 0 0,0-1 0 0 0,0 1 0 0 0,0-1 0 0 0,0 1 0 0 0,0-1 0 0 0,0 1 0 0 0,0-1 0 0 0,0 0 0 0 0,0 1 0 0 0,0-1 0 0 0,0 1 0 0 0,0-1 0 0 0,0 1 0 0 0,-1-1 0 0 0,1 1 0 0 0,0-1 0 0 0,0 0 0 0 0,0 1 0 0 0,-1-1 0 0 0,1 1 0 0 0,0-1 0 0 0,-1 0 1 0 0,1 1-1 0 0,0-1 0 0 0,-1 0 0 0 0,1 0 0 0 0,0 1 0 0 0,-1-1 0 0 0,1 0 0 0 0,0 1 0 0 0,-1-1 0 0 0,1 0 0 0 0,-1 0 0 0 0,1 0 0 0 0,-1 0 0 0 0,1 0 0 0 0,0 1 0 0 0,-1-1 0 0 0,1 0 0 0 0,-1 0 0 0 0,1 0 0 0 0,-1 0 206 0 0,-3-3-1955 0 0</inkml:trace>
  <inkml:trace contextRef="#ctx0" brushRef="#br0" timeOffset="1">40 268 8 0 0,'1'-2'424'0'0,"-1"-1"1"0"0,1 1-1 0 0,0-1 0 0 0,0 1 1 0 0,1-1-1 0 0,-1 1 1 0 0,0 0-1 0 0,1 0 0 0 0,-1 0 1 0 0,1 0-1 0 0,0 0 0 0 0,0 0 1 0 0,0 0-1 0 0,0 0 0 0 0,0 1 1 0 0,0-1-1 0 0,0 1 0 0 0,0 0 1 0 0,1-1-1 0 0,-1 1 0 0 0,1 0-424 0 0,52-24 1520 0 0,-54 25-1534 0 0,32-14 73 0 0,19-7-66 0 0,-16 16-3602 0 0,-43 19-1200 0 0,3-9 2758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0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43 4137 0 0,'-4'5'644'0'0,"0"1"-1"0"0,0 0 1 0 0,1 0-1 0 0,0 0 1 0 0,0 0 0 0 0,0 1-1 0 0,1-1 1 0 0,0 1 0 0 0,0 0-1 0 0,1 0-643 0 0,1-4 117 0 0,0-1 0 0 0,0 1 0 0 0,1-1 0 0 0,-1 1 0 0 0,0-1 0 0 0,1 1 0 0 0,0-1 0 0 0,0 0 0 0 0,0 1 0 0 0,0-1 0 0 0,0 0 0 0 0,0 0 0 0 0,0 1 0 0 0,1-1 0 0 0,-1 0 0 0 0,1 0 0 0 0,0 0 0 0 0,-1-1 0 0 0,1 1 0 0 0,0 0 0 0 0,0-1-1 0 0,0 1 1 0 0,0-1 0 0 0,1 0 0 0 0,-1 1 0 0 0,0-1 0 0 0,0 0 0 0 0,2 0-117 0 0,5 4 138 0 0,0-1 0 0 0,1 0 0 0 0,-1 0 0 0 0,1-1 0 0 0,-1-1 0 0 0,1 1-1 0 0,0-2 1 0 0,4 1-138 0 0,-7-2-87 0 0,-1 0-1 0 0,1 0 0 0 0,-1-1 0 0 0,0 0 1 0 0,1 0-1 0 0,-1-1 0 0 0,0 0 1 0 0,1 0-1 0 0,-1 0 0 0 0,0-1 0 0 0,-1 0 1 0 0,1 0-1 0 0,3-3 88 0 0,10-6-1468 0 0,-1-1 0 0 0,0-1 0 0 0,-1-1-1 0 0,-1-1 1 0 0,0 0 0 0 0,-1-1 0 0 0,-1 0 0 0 0,9-15 1468 0 0,-12 14-2058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2649 0 0,'2'8'5067'0'0,"7"24"-2051"0"0,4 15-2165 0 0,1-1 1 0 0,3-1 0 0 0,6 10-852 0 0,23 64-3019 0 0,-40-103-223 0 0,-1-6-1881 0 0,-5-9 3228 0 0</inkml:trace>
  <inkml:trace contextRef="#ctx0" brushRef="#br0" timeOffset="1">163 61 2353 0 0,'3'13'7697'0'0,"-1"25"-5862"0"0,-1-12-1249 0 0,2-3-272 0 0,2 0 0 0 0,1 0 0 0 0,1 4-314 0 0,11 43-1689 0 0,-13-22-4979 0 0,-6-44 4073 0 0,1-3 142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0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84 1336 0 0,'-7'1'4977'0'0,"8"3"-2340"0"0,17-2-1085 0 0,3-6-1384 0 0,-1-1 1 0 0,1-1-1 0 0,-1-1 0 0 0,-1-1 0 0 0,8-4-168 0 0,-17 7-488 0 0,1-1 0 0 0,-1 0 0 0 0,0-1 0 0 0,0 0 0 0 0,0-1 0 0 0,0-2 488 0 0,-32 30-5188 0 0,11-11 5260 0 0,-1 1-1 0 0,1 0 1 0 0,1 1-1 0 0,0 0 1 0 0,1 1-1 0 0,0 0 0 0 0,-6 10-71 0 0,0 6 1638 0 0,11-23-1330 0 0,0 0 1 0 0,1 1-1 0 0,0-1 1 0 0,0 1 0 0 0,0 0-1 0 0,1 0 1 0 0,-1 0-1 0 0,2 0 1 0 0,-1 0 0 0 0,1 0-1 0 0,0 1 1 0 0,0-1-1 0 0,0 0 1 0 0,1 1 0 0 0,0-1-1 0 0,1 6-308 0 0,0-10 48 0 0,0-1-1 0 0,0 1 0 0 0,0 0 1 0 0,0 0-1 0 0,0-1 1 0 0,1 1-1 0 0,-1 0 1 0 0,1-1-1 0 0,-1 0 0 0 0,1 1 1 0 0,-1-1-1 0 0,1 0 1 0 0,0 0-1 0 0,0 0 0 0 0,-1 0 1 0 0,1 0-1 0 0,0 0 1 0 0,0 0-1 0 0,0-1 1 0 0,0 1-1 0 0,0-1 0 0 0,0 1 1 0 0,0-1-1 0 0,0 0 1 0 0,0 0-1 0 0,0 0 1 0 0,0 0-1 0 0,1 0 0 0 0,0 0-47 0 0,5 0 21 0 0,0-1 1 0 0,0 0-1 0 0,-1 0 0 0 0,1-1 0 0 0,0 0 0 0 0,-1 0 0 0 0,4-1-21 0 0,51-30-489 0 0,-47 24-1276 0 0,1 0 0 0 0,0 1-1 0 0,0 1 1 0 0,0 1 0 0 0,5-1 1765 0 0,-11 4-2502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1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93 3929 0 0,'0'1'167'0'0,"-1"-1"0"0"0,1 1 0 0 0,0-1 0 0 0,-1 0 0 0 0,1 1 0 0 0,0-1 0 0 0,-1 1 0 0 0,1-1 0 0 0,0 1 0 0 0,-1-1 0 0 0,1 1 0 0 0,0-1 0 0 0,0 1 0 0 0,0 0 0 0 0,-1-1 0 0 0,1 1 0 0 0,0-1 0 0 0,0 1 0 0 0,0-1 0 0 0,0 1 0 0 0,0 0 0 0 0,0-1 0 0 0,0 1 0 0 0,0-1 0 0 0,0 1 0 0 0,1 0 0 0 0,-1-1 0 0 0,0 1 0 0 0,0-1 0 0 0,0 1 0 0 0,1-1 0 0 0,-1 1 0 0 0,0-1 0 0 0,0 1 0 0 0,1-1 0 0 0,-1 1 0 0 0,1-1 0 0 0,-1 1-167 0 0,27-5 1030 0 0,262-96-2111 0 0,-257 93-1103 0 0,-31 7 1889 0 0,1-1-1 0 0,-1 1 1 0 0,0 0-1 0 0,0-1 0 0 0,0 1 1 0 0,1 0-1 0 0,-1 0 1 0 0,0 0-1 0 0,0 0 0 0 0,1 0 1 0 0,-1 0-1 0 0,0 0 1 0 0,0 0-1 0 0,0 1 0 0 0,1-1 1 0 0,-1 0-1 0 0,0 1 1 0 0,0-1-1 0 0,0 1 0 0 0,1 0 296 0 0,-2 1-2120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1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3913 0 0,'-2'0'499'0'0,"-1"0"0"0"0,1 0-1 0 0,0 1 1 0 0,0-1 0 0 0,0 1 0 0 0,0-1 0 0 0,0 1 0 0 0,0 0 0 0 0,0 0-1 0 0,0 0 1 0 0,0 0 0 0 0,0 0 0 0 0,0 1 0 0 0,1-1 0 0 0,-1 0-1 0 0,0 1 1 0 0,0 1-499 0 0,-2 1 323 0 0,1 0 0 0 0,0 0 0 0 0,0 0 0 0 0,1 1 0 0 0,-1-1 0 0 0,1 1 0 0 0,0-1-1 0 0,0 3-322 0 0,0-2 35 0 0,0 0 0 0 0,0 1 0 0 0,1-1-1 0 0,0 1 1 0 0,0-1 0 0 0,0 1-1 0 0,1-1 1 0 0,0 1 0 0 0,0 0-1 0 0,0-1 1 0 0,1 1 0 0 0,0-1-1 0 0,0 1 1 0 0,0-1 0 0 0,2 4-35 0 0,-1-3-20 0 0,1-1 0 0 0,0 1 1 0 0,0-1-1 0 0,0 0 1 0 0,1 1-1 0 0,0-2 0 0 0,0 1 1 0 0,0 0-1 0 0,0-1 0 0 0,1 0 1 0 0,0 1-1 0 0,2 0 20 0 0,-4-4-45 0 0,1 1 0 0 0,0-1 0 0 0,-1 0 0 0 0,1 0 0 0 0,0-1 0 0 0,0 1 0 0 0,-1-1 0 0 0,1 0 0 0 0,0 0 0 0 0,0 0 1 0 0,0 0-1 0 0,0-1 0 0 0,-1 0 0 0 0,1 1 0 0 0,0-1 0 0 0,0-1 0 0 0,-1 1 0 0 0,1 0 0 0 0,-1-1 0 0 0,3-1 45 0 0,13-7-894 0 0,0-1-1 0 0,-1 0 1 0 0,0-2 0 0 0,10-9 894 0 0,35-23-4418 0 0,-30 25 211 0 0,-29 20 2055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1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78 3905 0 0,'-1'0'126'0'0,"1"0"0"0"0,-1 1-1 0 0,1-1 1 0 0,0 0 0 0 0,-1 0 0 0 0,1 0 0 0 0,0 1 0 0 0,-1-1-1 0 0,1 0 1 0 0,0 0 0 0 0,0 0 0 0 0,-1 1 0 0 0,1-1 0 0 0,0 0 0 0 0,0 1-1 0 0,-1-1 1 0 0,1 0 0 0 0,0 1 0 0 0,0-1 0 0 0,0 0 0 0 0,-1 1-1 0 0,1-1 1 0 0,0 0 0 0 0,0 1 0 0 0,0-1 0 0 0,0 1 0 0 0,0-1 0 0 0,0 0-1 0 0,0 1 1 0 0,0-1 0 0 0,0 0 0 0 0,0 1 0 0 0,0-1 0 0 0,0 1 0 0 0,0-1-1 0 0,0 0 1 0 0,0 1 0 0 0,1-1 0 0 0,-1 0 0 0 0,0 1 0 0 0,0-1-1 0 0,0 0 1 0 0,0 1 0 0 0,1-1 0 0 0,-1 1-126 0 0,21-1 1808 0 0,25-10-1403 0 0,37-22-277 0 0,-57 21-552 0 0,1 1-1 0 0,-1 1 0 0 0,2 1 0 0 0,22-3 425 0 0,-49 10-202 0 0,-1 1 0 0 0,1 0 0 0 0,-1 0 0 0 0,1 0 0 0 0,0 0 0 0 0,-1-1 0 0 0,1 1 0 0 0,-1 0 0 0 0,1 0 0 0 0,0 0 0 0 0,-1 0 0 0 0,1 0 0 0 0,-1 1 0 0 0,1-1 1 0 0,0 0-1 0 0,-1 0 0 0 0,1 0 0 0 0,-1 0 0 0 0,1 1 0 0 0,-1-1 0 0 0,1 0 0 0 0,-1 0 0 0 0,1 1 0 0 0,-1-1 0 0 0,1 1 0 0 0,-1-1 0 0 0,1 0 0 0 0,-1 1 0 0 0,1-1 202 0 0,-8 16-2413 0 0,-37 32 2740 0 0,18-22-510 0 0,9-5 34 0 0,3-4 1272 0 0,2 0 1 0 0,-1 0-1 0 0,0 4-1123 0 0,10-16 343 0 0,1-1-1 0 0,0 1 1 0 0,0 0-1 0 0,0-1 1 0 0,0 1-1 0 0,1 0 1 0 0,0 1 0 0 0,0-1-1 0 0,0 0 1 0 0,0 0-1 0 0,1 0 1 0 0,0 0-1 0 0,0 1 1 0 0,0-1 0 0 0,1 1-343 0 0,0-4 38 0 0,-1-1-1 0 0,1 1 1 0 0,-1 0 0 0 0,1-1 0 0 0,0 1 0 0 0,0-1 0 0 0,0 1 0 0 0,0-1 0 0 0,0 1 0 0 0,0-1 0 0 0,0 0 0 0 0,1 1 0 0 0,-1-1 0 0 0,0 0 0 0 0,1 0 0 0 0,-1 0 0 0 0,1 0-1 0 0,-1 0 1 0 0,1 0 0 0 0,-1-1 0 0 0,1 1 0 0 0,0-1 0 0 0,-1 1 0 0 0,1-1 0 0 0,0 1 0 0 0,-1-1 0 0 0,1 0 0 0 0,0 0 0 0 0,0 1 0 0 0,-1-1 0 0 0,1-1 0 0 0,0 1 0 0 0,0 0 0 0 0,-1 0-1 0 0,1-1 1 0 0,0 1 0 0 0,1-1-38 0 0,10-2-78 0 0,1 0-1 0 0,0-2 0 0 0,-1 1 0 0 0,7-4 79 0 0,-8 3 65 0 0,115-51-4045 0 0,-49 20-1671 0 0,-60 28 3693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2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2745 0 0,'20'-5'9017'0'0,"37"-5"-7184"0"0,-42 8-1851 0 0,0 0 0 0 0,0 1 0 0 0,0 0 0 0 0,0 1 0 0 0,0 1 0 0 0,0 1 0 0 0,0 0 0 0 0,0 1 18 0 0,-11-1 34 0 0,1 1 0 0 0,-1-1 0 0 0,0 1 0 0 0,0 0 1 0 0,0 1-1 0 0,0-1 0 0 0,0 1 0 0 0,-1-1 0 0 0,0 1 0 0 0,0 0 0 0 0,0 1 1 0 0,0-1-1 0 0,0 0 0 0 0,-1 1 0 0 0,0-1 0 0 0,0 1 0 0 0,0 0 0 0 0,-1 0 1 0 0,1 1-35 0 0,2 8-46 0 0,0 1-1 0 0,-1-1 1 0 0,0 1 0 0 0,-1 0 0 0 0,-1 0 0 0 0,0 0 46 0 0,-2-8-324 0 0,1 0 0 0 0,-1-1 0 0 0,0 1 0 0 0,0 0 0 0 0,-1-1 0 0 0,1 1 0 0 0,-2-1 0 0 0,-1 5 324 0 0,2-6-703 0 0,0-1 0 0 0,-1 1-1 0 0,0-1 1 0 0,1 0 0 0 0,-1 0 0 0 0,-1-1 0 0 0,1 1-1 0 0,0 0 1 0 0,-1-1 0 0 0,0 0 0 0 0,0 0 0 0 0,-1 1 703 0 0,-5 1-2785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3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6329 0 0,'-3'4'468'0'0,"1"-1"-1"0"0,0 1 0 0 0,0 0 1 0 0,1 0-1 0 0,-1 0 0 0 0,1 0 0 0 0,-1 0 1 0 0,1 0-1 0 0,1 0 0 0 0,-1 0 1 0 0,0 1-1 0 0,1-1 0 0 0,0 0 1 0 0,0 0-1 0 0,0 1 0 0 0,1 0-467 0 0,0 11 217 0 0,1-1 1 0 0,0-1-1 0 0,5 15-217 0 0,5 3 162 0 0,1 10-4878 0 0,-13-40 4288 0 0,0 0-1 0 0,0 0 1 0 0,-1 1 0 0 0,1-1 0 0 0,0 0-1 0 0,-1 0 1 0 0,1 0 0 0 0,-1 0 0 0 0,0 0-1 0 0,0 0 1 0 0,0 0 0 0 0,0 0 0 0 0,0 0-1 0 0,0 0 1 0 0,-1 0 0 0 0,1 0 0 0 0,0-1-1 0 0,-1 1 1 0 0,-1 0 428 0 0,1 1-1759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3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0 385 1336 0 0,'1'1'259'0'0,"-1"0"0"0"0,1 0 1 0 0,0-1-1 0 0,0 1 0 0 0,-1 0 0 0 0,1-1 0 0 0,0 1 0 0 0,0-1 0 0 0,0 1 0 0 0,0 0 0 0 0,0-1 0 0 0,0 0 0 0 0,0 1 1 0 0,0-1-1 0 0,0 0 0 0 0,0 1 0 0 0,0-1 0 0 0,0 0 0 0 0,0 0 0 0 0,0 0 0 0 0,0 0 0 0 0,0 0 0 0 0,0 0 0 0 0,0 0 1 0 0,0 0-1 0 0,0-1-259 0 0,43 0-78 0 0,-29 0 373 0 0,1 0-564 0 0,1 0-1 0 0,0-2 1 0 0,-1 0 0 0 0,0-1 0 0 0,0 0 0 0 0,10-5 269 0 0,50-24-6315 0 0,-69 31 5963 0 0</inkml:trace>
  <inkml:trace contextRef="#ctx0" brushRef="#br0" timeOffset="1">366 1 2529 0 0,'-1'0'439'0'0,"0"0"1"0"0,-1 0-1 0 0,1 0 1 0 0,0 0 0 0 0,0 1-1 0 0,-1-1 1 0 0,1 1 0 0 0,0-1-1 0 0,0 1 1 0 0,0-1-1 0 0,0 1 1 0 0,-1 0 0 0 0,1-1-1 0 0,0 1 1 0 0,0 0 0 0 0,0 0-1 0 0,1 0 1 0 0,-1 0-1 0 0,0 0 1 0 0,0 0 0 0 0,0 0-1 0 0,1 0-439 0 0,-14 34 3342 0 0,4 45-3274 0 0,10-69 513 0 0,-1 6-622 0 0,2 1-1 0 0,0-1 0 0 0,1 1 1 0 0,0-1-1 0 0,2 0 0 0 0,0 0 1 0 0,1 0-1 0 0,3 5 42 0 0,16 43-4131 0 0,-17-46-1902 0 0,-10-28 2847 0 0,2 6 3299 0 0,0 0-1 0 0,0 0 1 0 0,0 0-1 0 0,1-1 0 0 0,-1 1 1 0 0,1 0-1 0 0,0-1 1 0 0,0 1-1 0 0,0 0 1 0 0,1 0-1 0 0,-1-1 0 0 0,1 1 1 0 0,0 0-1 0 0,0-1-112 0 0,5-3 373 0 0,0 1-1 0 0,0 0 1 0 0,1 1-1 0 0,-1-1 1 0 0,1 1-1 0 0,1 0 1 0 0,-1 1-1 0 0,1 0 1 0 0,0 0-1 0 0,0 1 1 0 0,7-3-373 0 0,18-10-10 0 0,9-4-37 0 0,-33 17-597 0 0,-1-1 1 0 0,1 0 0 0 0,-1-1-1 0 0,1 1 1 0 0,-1-2 0 0 0,-1 1 0 0 0,1-1-1 0 0,-1 0 1 0 0,0-1 0 0 0,4-5 643 0 0,-8 8-1682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3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26 576 0 0,'-7'-7'2545'0'0,"7"7"-2428"0"0,0 0-1 0 0,1 0 0 0 0,-1 0 0 0 0,0 0 1 0 0,0 0-1 0 0,0 0 0 0 0,1 0 0 0 0,-1 0 0 0 0,0 0 1 0 0,0 0-1 0 0,0 0 0 0 0,1 0 0 0 0,-1-1 1 0 0,0 1-1 0 0,0 0 0 0 0,0 0 0 0 0,0 0 1 0 0,1 0-1 0 0,-1 0 0 0 0,0-1 0 0 0,0 1 0 0 0,0 0 1 0 0,0 0-1 0 0,0 0 0 0 0,0 0 0 0 0,1-1 1 0 0,-1 1-1 0 0,0 0 0 0 0,0 0 0 0 0,0 0 1 0 0,0-1-1 0 0,0 1 0 0 0,0 0 0 0 0,0 0 0 0 0,0-1 1 0 0,0 1-1 0 0,0 0 0 0 0,0 0 0 0 0,0 0 1 0 0,0-1-1 0 0,0 1 0 0 0,0 0 0 0 0,0 0 1 0 0,0 0-1 0 0,0-1 0 0 0,-1 1 0 0 0,1 0 0 0 0,0 0 1 0 0,0 0-1 0 0,0-1 0 0 0,0 1 0 0 0,0 0 1 0 0,0 0-1 0 0,-1 0 0 0 0,1 0-116 0 0,14-4 43 0 0,-4 2 198 0 0,1 0 0 0 0,-1 1 0 0 0,1 0 0 0 0,-1 1 0 0 0,1 0 0 0 0,0 1 0 0 0,-1 0 0 0 0,1 0 0 0 0,-1 1 0 0 0,1 0 0 0 0,-1 1 0 0 0,0 1 0 0 0,0-1 0 0 0,0 2 0 0 0,-1-1 1 0 0,2 2-242 0 0,-8-4 47 0 0,0 1 1 0 0,-1 0-1 0 0,1-1 1 0 0,-1 1 0 0 0,1 0-1 0 0,-1 0 1 0 0,0 1-1 0 0,0-1 1 0 0,0 0 0 0 0,-1 1-1 0 0,1-1 1 0 0,-1 1 0 0 0,0-1-1 0 0,0 1 1 0 0,0 0-1 0 0,0-1 1 0 0,0 3-48 0 0,-1 1 118 0 0,0 1 0 0 0,0-1 0 0 0,-1 0 0 0 0,0 0 1 0 0,0 0-1 0 0,0 0 0 0 0,-1 0 0 0 0,0 0 0 0 0,-2 3-118 0 0,0 2-500 0 0,-1-1 0 0 0,-1 0 0 0 0,0 0 0 0 0,-1-1 0 0 0,-3 5 500 0 0,5-8-1647 0 0,-1 0 1 0 0,0 0-1 0 0,0-1 0 0 0,-1 0 1 0 0,0 0-1 0 0,-4 3 1647 0 0,4-5-2898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4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3721 0 0,'8'20'7332'0'0,"12"1"-4543"0"0,24 8-2193 0 0,-9-19-663 0 0,3 1-2001 0 0,-18 3-3811 0 0,-24-11 1102 0 0,1-1 3138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4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1 292 2152 0 0,'2'-4'338'0'0,"1"1"-1"0"0,0-1 0 0 0,0 1 0 0 0,0-1 0 0 0,0 1 0 0 0,1 0 1 0 0,-1 0-1 0 0,1 0 0 0 0,0 1 0 0 0,0-1 0 0 0,2 0-337 0 0,8-8 128 0 0,74-58 362 0 0,-42 34-85 0 0,-2-2 1 0 0,-1-3-406 0 0,15-21 4618 0 0,-63 76-508 0 0,-6 45-2604 0 0,9-48-1433 0 0,1 0 1 0 0,1 0-1 0 0,0 1 1 0 0,0-1-1 0 0,2 0 1 0 0,0 5-74 0 0,16 42-3838 0 0,-16-54 2652 0 0,-1 1 0 0 0,1-1-1 0 0,-1 1 1 0 0,0-1 0 0 0,0 1 0 0 0,-1-1-1 0 0,0 1 1 0 0,0-1 0 0 0,0 3 1186 0 0,-8 30-3191 0 0,3-28 2939 0 0</inkml:trace>
  <inkml:trace contextRef="#ctx0" brushRef="#br0" timeOffset="1">250 423 488 0 0,'-25'29'2087'0'0,"1"1"-1"0"0,2 1 0 0 0,0 1 1 0 0,2 1-1 0 0,2 1 1 0 0,-4 12-2087 0 0,19-39 217 0 0,-4 6 123 0 0,1 1 0 0 0,1 0 0 0 0,0 1 0 0 0,-1 5-340 0 0,6-18 7 0 0,-1 0 0 0 0,0 0 0 0 0,1 0-1 0 0,-1 1 1 0 0,1-1 0 0 0,0 0 0 0 0,0 1 0 0 0,0-1 0 0 0,0 0 0 0 0,0 1-1 0 0,0-1 1 0 0,1 0 0 0 0,-1 0 0 0 0,1 1 0 0 0,0-1 0 0 0,-1 0 0 0 0,1 0-1 0 0,0 0 1 0 0,0 0 0 0 0,1 0 0 0 0,-1 0 0 0 0,0 0 0 0 0,1 0 0 0 0,-1 0 0 0 0,1 0-1 0 0,-1-1 1 0 0,1 1 0 0 0,0-1 0 0 0,0 1 0 0 0,1 0-7 0 0,1-1-45 0 0,0 0 0 0 0,-1 0 0 0 0,1-1 0 0 0,0 1 0 0 0,0-1 0 0 0,0 0 0 0 0,-1 0 0 0 0,1 0 0 0 0,0-1 0 0 0,0 1 0 0 0,0-1 0 0 0,-1 0 0 0 0,1 0 0 0 0,0 0 0 0 0,-1-1 0 0 0,1 1 0 0 0,-1-1 0 0 0,0 0 0 0 0,1 0 0 0 0,-1 0 0 0 0,0 0 0 0 0,0-1 0 0 0,0 1 0 0 0,0-2 45 0 0,12-8-164 0 0,-1-1 0 0 0,-1 0 0 0 0,0-1-1 0 0,2-4 165 0 0,-3 3 29 0 0,0-1 0 0 0,-1 0 0 0 0,-1-1 0 0 0,4-10-29 0 0,-11 22 77 0 0,-1 0 0 0 0,0 1 1 0 0,0-1-1 0 0,-1 0 0 0 0,1 0 0 0 0,-1 0 0 0 0,0-1 0 0 0,0 1 0 0 0,-1 0 0 0 0,0 0 0 0 0,0 0 0 0 0,0-1 0 0 0,0 1 0 0 0,-1 0 0 0 0,0 0 1 0 0,0 0-1 0 0,-1 0 0 0 0,1 0 0 0 0,-2-4-77 0 0,2 8 39 0 0,0-1 1 0 0,0 1 0 0 0,0-1-1 0 0,-1 1 1 0 0,1 0-1 0 0,0 0 1 0 0,0 0 0 0 0,-1 0-1 0 0,1 0 1 0 0,-1 0-1 0 0,1 0 1 0 0,-1 0 0 0 0,1 0-1 0 0,-1 0 1 0 0,0 1-1 0 0,1-1 1 0 0,-1 1 0 0 0,0-1-1 0 0,1 1 1 0 0,-1 0-1 0 0,0 0 1 0 0,0 0 0 0 0,1 0-1 0 0,-1 0 1 0 0,0 0 0 0 0,1 0-1 0 0,-2 0-39 0 0,-44 12-2681 0 0,46-12 2600 0 0,2 0-44 0 0,-1 0 0 0 0,0-1 0 0 0,0 1 0 0 0,0 0-1 0 0,0 0 1 0 0,0 0 0 0 0,0 0 0 0 0,0 0 0 0 0,0 0 0 0 0,0 0-1 0 0,0 0 1 0 0,0-1 0 0 0,0 1 0 0 0,0 0 0 0 0,0 0-1 0 0,0 0 1 0 0,0 0 0 0 0,0 0 0 0 0,0 0 0 0 0,0-1-1 0 0,0 1 1 0 0,0 0 0 0 0,0 0 0 0 0,0 0 0 0 0,0 0-1 0 0,0 0 1 0 0,0 0 0 0 0,0 0 0 0 0,0-1 0 0 0,0 1-1 0 0,0 0 1 0 0,0 0 0 0 0,0 0 0 0 0,0 0 0 0 0,0 0 0 0 0,0 0-1 0 0,0 0 1 0 0,0 0 0 0 0,-1-1 0 0 0,1 1 0 0 0,0 0-1 0 0,0 0 1 0 0,0 0 0 0 0,0 0 0 0 0,0 0 0 0 0,0 0-1 0 0,0 0 1 0 0,0 0 0 0 0,-1 0 0 0 0,1 0 0 0 0,0 0-1 0 0,0 0 1 0 0,0 0 0 0 0,0 0 0 0 0,0 0 0 0 0,0 0-1 0 0,-1 0 1 0 0,1 0 0 0 0,0 0 125 0 0,8-11-2794 0 0,-7 10 2331 0 0,4-5-1827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5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3 292 696 0 0,'0'-1'131'0'0,"-1"1"-1"0"0,1-1 1 0 0,0 1-1 0 0,0 0 1 0 0,0-1 0 0 0,-1 1-1 0 0,1-1 1 0 0,0 1-1 0 0,0-1 1 0 0,0 1 0 0 0,0-1-1 0 0,0 1 1 0 0,0-1-1 0 0,0 1 1 0 0,0-1-1 0 0,0 1 1 0 0,0 0 0 0 0,0-1-1 0 0,0 1 1 0 0,0-1-1 0 0,1 1 1 0 0,-1-1-1 0 0,0 1 1 0 0,0-1 0 0 0,0 1-1 0 0,1 0 1 0 0,-1-1-1 0 0,0 1 1 0 0,0-1-1 0 0,1 1 1 0 0,-1 0 0 0 0,0-1-1 0 0,1 1 1 0 0,-1 0-1 0 0,0-1 1 0 0,1 1-131 0 0,20-6 3243 0 0,25 7-1371 0 0,-44-1-1992 0 0,-2 0 115 0 0,49 2 493 0 0,-21-5-2049 0 0,-11-7-5434 0 0,-16 8 4684 0 0</inkml:trace>
  <inkml:trace contextRef="#ctx0" brushRef="#br0" timeOffset="1">152 1 4865 0 0,'-1'18'6170'0'0,"14"22"-4326"0"0,-9-29-1325 0 0,2 5-314 0 0,0 0 1 0 0,2 0 0 0 0,0 0 0 0 0,6 7-206 0 0,-5-8-947 0 0,-1 0 1 0 0,0 1-1 0 0,-1-1 0 0 0,3 13 947 0 0,-9-27-403 0 0,-1 1 1 0 0,0-1-1 0 0,1 0 0 0 0,-1 1 0 0 0,0-1 0 0 0,0 0 1 0 0,0 1-1 0 0,0-1 0 0 0,0 1 0 0 0,0-1 0 0 0,0 0 0 0 0,0 1 1 0 0,0-1-1 0 0,-1 0 0 0 0,1 1 0 0 0,-1-1 0 0 0,1 0 1 0 0,-1 1-1 0 0,1-1 0 0 0,-1 0 0 0 0,0 0 0 0 0,0 1 403 0 0,-2 0-1564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2393 0 0,'-1'1'515'0'0,"-1"-1"1"0"0,1 1-1 0 0,0-1 1 0 0,0 1-1 0 0,0-1 1 0 0,0 1 0 0 0,0-1-1 0 0,-1 1 1 0 0,1 0-1 0 0,0 0 1 0 0,0 0 0 0 0,1 0-1 0 0,-1-1 1 0 0,0 1-1 0 0,0 0 1 0 0,0 1-516 0 0,-26 38 1285 0 0,19-27-617 0 0,7-12-646 0 0,-32 56 157 0 0,32-55-198 0 0,0-1 0 0 0,0 1 0 0 0,0 0 0 0 0,0-1-1 0 0,1 1 1 0 0,-1 0 0 0 0,1 0 0 0 0,-1 0 0 0 0,1-1-1 0 0,0 1 1 0 0,0 0 0 0 0,0 0 0 0 0,0 0 0 0 0,0 0-1 0 0,0 0 1 0 0,0-1 0 0 0,1 1 0 0 0,-1 0 0 0 0,0 0-1 0 0,1 0 1 0 0,0-1 0 0 0,-1 1 0 0 0,1 0 0 0 0,0 0-1 0 0,0-1 1 0 0,0 1 0 0 0,0-1 0 0 0,0 1 0 0 0,1-1-1 0 0,-1 1 1 0 0,1 0 19 0 0,0-1-31 0 0,1-1-1 0 0,-1 1 0 0 0,0-1 0 0 0,0 0 1 0 0,0 1-1 0 0,0-1 0 0 0,1 0 0 0 0,-1 0 1 0 0,0-1-1 0 0,0 1 0 0 0,0 0 0 0 0,1-1 1 0 0,-1 1-1 0 0,0-1 0 0 0,0 0 1 0 0,0 1-1 0 0,0-1 0 0 0,0 0 0 0 0,0 0 1 0 0,0-1-1 0 0,0 1 0 0 0,-1 0 0 0 0,1-1 1 0 0,0 1-1 0 0,-1-1 0 0 0,1 0 32 0 0,41-41 309 0 0,-42 42-233 0 0,0 1 0 0 0,-1-1-1 0 0,1 0 1 0 0,-1 1 0 0 0,1-1-1 0 0,-1 0 1 0 0,1 1 0 0 0,-1-1 0 0 0,1 0-1 0 0,-1 1 1 0 0,1-1 0 0 0,-1 0-1 0 0,0 0 1 0 0,0 0 0 0 0,1 1 0 0 0,-1-1-1 0 0,0 0 1 0 0,0 0 0 0 0,0 0-1 0 0,0 0 1 0 0,0 1 0 0 0,0-1 0 0 0,0 0-1 0 0,0 0 1 0 0,0 0 0 0 0,0 0-1 0 0,0 1 1 0 0,-1-1 0 0 0,1 0 0 0 0,0 0-1 0 0,-1 0 1 0 0,1 1 0 0 0,0-1-1 0 0,-1 0 1 0 0,1 1 0 0 0,-1-1-1 0 0,1 0 1 0 0,-1 1 0 0 0,0-1 0 0 0,1 0-1 0 0,-1 1 1 0 0,0-1 0 0 0,1 1-1 0 0,-1-1 1 0 0,0 1 0 0 0,1 0 0 0 0,-1-1-1 0 0,0 1 1 0 0,0 0 0 0 0,0-1-1 0 0,1 1 1 0 0,-1 0 0 0 0,-1 0-76 0 0,-8-3 276 0 0,-1 1 0 0 0,1 1 0 0 0,-1-1 0 0 0,-8 2-276 0 0,-15-4-1309 0 0,29 2 690 0 0,-7-2-3462 0 0,8-6-3955 0 0,6 5 5287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25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0 4329 0 0,'2'12'8667'0'0,"-11"25"-6875"0"0,5-22-769 0 0,-14 73 696 0 0,1 1-174 0 0,3 7-1545 0 0,11-64-454 0 0,1-1 1 0 0,2 0 0 0 0,1 1 0 0 0,1-1 0 0 0,2 2 453 0 0,9 17-4379 0 0,6-2-3482 0 0,-14-34 3300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49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0 528 0 0,'0'0'552'0'0,"-7"14"5500"0"0,-9 17-4277 0 0,-5 11-1335 0 0,2 0-1 0 0,1 2 1 0 0,-2 17-440 0 0,-7 15 56 0 0,11-37-640 0 0,4-15-4644 0 0,20-33 1948 0 0,5-5 2867 0 0,-8 6 518 0 0,-1-1-1 0 0,1 1 0 0 0,-2-1 0 0 0,1 0 0 0 0,-1 1 0 0 0,-1-1 0 0 0,0-1 0 0 0,0 1 0 0 0,0 0 0 0 0,-1-3-104 0 0,3 9 4107 0 0,7 8-1739 0 0,11 13-638 0 0,-19-15-1471 0 0,3 1-227 0 0,0-1 0 0 0,1 1 1 0 0,-1-1-1 0 0,1 0 0 0 0,0 0 0 0 0,0-1 0 0 0,0 0 0 0 0,0 0 0 0 0,0-1 1 0 0,3 1-33 0 0,73 2-6203 0 0,-60-11 2765 0 0,-20 7 2483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0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39 1256 0 0,'-4'15'7764'0'0,"-3"10"-5309"0"0,-10 35-1847 0 0,15-45-646 0 0,1 0 0 0 0,1 0 0 0 0,0 0 0 0 0,1 0 1 0 0,0-1-1 0 0,2 1 0 0 0,-1 0 0 0 0,2 0 1 0 0,0-1-1 0 0,1 0 0 0 0,0 0 0 0 0,6 10 38 0 0,-5-11 240 0 0,4 2-6339 0 0,-5-33 852 0 0,-3 8 5654 0 0,1-4-372 0 0,0-4 30 0 0,1 0 1 0 0,1 1-1 0 0,0-1 1 0 0,5-8-66 0 0,-7 20 278 0 0,-1 1 0 0 0,1 0 1 0 0,0 0-1 0 0,0 1 0 0 0,1-1 0 0 0,-1 1 0 0 0,1-1 1 0 0,0 1-1 0 0,0 0 0 0 0,1 1 0 0 0,-1-1 1 0 0,1 1-1 0 0,0 0 0 0 0,0 0 0 0 0,0 0 1 0 0,5-1-279 0 0,-1 0 179 0 0,0-1 1 0 0,0 0 0 0 0,-1 0 0 0 0,1 0 0 0 0,-1-1 0 0 0,0 0 0 0 0,0-2-180 0 0,-1 2 86 0 0,0-1 1 0 0,-1 0-1 0 0,0 0 1 0 0,0 0-1 0 0,-1-1 1 0 0,0 0-1 0 0,0 0 0 0 0,-1 0 1 0 0,0-1-1 0 0,-1 0 1 0 0,0 1-1 0 0,1-3-86 0 0,-3 0 1460 0 0,-5 19-131 0 0,-5 21-34 0 0,3 11-523 0 0,2-18-665 0 0,0 0 0 0 0,2 0 0 0 0,1 0 0 0 0,1 0 0 0 0,1 11-107 0 0,3-7-59 0 0,1 31-2855 0 0,-4-53 2020 0 0,-1 0-1 0 0,-1 0 1 0 0,1 0-1 0 0,-1 0 1 0 0,1 1-1 0 0,-1-1 1 0 0,-1 0-1 0 0,1 0 1 0 0,0-1-1 0 0,-1 1 0 0 0,-1 2 895 0 0,1-1-545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0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0 848 0 0,'-12'10'1443'0'0,"1"0"0"0"0,1 1 0 0 0,0 0 0 0 0,0 1 0 0 0,-1 3-1443 0 0,3-3 363 0 0,0 0-1 0 0,0 1 0 0 0,1 0 1 0 0,1 1-1 0 0,1-1 1 0 0,0 1-1 0 0,0 0 0 0 0,0 8-362 0 0,4-18 50 0 0,0-1-1 0 0,1 0 1 0 0,-1 1-1 0 0,1-1 1 0 0,0 0-1 0 0,0 1 0 0 0,0-1 1 0 0,0 0-1 0 0,1 1 1 0 0,0-1-1 0 0,-1 0 1 0 0,1 1-1 0 0,0-1 0 0 0,1 0 1 0 0,-1 0-1 0 0,0 0 1 0 0,1 0-1 0 0,0 0 1 0 0,0 0-1 0 0,0-1 0 0 0,0 1 1 0 0,0 0-50 0 0,2 0 0 0 0,0 1 0 0 0,0-1-1 0 0,0-1 1 0 0,0 1 0 0 0,1-1 0 0 0,-1 1 0 0 0,1-1 0 0 0,0 0 0 0 0,-1-1 0 0 0,1 1-1 0 0,0-1 1 0 0,0 0 0 0 0,0 0 0 0 0,1-1 0 0 0,1 1-21 0 0,1 0-1 0 0,-1-1 1 0 0,1 1 0 0 0,-1-2-1 0 0,1 1 1 0 0,-1-1 0 0 0,1 0-1 0 0,-1-1 1 0 0,0 0 0 0 0,1 0-1 0 0,-1-1 1 0 0,0 1 0 0 0,0-1-1 0 0,-1-1 1 0 0,1 0 0 0 0,-1 0-1 0 0,0 0 1 0 0,1 0 0 0 0,-2-1-1 0 0,2-1 22 0 0,-5 3 23 0 0,1 0-1 0 0,-1-1 0 0 0,0 1 1 0 0,0-1-1 0 0,0 0 1 0 0,-1 1-1 0 0,1-1 0 0 0,-1 0 1 0 0,0 0-1 0 0,0 0 1 0 0,0 0-1 0 0,-1 0 0 0 0,1 0 1 0 0,-1 0-1 0 0,0-1 1 0 0,0 1-1 0 0,-1 0 0 0 0,1 0 1 0 0,-1-3-23 0 0,0 4 65 0 0,0 0 0 0 0,0 0 0 0 0,0 0 0 0 0,-1 0 0 0 0,1 1 0 0 0,-1-1 0 0 0,1 1 0 0 0,-1-1 0 0 0,0 1 0 0 0,0-1 0 0 0,0 1 0 0 0,0 0 0 0 0,0 0 0 0 0,-1 0 0 0 0,1 0 0 0 0,-1 1 1 0 0,1-1-1 0 0,-1 0 0 0 0,0 1 0 0 0,1 0 0 0 0,-1 0 0 0 0,0 0 0 0 0,0 0 0 0 0,0 0 0 0 0,0 0 0 0 0,0 1 0 0 0,-1-1-65 0 0,-18 0 112 0 0,17 1-317 0 0,0 0 0 0 0,0 0 0 0 0,0 0 0 0 0,0-1 0 0 0,0 0 0 0 0,0 0 0 0 0,-3-1 205 0 0,8 1-269 0 0,0 1-1 0 0,0-1 1 0 0,0 0 0 0 0,0 0 0 0 0,0 1-1 0 0,1-1 1 0 0,-1 0 0 0 0,0 1 0 0 0,0-1-1 0 0,0 0 1 0 0,1 0 0 0 0,-1 1 0 0 0,0-1-1 0 0,0 0 1 0 0,1 1 0 0 0,-1-1-1 0 0,1 1 1 0 0,-1-1 0 0 0,1 1 0 0 0,-1-1-1 0 0,1 1 1 0 0,-1-1 0 0 0,1 1 0 0 0,-1-1-1 0 0,1 1 1 0 0,0-1 0 0 0,0 1 269 0 0,17-18-3914 0 0,-11 13 2626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1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1112 0 0,'2'-2'180'0'0,"0"0"-1"0"0,1 0 0 0 0,-1 0 0 0 0,1 0 1 0 0,0 0-1 0 0,0 1 0 0 0,-1-1 1 0 0,1 1-1 0 0,0 0 0 0 0,0 0 0 0 0,0 0 1 0 0,0 0-1 0 0,1 0 0 0 0,-1 0-179 0 0,48-9 1851 0 0,-43 9-1612 0 0,0 1 0 0 0,0 0 0 0 0,1 0 0 0 0,-1 1-1 0 0,0 0 1 0 0,0 0 0 0 0,0 1 0 0 0,2 0-239 0 0,-8-1 43 0 0,0-1 0 0 0,-1 0 0 0 0,1 1 0 0 0,0-1 0 0 0,-1 1 0 0 0,1-1 1 0 0,0 1-1 0 0,-1 0 0 0 0,1 0 0 0 0,-1-1 0 0 0,1 1 0 0 0,-1 0 0 0 0,0 1 0 0 0,1-1 0 0 0,-1 0 0 0 0,0 0 0 0 0,0 1 1 0 0,0-1-1 0 0,0 0 0 0 0,0 1 0 0 0,0-1 0 0 0,0 1 0 0 0,0-1 0 0 0,-1 1 0 0 0,1 0 0 0 0,0-1 0 0 0,-1 1 1 0 0,1 0-1 0 0,-1-1 0 0 0,0 1 0 0 0,0 0 0 0 0,0-1 0 0 0,0 1 0 0 0,0 0 0 0 0,0 0 0 0 0,0-1 0 0 0,0 1 0 0 0,-1 0 1 0 0,1 1-44 0 0,-7 12 83 0 0,0-1 0 0 0,-1 0 0 0 0,0 0 0 0 0,-1-1 1 0 0,0 0-1 0 0,-1-1 0 0 0,-4 3-83 0 0,-38 54 270 0 0,51-67-270 0 0,0 0-1 0 0,0 0 1 0 0,0-1 0 0 0,0 1 0 0 0,0 0 0 0 0,0 0 0 0 0,0 0 0 0 0,0 1-1 0 0,1-1 1 0 0,-1 0 0 0 0,1 0 0 0 0,0 0 0 0 0,-1 0 0 0 0,1 1-1 0 0,0-1 1 0 0,0 0 0 0 0,0 0 0 0 0,1 0 0 0 0,-1 0 0 0 0,1 1-1 0 0,0 0 1 0 0,0-1 0 0 0,0-1-1 0 0,0 0 0 0 0,1 0 0 0 0,-1 0 0 0 0,0 1 0 0 0,1-1 0 0 0,-1-1 1 0 0,1 1-1 0 0,-1 0 0 0 0,1 0 0 0 0,0-1 0 0 0,-1 1 0 0 0,1 0 0 0 0,0-1 0 0 0,0 0 1 0 0,-1 1-1 0 0,1-1 0 0 0,0 0 0 0 0,0 0 0 0 0,-1 0 0 0 0,1 0 0 0 0,0 0 1 0 0,0-1-1 0 0,-1 1 0 0 0,1 0 0 0 0,0-1 0 0 0,0 0 1 0 0,18-2-416 0 0,-1-1 1 0 0,0-1-1 0 0,11-5 416 0 0,-24 8-580 0 0,0 0 0 0 0,-1-1-1 0 0,1 1 1 0 0,-1-1 0 0 0,0-1 0 0 0,0 1-1 0 0,0-1 1 0 0,0 0 0 0 0,0 0 0 0 0,-1 0 0 0 0,0-1-1 0 0,0 0 1 0 0,2-3 580 0 0,1-1-1092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1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1592 0 0,'-15'24'6205'0'0,"5"9"-3626"0"0,-2 31-531 0 0,8-41-1962 0 0,0 1 0 0 0,2-1 0 0 0,1 1 0 0 0,1 0 0 0 0,0 0 0 0 0,2-1 0 0 0,1 1 0 0 0,1 0 0 0 0,1-1 0 0 0,3 6-86 0 0,-8-28-49 0 0,16 55-2345 0 0,-16-22-7260 0 0,-2-31 8475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1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1776 0 0,'15'-11'3975'0'0,"19"-1"-2294"0"0,94-33-104 0 0,-84 32-1288 0 0,-35 9-459 0 0,1 1 1 0 0,0 0-1 0 0,0 1 1 0 0,0 0-1 0 0,0 1 0 0 0,8-1 170 0 0,-19 2-84 0 0,1 1 0 0 0,0-1 0 0 0,0 0-1 0 0,-1 0 1 0 0,1 0 0 0 0,0 0 0 0 0,0 1-1 0 0,-1-1 1 0 0,1 0 0 0 0,0 0-1 0 0,0 1 1 0 0,0-1 0 0 0,0 0 0 0 0,-1 0-1 0 0,1 1 1 0 0,0-1 0 0 0,0 0 0 0 0,0 0-1 0 0,0 1 1 0 0,0-1 0 0 0,0 0 0 0 0,0 1-1 0 0,0-1 1 0 0,0 0 0 0 0,0 0-1 0 0,0 1 1 0 0,0-1 0 0 0,0 0 0 0 0,0 1-1 0 0,0-1 1 0 0,0 0 0 0 0,0 1 0 0 0,0-1-1 0 0,0 0 1 0 0,0 0 0 0 0,0 1 0 0 0,0-1-1 0 0,1 0 1 0 0,-1 0 0 0 0,0 1-1 0 0,0-1 1 0 0,0 0 0 0 0,0 0 0 0 0,1 1-1 0 0,-1-1 1 0 0,0 0 0 0 0,0 0 0 0 0,1 0-1 0 0,-1 0 1 0 0,0 1 0 0 0,0-1 0 0 0,1 0-1 0 0,-1 0 1 0 0,0 0 0 0 0,0 0-1 0 0,1 0 1 0 0,-1 0 0 0 0,0 0 0 0 0,1 0-1 0 0,-1 0 1 0 0,0 0 0 0 0,1 0 0 0 0,-1 0-1 0 0,0 0 1 0 0,0 0 0 0 0,1 0 0 0 0,-1 0 84 0 0,-19 17-2273 0 0,18-16 2108 0 0,-11 8-24 0 0</inkml:trace>
  <inkml:trace contextRef="#ctx0" brushRef="#br0" timeOffset="1">5 215 128 0 0,'39'-20'3174'0'0,"-15"10"-2415"0"0,2-2 466 0 0,1 0 1 0 0,0 2-1 0 0,15-3-1225 0 0,21-8 823 0 0,-60 20-999 0 0,-1 1 0 0 0,0-1-1 0 0,1 0 1 0 0,-1 1-1 0 0,0-1 1 0 0,1 1-1 0 0,-1 0 1 0 0,1 0 0 0 0,-1 0-1 0 0,0 0 1 0 0,1 0-1 0 0,-1 0 1 0 0,1 1-1 0 0,-1-1 177 0 0,3 9-3297 0 0,-16 6 1132 0 0,3-8 1545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2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1376 0 0,'9'0'4058'0'0,"13"0"-2949"0"0,14-12-747 0 0,-22 7 293 0 0,1 0 0 0 0,-1 1-1 0 0,1 1 1 0 0,0 0 0 0 0,0 1-1 0 0,8 0-654 0 0,-19 2 105 0 0,0 0-1 0 0,0 0 0 0 0,-1 1 1 0 0,1-1-1 0 0,-1 1 0 0 0,1 0 1 0 0,0 0-1 0 0,-1 1 0 0 0,0-1 1 0 0,1 1-1 0 0,-1-1 0 0 0,0 1 1 0 0,0 0-1 0 0,0 0 0 0 0,0 1 1 0 0,0-1-1 0 0,0 1 0 0 0,0-1 1 0 0,-1 1-1 0 0,0 0 0 0 0,1 0 1 0 0,-1 0-1 0 0,0 0 0 0 0,0 0 1 0 0,-1 0-1 0 0,1 1 0 0 0,-1-1 1 0 0,0 1-1 0 0,1 0-104 0 0,0 2 55 0 0,0 1 0 0 0,0 0 0 0 0,-1-1 0 0 0,0 1 0 0 0,0 0 0 0 0,-1 0 0 0 0,1 0 0 0 0,-1 0 0 0 0,-1 0 0 0 0,1 0 0 0 0,-2 4-55 0 0,-8 66-4132 0 0,10-73 3217 0 0,0-3 590 0 0,0 0 0 0 0,-1 0 0 0 0,1 0 0 0 0,0 0 0 0 0,0 0 0 0 0,0 0 0 0 0,-1 0 0 0 0,1 0 0 0 0,-1 0 0 0 0,1 0 0 0 0,-1 0 0 0 0,1 0 0 0 0,-1 0 0 0 0,1 0 0 0 0,-1-1 0 0 0,0 1 0 0 0,1 0 0 0 0,-1 0 0 0 0,0-1 0 0 0,0 1 325 0 0,-5 4-2909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6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0 3393 0 0,'-22'21'4023'0'0,"-7"27"-3194"0"0,16-25-91 0 0,-1 2-642 0 0,0 0 0 0 0,1 1 0 0 0,2 1 0 0 0,1 0-1 0 0,0 0 1 0 0,3 1 0 0 0,0 0 0 0 0,1 1 0 0 0,2-1-1 0 0,1 1 1 0 0,2 0 0 0 0,0 0 0 0 0,2 2-96 0 0,1-5 41 0 0,0-1 0 0 0,2 0 1 0 0,5 18-42 0 0,9 4-2611 0 0,-18-46 2490 0 0,0-1 1 0 0,0 0 0 0 0,0 1-1 0 0,0-1 1 0 0,0 0 0 0 0,0 1 0 0 0,0-1-1 0 0,0 0 1 0 0,0 1 0 0 0,0-1-1 0 0,-1 0 1 0 0,1 1 0 0 0,0-1-1 0 0,0 0 1 0 0,0 1 0 0 0,-1-1 0 0 0,1 0-1 0 0,0 0 1 0 0,0 1 0 0 0,-1-1-1 0 0,1 0 1 0 0,0 0 0 0 0,0 1 0 0 0,-1-1-1 0 0,1 0 1 0 0,0 0 0 0 0,-1 0-1 0 0,1 0 1 0 0,0 1 0 0 0,-1-1-1 0 0,1 0 1 0 0,0 0 0 0 0,-1 0 0 0 0,1 0-1 0 0,0 0 1 0 0,-1 0 0 0 0,1 0-1 0 0,0 0 1 0 0,-1 0 0 0 0,1 0-1 0 0,-1 0 1 0 0,1 0 0 0 0,0 0 0 0 0,-1 0-1 0 0,1 0 1 0 0,0-1 0 0 0,-1 1-1 0 0,1 0 1 0 0,0 0 0 0 0,-1 0-1 0 0,1 0 1 0 0,0-1 0 0 0,0 1 0 0 0,-1 0 120 0 0,-5-2-1238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1232 0 0,'1'-6'439'0'0,"0"0"-1"0"0,0 1 0 0 0,0-1 0 0 0,0 0 1 0 0,1 1-1 0 0,0-1 0 0 0,1 1 0 0 0,-1 0 1 0 0,1 0-1 0 0,0 0 0 0 0,0 0 0 0 0,0 0 1 0 0,1 0-1 0 0,2-2-438 0 0,6-6 358 0 0,1 0 1 0 0,0 1-1 0 0,0 1 1 0 0,4-2-359 0 0,-17 13-56 0 0,0 0 0 0 0,0 1 0 0 0,0-1 0 0 0,0 0 0 0 0,0 0 0 0 0,0 0 1 0 0,0 0-1 0 0,0 1 0 0 0,0-1 0 0 0,0 0 0 0 0,0 0 0 0 0,0 0 0 0 0,0 0 0 0 0,1 1 0 0 0,-1-1 0 0 0,0 0 1 0 0,0 0-1 0 0,0 0 0 0 0,0 0 0 0 0,0 0 0 0 0,0 1 0 0 0,1-1 0 0 0,-1 0 0 0 0,0 0 0 0 0,0 0 0 0 0,0 0 1 0 0,0 0-1 0 0,0 0 0 0 0,1 0 0 0 0,-1 0 0 0 0,0 0 0 0 0,0 0 0 0 0,0 0 0 0 0,1 1 0 0 0,-1-1 0 0 0,0 0 1 0 0,0 0-1 0 0,0 0 0 0 0,0 0 0 0 0,1-1 0 0 0,-1 1 0 0 0,0 0 0 0 0,0 0 0 0 0,0 0 0 0 0,1 0 0 0 0,-1 0 0 0 0,0 0 1 0 0,0 0-1 0 0,0 0 0 0 0,0 0 0 0 0,1 0 0 0 0,-1 0 0 0 0,0 0 0 0 0,0-1 0 0 0,0 1 0 0 0,0 0 0 0 0,0 0 1 0 0,0 0-1 0 0,1 0 0 0 0,-1 0 0 0 0,0-1 0 0 0,0 1 0 0 0,0 0 0 0 0,0 0 0 0 0,0 0 0 0 0,0 0 0 0 0,0-1 1 0 0,0 1 55 0 0,-4 14-3269 0 0,3-9 1545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6:5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91 2985 0 0,'-1'0'189'0'0,"-1"0"0"0"0,1 0 0 0 0,-1 0 0 0 0,1 0 0 0 0,-1 1 1 0 0,1-1-1 0 0,-1 0 0 0 0,1 1 0 0 0,0-1 0 0 0,-1 1 0 0 0,1-1 1 0 0,-1 1-1 0 0,1 0 0 0 0,0-1 0 0 0,0 1 0 0 0,-1 0 0 0 0,1 0 0 0 0,0 0 1 0 0,0 0-1 0 0,0 0 0 0 0,0 0 0 0 0,0 0 0 0 0,0 0 0 0 0,0 1 1 0 0,0-1-190 0 0,0 2 217 0 0,0 0 1 0 0,0 0 0 0 0,0-1-1 0 0,1 1 1 0 0,-1 0 0 0 0,1 0-1 0 0,0 0 1 0 0,-1 0 0 0 0,1 0-1 0 0,1 0 1 0 0,-1-1 0 0 0,1 4-218 0 0,0 2 278 0 0,1 0 1 0 0,0 1 0 0 0,0-1-1 0 0,1 0 1 0 0,1 0-1 0 0,-1 0 1 0 0,1 0 0 0 0,3 3-279 0 0,0-2 88 0 0,0 0 0 0 0,1-1 1 0 0,0 0-1 0 0,1 0 0 0 0,-1-1 1 0 0,2 0-1 0 0,-1-1 0 0 0,1 0 1 0 0,0 0-1 0 0,0-1 0 0 0,0 0 1 0 0,1-1-1 0 0,0 0 0 0 0,0-1 1 0 0,0 0-1 0 0,0-1 0 0 0,0 0 1 0 0,5 0-89 0 0,18 1 64 0 0,-1-2 1 0 0,1-2-1 0 0,-1-1 1 0 0,1-1-1 0 0,20-6-64 0 0,-43 8 88 0 0,-1 0 0 0 0,1-1 0 0 0,-1 0 1 0 0,0-1-1 0 0,0 0 0 0 0,0 0 0 0 0,0-1 0 0 0,0-1 0 0 0,-1 0 0 0 0,1 0 0 0 0,-1 0 0 0 0,-1-1 1 0 0,1-1-1 0 0,6-6-88 0 0,-3 0-222 0 0,0 0 0 0 0,-1-1 0 0 0,0 0 0 0 0,-1-1-1 0 0,-1 0 1 0 0,0-1 0 0 0,4-11 222 0 0,-6 10-2400 0 0,-1-1 0 0 0,-1 1 0 0 0,0-1 0 0 0,1-14 2400 0 0,-3 9-4538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1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25 5009 0 0,'-2'-2'171'0'0,"-1"-1"1"0"0,1 1-1 0 0,-1 0 0 0 0,1 0 0 0 0,-1 0 0 0 0,0 1 1 0 0,0-1-1 0 0,0 1 0 0 0,0-1 0 0 0,0 1 0 0 0,-1 0 1 0 0,1 0-1 0 0,0 0 0 0 0,0 1 0 0 0,-1-1 1 0 0,1 1-1 0 0,0 0 0 0 0,-1 0 0 0 0,1 0 0 0 0,0 0 1 0 0,-1 1-1 0 0,-2 0-171 0 0,-11 1 492 0 0,-1 1 1 0 0,1 1-1 0 0,-11 4-492 0 0,6-1 78 0 0,1 1-1 0 0,0 0 1 0 0,1 2-1 0 0,0 0 1 0 0,1 2 0 0 0,0 0-1 0 0,0 1 1 0 0,1 1 0 0 0,-11 11-78 0 0,28-23-62 0 0,-1 0 0 0 0,0 0 1 0 0,1 0-1 0 0,-1 0 1 0 0,1 0-1 0 0,-1 0 0 0 0,1 1 1 0 0,0-1-1 0 0,0 1 1 0 0,0-1-1 0 0,1 1 0 0 0,-1-1 1 0 0,1 1-1 0 0,-1-1 1 0 0,1 1-1 0 0,0 0 0 0 0,0-1 1 0 0,0 1-1 0 0,0-1 1 0 0,0 1-1 0 0,0 0 0 0 0,1-1 1 0 0,0 1-1 0 0,-1-1 1 0 0,1 1-1 0 0,0-1 0 0 0,0 1 1 0 0,0-1-1 0 0,0 0 1 0 0,1 1-1 0 0,-1-1 0 0 0,1 0 1 0 0,-1 0-1 0 0,1 0 1 0 0,1 1 61 0 0,9 11-363 0 0,1 0 0 0 0,1-1 0 0 0,0-1 0 0 0,15 10 363 0 0,-7-4 44 0 0,27 21-187 0 0,-32-27 214 0 0,0 1 0 0 0,-1 0 0 0 0,0 2 1 0 0,-1 0-1 0 0,-1 0 0 0 0,0 1 0 0 0,7 12-71 0 0,-20-25 85 0 0,0 0 0 0 0,0 0 0 0 0,-1 1 0 0 0,1-1 0 0 0,-1 0-1 0 0,1 1 1 0 0,-1-1 0 0 0,0 0 0 0 0,0 1 0 0 0,0-1 0 0 0,-1 1 0 0 0,1-1 0 0 0,-1 0 0 0 0,0 1 0 0 0,0-1-1 0 0,0 0 1 0 0,0 0 0 0 0,-1 0 0 0 0,1 0 0 0 0,-1 0 0 0 0,0 0 0 0 0,0 0 0 0 0,0-1 0 0 0,0 1 0 0 0,0 0-1 0 0,-1-1 1 0 0,1 0 0 0 0,-3 2-85 0 0,-5 6 65 0 0,0-1-1 0 0,-1 0 1 0 0,0 0-1 0 0,-1-1 1 0 0,0-1 0 0 0,-5 3-65 0 0,9-6-668 0 0,1-1 0 0 0,-1 1 0 0 0,0-1 1 0 0,0-1-1 0 0,0 0 0 0 0,0 0 1 0 0,-1 0-1 0 0,1-1 0 0 0,0-1 1 0 0,-1 1-1 0 0,1-1 0 0 0,-7-1 668 0 0,6-1-2487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2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3 5001 0 0,'-3'-1'225'0'0,"1"0"-1"0"0,0 1 1 0 0,-1 0-1 0 0,1 0 1 0 0,-1-1 0 0 0,1 1-1 0 0,0 1 1 0 0,-1-1-1 0 0,1 0 1 0 0,0 1-1 0 0,-1-1 1 0 0,1 1 0 0 0,0 0-1 0 0,-1-1 1 0 0,1 1-1 0 0,0 0 1 0 0,-1 1-225 0 0,-43 23 1561 0 0,30-16-1055 0 0,-4 2-469 0 0,1 2 0 0 0,0 0 0 0 0,0 1 0 0 0,2 0 0 0 0,-1 2 0 0 0,2 0 0 0 0,0 1 0 0 0,1 0 0 0 0,1 1 0 0 0,1 1 0 0 0,0 0 0 0 0,2 1 0 0 0,0 1 0 0 0,1-1 0 0 0,1 3-37 0 0,7-18-105 0 0,1 1 0 0 0,0-1 0 0 0,0 1 0 0 0,0 0 0 0 0,1-1 0 0 0,0 1-1 0 0,0 0 1 0 0,0 0 0 0 0,1-1 0 0 0,0 1 0 0 0,0-1 0 0 0,0 1 0 0 0,1 0 0 0 0,0-1 0 0 0,0 0 0 0 0,0 1-1 0 0,1-1 1 0 0,-1 0 0 0 0,1 0 0 0 0,1-1 0 0 0,-1 1 0 0 0,1-1 0 0 0,-1 1 0 0 0,1-1 0 0 0,1 0 0 0 0,-1 0-1 0 0,0-1 1 0 0,1 1 0 0 0,1-1 105 0 0,4 5-592 0 0,1-2 0 0 0,0 1 0 0 0,0-1 0 0 0,0-1 0 0 0,1 0 0 0 0,0-1 0 0 0,0 0 1 0 0,0 0-1 0 0,0-2 0 0 0,1 1 0 0 0,-1-2 0 0 0,12 1 592 0 0,-6-2-1282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2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0 3425 0 0,'-9'1'841'0'0,"0"0"-1"0"0,1 0 1 0 0,-1 1 0 0 0,0 0 0 0 0,1 1-1 0 0,0-1 1 0 0,-5 3-841 0 0,-7 5 547 0 0,0 0-1 0 0,0 0 0 0 0,1 2 1 0 0,-4 4-547 0 0,17-12 46 0 0,-113 89 391 0 0,103-78-485 0 0,-1 1 0 0 0,2 1 0 0 0,0 0 0 0 0,1 0 0 0 0,-7 13 48 0 0,19-28-43 0 0,1-1 0 0 0,0 1 0 0 0,0 0 1 0 0,0-1-1 0 0,0 1 0 0 0,0 0 0 0 0,0 0 1 0 0,0 0-1 0 0,1 0 0 0 0,-1 0 0 0 0,1-1 1 0 0,-1 1-1 0 0,1 0 0 0 0,0 0 1 0 0,0 0-1 0 0,0 0 0 0 0,0 0 0 0 0,0 0 1 0 0,0 0-1 0 0,1 0 0 0 0,-1 0 0 0 0,1 0 1 0 0,-1 0-1 0 0,1 0 0 0 0,0 0 0 0 0,-1 0 1 0 0,1-1-1 0 0,0 1 0 0 0,0 0 0 0 0,0-1 1 0 0,1 1-1 0 0,-1 0 0 0 0,0-1 1 0 0,1 0-1 0 0,-1 1 0 0 0,1-1 0 0 0,-1 0 1 0 0,1 1-1 0 0,-1-1 0 0 0,1 0 0 0 0,0 0 43 0 0,2 1-55 0 0,1 0 0 0 0,-1-1 0 0 0,0 1 0 0 0,1-1 0 0 0,-1 1 0 0 0,1-1 0 0 0,0-1 0 0 0,-1 1 0 0 0,1-1 0 0 0,0 0 0 0 0,0 0 0 0 0,-1 0 0 0 0,1 0 0 0 0,0-1 0 0 0,-1 0 0 0 0,4-1 55 0 0,3-2-11 0 0,0 0 0 0 0,-1-1 1 0 0,0 0-1 0 0,0-1 0 0 0,-1 0 0 0 0,1-1 1 0 0,-1 0-1 0 0,6-6 11 0 0,7-9-6 0 0,-1-1 0 0 0,8-12 6 0 0,-13 14 203 0 0,1 1 0 0 0,1 1 0 0 0,1 0-1 0 0,6-3-202 0 0,-24 21 73 0 0,0 0-1 0 0,0 0 1 0 0,0 0 0 0 0,0 0-1 0 0,1 0 1 0 0,-1 0-1 0 0,0 0 1 0 0,1 0-1 0 0,-1 0 1 0 0,0 1-1 0 0,1-1 1 0 0,-1 0-1 0 0,1 1 1 0 0,-1-1-1 0 0,1 1 1 0 0,-1 0-1 0 0,1-1 1 0 0,-1 1-1 0 0,1 0 1 0 0,-1 0-1 0 0,1 0 1 0 0,-1 0-1 0 0,1 0 1 0 0,-1 0 0 0 0,1 1-1 0 0,-1-1 1 0 0,1 0-1 0 0,-1 1 1 0 0,1-1-1 0 0,-1 1 1 0 0,1 0-1 0 0,-1-1 1 0 0,0 1-1 0 0,1 0 1 0 0,-1 0-1 0 0,0 0 1 0 0,0 0-1 0 0,1 0 1 0 0,-1 1-73 0 0,3 4 257 0 0,0 1 1 0 0,0 0 0 0 0,-1 0-1 0 0,0 0 1 0 0,0 0 0 0 0,-1 1-1 0 0,2 4-257 0 0,-2-5-81 0 0,3 5 91 0 0,0 1-1 0 0,1-1 1 0 0,1 0 0 0 0,0-1 0 0 0,0 0 0 0 0,1 0 0 0 0,1 0-1 0 0,-1-1 1 0 0,6 4-10 0 0,-1-1-3 0 0,1 0 0 0 0,1-1 0 0 0,0 0-1 0 0,1-1 1 0 0,0-1 0 0 0,8 4 3 0 0,-16-10-278 0 0,2 0 0 0 0,-1 0-1 0 0,0 0 1 0 0,1-1 0 0 0,8 1 278 0 0,-16-4-278 0 0,0 1 0 0 0,0-1 0 0 0,0 0 1 0 0,0 0-1 0 0,0 0 0 0 0,0 0 0 0 0,0-1 0 0 0,0 1 0 0 0,0 0 1 0 0,0-1-1 0 0,0 0 0 0 0,0 1 0 0 0,1-2 278 0 0,-1 2-346 0 0,-1-1 0 0 0,0 0 1 0 0,0 0-1 0 0,0 0 0 0 0,0 0 0 0 0,0 0 0 0 0,0 0 0 0 0,0-1 1 0 0,0 1-1 0 0,0 0 0 0 0,-1 0 0 0 0,1-1 0 0 0,0 1 1 0 0,-1 0-1 0 0,1-1 0 0 0,-1 1 0 0 0,1 0 0 0 0,-1-1 0 0 0,0 1 1 0 0,0-1-1 0 0,0 1 346 0 0,2-8-2166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3369 0 0,'28'2'4891'0'0,"19"3"-3909"0"0,-6-7-363 0 0,0 0-1 0 0,0-3 1 0 0,34-8-619 0 0,-45 6-902 0 0,0-2 0 0 0,-1-1 0 0 0,7-3 902 0 0,-34 12-183 0 0,-1 1-1 0 0,0-1 1 0 0,1 0-1 0 0,-1 1 1 0 0,0-1-1 0 0,0 0 1 0 0,0 0-1 0 0,0 1 0 0 0,1-1 1 0 0,-1 0-1 0 0,0 0 1 0 0,0 0-1 0 0,-1 0 1 0 0,1-1-1 0 0,0 1 0 0 0,0 0 1 0 0,-1 0-1 0 0,1 0 1 0 0,0-1-1 0 0,-1 1 1 0 0,1 0-1 0 0,-1-1 1 0 0,0 1-1 0 0,1 0 0 0 0,-1-1 1 0 0,0 1-1 0 0,0-1 1 0 0,0 1-1 0 0,0 0 1 0 0,0-1-1 0 0,0 1 1 0 0,0-1-1 0 0,0 1 0 0 0,-1 0 1 0 0,1-1-1 0 0,-1 1 1 0 0,1 0-1 0 0,-1-1 1 0 0,0 0 183 0 0,-1-5-1226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3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1 824 0 0,'-5'6'1038'0'0,"-1"0"-1"0"0,1 1 1 0 0,0 0-1 0 0,1 0 1 0 0,0 0-1 0 0,-1 2-1037 0 0,-29 81 3087 0 0,14-34-2425 0 0,14-40-563 0 0,1 1 1 0 0,1 0-1 0 0,0 0 0 0 0,2 0 0 0 0,0 0 0 0 0,0 0 0 0 0,2 0 0 0 0,0 0 0 0 0,1 0 0 0 0,0 1 0 0 0,2-1 0 0 0,0 0 1 0 0,2 5-100 0 0,-3-17 10 0 0,-1 0 0 0 0,1 0 1 0 0,0 0-1 0 0,0 0 1 0 0,1 0-1 0 0,0 0 1 0 0,0-1-1 0 0,0 1 0 0 0,0-1 1 0 0,0 0-1 0 0,1 0 1 0 0,0 0-1 0 0,0 0 0 0 0,0-1 1 0 0,0 1-1 0 0,1-1 1 0 0,1 1-11 0 0,1-1-23 0 0,1 1-1 0 0,0-1 1 0 0,0 0 0 0 0,0 0 0 0 0,0-1 0 0 0,1-1 0 0 0,-1 1 0 0 0,0-1 0 0 0,1 0-1 0 0,4-1 24 0 0,11-1-854 0 0,-1-1-1 0 0,0-1 1 0 0,1-1-1 0 0,-2 0 1 0 0,1-2-1 0 0,0-1 1 0 0,12-6 854 0 0,-23 8-981 0 0,-1 0 0 0 0,0-1 0 0 0,0 0 0 0 0,-1 0 0 0 0,0-1 981 0 0,5-5-1138 0 0</inkml:trace>
  <inkml:trace contextRef="#ctx0" brushRef="#br0" timeOffset="1">501 141 1560 0 0,'12'-4'565'0'0,"1"0"-1"0"0,-1 1 1 0 0,1 1-1 0 0,0 0 0 0 0,0 1 1 0 0,-1 0-1 0 0,1 1 1 0 0,2 0-565 0 0,35-2 19 0 0,-27 1-408 0 0,-11 0-435 0 0,0 0 0 0 0,0-1-1 0 0,0 0 1 0 0,-1 0-1 0 0,6-3 825 0 0,-11 3-1576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3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0 3457 0 0,'-20'26'1239'0'0,"1"1"0"0"0,2 0 0 0 0,0 1 0 0 0,2 1 0 0 0,-1 5-1239 0 0,9-16 247 0 0,0-1 1 0 0,1 1 0 0 0,1 0 0 0 0,1 1-1 0 0,1-1 1 0 0,0 1 0 0 0,1 0-1 0 0,1 0 1 0 0,1 12-248 0 0,1-20 94 0 0,0 0 0 0 0,0 0-1 0 0,1 0 1 0 0,1 0 0 0 0,0 0 0 0 0,0-1-1 0 0,1 1 1 0 0,1-1 0 0 0,0 0-1 0 0,0 0 1 0 0,0 0 0 0 0,2-1 0 0 0,-1 0-1 0 0,1 0-93 0 0,-2-4-16 0 0,0 0 0 0 0,0 0 0 0 0,1-1 0 0 0,0 1 0 0 0,-1-1 0 0 0,1-1 0 0 0,1 1 0 0 0,-1-1 0 0 0,0 0 0 0 0,1-1 0 0 0,0 1 0 0 0,0-1 0 0 0,-1-1 0 0 0,1 1 0 0 0,0-1 0 0 0,0 0 0 0 0,1-1 0 0 0,-1 1 0 0 0,0-2 0 0 0,0 1 0 0 0,0-1 0 0 0,4 0 16 0 0,0-1-521 0 0,0 0 0 0 0,-1-1-1 0 0,1 0 1 0 0,0-1 0 0 0,-1 0-1 0 0,0 0 1 0 0,0-1 0 0 0,0-1-1 0 0,0 1 1 0 0,-1-2 0 0 0,0 1-1 0 0,0-1 1 0 0,-1-1 0 0 0,0 1-1 0 0,0-1 1 0 0,-1-1 0 0 0,0 0-1 0 0,0 0 1 0 0,-1 0 0 0 0,0 0 0 0 0,-1-1-1 0 0,0 0 1 0 0,2-5 521 0 0,0-2-843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4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1248 0 0,'6'3'390'0'0,"0"-1"0"0"0,0 0 0 0 0,0 0 0 0 0,0 0 0 0 0,1-1 0 0 0,-1 0-1 0 0,0 0 1 0 0,0-1 0 0 0,1 1 0 0 0,-1-2 0 0 0,0 1 0 0 0,7-1-390 0 0,3 0 225 0 0,13 1 15 0 0,0-2 1 0 0,-1-1-1 0 0,1-1 0 0 0,17-6-240 0 0,-31 6 60 0 0,0 0-1 0 0,-1-1 0 0 0,1-1 1 0 0,-1 0-1 0 0,0-1 0 0 0,-1-1 0 0 0,1 0 1 0 0,-2 0-1 0 0,6-5-59 0 0,-16 11-35 0 0,1 0 0 0 0,-1-1 0 0 0,0 1 0 0 0,0 0 0 0 0,0-1 0 0 0,0 1 0 0 0,0-1 0 0 0,0 1 0 0 0,-1-1 0 0 0,1 0 0 0 0,-1 0 0 0 0,0 0 0 0 0,0 0 0 0 0,0 0 35 0 0,0 1-17 0 0,-1 0-1 0 0,0 1 1 0 0,0-1-1 0 0,0 0 1 0 0,0 0-1 0 0,0 1 1 0 0,0-1-1 0 0,-1 0 1 0 0,1 1-1 0 0,-1-1 1 0 0,1 0 0 0 0,-1 1-1 0 0,1-1 1 0 0,-1 0-1 0 0,0 1 1 0 0,0-1-1 0 0,0 1 1 0 0,-1-2 17 0 0,0 0 22 0 0,-1 0 1 0 0,-1 0-1 0 0,1 1 1 0 0,0-1-1 0 0,-1 1 0 0 0,1 0 1 0 0,-1 0-1 0 0,1 0 1 0 0,-1 0-1 0 0,0 1 1 0 0,0-1-1 0 0,0 1 1 0 0,0 0-1 0 0,0 0 1 0 0,0 1-1 0 0,0-1 1 0 0,0 1-1 0 0,-1 0 1 0 0,1 0-23 0 0,-8 1 222 0 0,-1 0 1 0 0,1 1 0 0 0,0 0-1 0 0,-1 1 1 0 0,1 0 0 0 0,1 1-1 0 0,-1 0 1 0 0,0 1 0 0 0,1 1-1 0 0,0 0 1 0 0,0 0 0 0 0,1 1-1 0 0,0 0 1 0 0,-7 7-223 0 0,-4 4 294 0 0,1 1 0 0 0,1 1-1 0 0,1 1 1 0 0,1 0 0 0 0,1 2-1 0 0,-3 6-293 0 0,15-23 104 0 0,0 0-1 0 0,1 0 0 0 0,0 0 1 0 0,0 0-1 0 0,1 1 0 0 0,0 0 0 0 0,0-1 1 0 0,0 1-1 0 0,1 0 0 0 0,0 0 1 0 0,0 0-1 0 0,1 0 0 0 0,0 1-103 0 0,0-4-3 0 0,1-1-1 0 0,-1 0 1 0 0,1 1 0 0 0,0-1-1 0 0,0 1 1 0 0,0-1-1 0 0,0 0 1 0 0,1 1-1 0 0,-1-1 1 0 0,1 0 0 0 0,0 0-1 0 0,0 0 1 0 0,0-1-1 0 0,0 1 1 0 0,1 0-1 0 0,-1-1 1 0 0,1 1-1 0 0,0-1 1 0 0,-1 0 0 0 0,1 0-1 0 0,0 0 1 0 0,0 0-1 0 0,0-1 1 0 0,1 1-1 0 0,-1-1 1 0 0,1 1 3 0 0,55 15-747 0 0,-44-15 36 0 0,-1 0 0 0 0,0-1-1 0 0,0 0 1 0 0,1-2 0 0 0,-1 1 0 0 0,0-2 0 0 0,0 0 0 0 0,0-1 0 0 0,0 0 0 0 0,0-1 0 0 0,0 0 0 0 0,-1-1 0 0 0,0-1 0 0 0,0 0 0 0 0,0-1 0 0 0,0-1 711 0 0,6-4-1271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4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0 3513 0 0,'-15'50'4227'0'0,"-5"29"-2181"0"0,11-42-1424 0 0,-1-2-494 0 0,2 1 1 0 0,2 1 0 0 0,1-1-1 0 0,1 1 1 0 0,3 0 0 0 0,2 31-129 0 0,-2-33 181 0 0,1-33-165 0 0,0-1 0 0 0,1 0 0 0 0,-1 0-1 0 0,-1 1 1 0 0,1-1 0 0 0,0 0 0 0 0,0 1 0 0 0,0-1 0 0 0,-1 0 0 0 0,1 0 0 0 0,0 1 0 0 0,-1-1 0 0 0,1 0-1 0 0,-1 0 1 0 0,0 0 0 0 0,1 0 0 0 0,-1 0 0 0 0,0 0 0 0 0,0 0 0 0 0,1 0 0 0 0,-1 0 0 0 0,0 0 0 0 0,-1 0-16 0 0,1-2-29 0 0,0 1 0 0 0,0-1 0 0 0,0 0 0 0 0,0 0 0 0 0,0 0 1 0 0,0 0-1 0 0,0 0 0 0 0,1 0 0 0 0,-1 0 0 0 0,0 0 1 0 0,0 0-1 0 0,1 0 0 0 0,-1 0 0 0 0,1-1 0 0 0,-1 1 1 0 0,1 0-1 0 0,-1 0 0 0 0,1-1 0 0 0,0 1 0 0 0,0 0 1 0 0,0-1-1 0 0,-1 1 0 0 0,1 0 0 0 0,0-1 0 0 0,1 1 0 0 0,-1 0 29 0 0,-2-45 60 0 0,2 43-65 0 0,1-4-7 0 0,0 0 0 0 0,0 1 0 0 0,1 0 0 0 0,-1-1 1 0 0,2 1-1 0 0,-1 0 0 0 0,1 0 0 0 0,-1 0 0 0 0,2 0 0 0 0,-1 1 1 0 0,1-1-1 0 0,0 1 0 0 0,0 0 0 0 0,0 0 0 0 0,1 0 0 0 0,-1 0 1 0 0,1 1-1 0 0,0 0 0 0 0,1 0 0 0 0,-1 0 0 0 0,1 1 0 0 0,3-2 12 0 0,21-12-484 0 0,1 2 0 0 0,0 1 0 0 0,30-8 484 0 0,-41 14-125 0 0,126-43-6839 0 0,-122 42 4742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6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4457 0 0,'2'5'218'0'0,"1"-1"1"0"0,-1 1-1 0 0,1-1 0 0 0,-1 1 1 0 0,1-1-1 0 0,0 0 0 0 0,1 0 1 0 0,-1 0-1 0 0,1-1 1 0 0,0 1-1 0 0,3 2-218 0 0,0 0 323 0 0,49 48 142 0 0,2-2 0 0 0,2-3 1 0 0,3-3-1 0 0,1-3 1 0 0,3-2-1 0 0,64 28-465 0 0,691 289-212 0 0,13-33-84 0 0,-567-223 280 0 0,200 62-209 0 0,6-21 1 0 0,29-16 224 0 0,-117-40-1950 0 0,-126-43-3587 0 0,-227-39 4031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1:3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2641 0 0,'4'52'5376'0'0,"9"6"-3358"0"0,-12-53-1888 0 0,1 0-1 0 0,0 1 0 0 0,0-1 0 0 0,0 0 0 0 0,1 0 1 0 0,0 0-1 0 0,0 0 0 0 0,0 0 0 0 0,0-1 1 0 0,1 1-1 0 0,0-1 0 0 0,0 0 0 0 0,0 0 0 0 0,0 0 1 0 0,1-1-1 0 0,-1 1 0 0 0,1-1 0 0 0,1 0-129 0 0,-3-2 117 0 0,0 0 0 0 0,0-1 0 0 0,0 1 0 0 0,0-1 0 0 0,0 0 0 0 0,0 0 0 0 0,0 0 0 0 0,0 0 0 0 0,0 0 0 0 0,-1-1 0 0 0,1 1 0 0 0,0-1 0 0 0,0 0 0 0 0,0 0 0 0 0,0 0 0 0 0,-1 0 0 0 0,1-1 0 0 0,0 1 0 0 0,-1-1 0 0 0,1 1 0 0 0,-1-1 0 0 0,1 0 0 0 0,-1 0-117 0 0,13-11-81 0 0,-1 1 0 0 0,-1-2-1 0 0,7-7 82 0 0,6-7-1502 0 0,-17 19-715 0 0,0 0 1 0 0,-1 0-1 0 0,-1-1 1 0 0,1 0-1 0 0,0-3 2217 0 0,-2 4-2215 0 0</inkml:trace>
  <inkml:trace contextRef="#ctx0" brushRef="#br0" timeOffset="1">396 1 3169 0 0,'0'8'2460'0'0,"1"5"-809"0"0,9-10-6225 0 0,-10-3 3459 0 0,0 0-468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06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1296 2184 0 0,'-29'5'4561'0'0,"27"-2"-2806"0"0,19-4-989 0 0,47-11-134 0 0,33-12-632 0 0,-4 1 318 0 0,544-140 543 0 0,-279 50-1086 0 0,49-37 225 0 0,97-34-114 0 0,1061-289-2625 0 0,-1111 347-3056 0 0,-342 91 3599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17:23.86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204 1 2833 0 0,'-4'0'949'0'0,"1"0"0"0"0,0 0 1 0 0,0 0-1 0 0,0 1 1 0 0,0 0-1 0 0,0-1 0 0 0,0 1 1 0 0,0 0-1 0 0,0 0 0 0 0,0 1-949 0 0,1-1 246 0 0,0 0-1 0 0,1 0 1 0 0,-1 0-1 0 0,1 0 1 0 0,-1 1-1 0 0,1-1 1 0 0,0 0-1 0 0,-1 1 1 0 0,1-1-1 0 0,0 1 1 0 0,0 0-1 0 0,0-1 1 0 0,0 1-246 0 0,-2 6 78 0 0,1 0 0 0 0,0-1 0 0 0,0 1 1 0 0,1 0-1 0 0,0 0 0 0 0,0 0 1 0 0,1 4-79 0 0,0-11 37 0 0,-47 954 788 0 0,44-588-892 0 0,43 343 67 0 0,-39-703 2 0 0,70 643 87 0 0,25 406 712 0 0,-77-795-675 0 0,6 142 111 0 0,-21-359-159 0 0,1-1 0 0 0,4 5-78 0 0,-2-10 117 0 0,-2 0-1 0 0,0 36-116 0 0,-5-74-22 0 0,0 1 0 0 0,1 0 0 0 0,-1-1 0 0 0,0 1 1 0 0,0-1-1 0 0,0 1 0 0 0,0 0 0 0 0,0-1 0 0 0,0 1 0 0 0,0-1 0 0 0,0 1 0 0 0,0 0 0 0 0,0-1 0 0 0,-1 1 0 0 0,1 0 0 0 0,0-1 0 0 0,0 1 0 0 0,0-1 0 0 0,-1 1 0 0 0,1-1 0 0 0,0 1 0 0 0,-1-1 0 0 0,1 1 1 0 0,0-1-1 0 0,-1 1 0 0 0,1-1 0 0 0,-1 1 0 0 0,1-1 0 0 0,-1 0 0 0 0,1 1 0 0 0,-1-1 22 0 0,-14-12-750 0 0,-20-46-456 0 0,28 45 1023 0 0,-147-222-1887 0 0,26 42 1677 0 0,124 185 473 0 0,-1-1-1 0 0,2 1 1 0 0,-1 0 0 0 0,1-1-1 0 0,0 0 1 0 0,1 0 0 0 0,-1 0 0 0 0,2 0-1 0 0,-1-9-79 0 0,4 24 211 0 0,0-1 1 0 0,1 1-1 0 0,-1-1 0 0 0,1 0 0 0 0,0 0 0 0 0,1 0 0 0 0,-1 0 0 0 0,2 0-211 0 0,7 13 114 0 0,10 18-79 0 0,2-1-1 0 0,1-1 0 0 0,2-2 0 0 0,1 0 0 0 0,1-2 0 0 0,2-1 1 0 0,1-2-1 0 0,4 2-34 0 0,-29-24 10 0 0,0 0 0 0 0,1 0 0 0 0,-1-1 0 0 0,1 0 0 0 0,0 0 0 0 0,-1-1 0 0 0,2 0 0 0 0,-1 0 0 0 0,0-1 0 0 0,0 0 0 0 0,1-1 0 0 0,0 0 0 0 0,-1 0 0 0 0,1-1 0 0 0,-1 0 0 0 0,1 0 0 0 0,-1-1 0 0 0,1 0 0 0 0,-1-1 0 0 0,1 1 0 0 0,-1-2 0 0 0,0 1 0 0 0,0-1 0 0 0,0-1 0 0 0,0 1 0 0 0,0-1 0 0 0,-1-1 0 0 0,0 1 0 0 0,0-1 0 0 0,0 0 0 0 0,0-1 0 0 0,-1 0 0 0 0,0 0 0 0 0,0 0 0 0 0,-1-1 0 0 0,5-6-10 0 0,14-26-271 0 0,-2-1 0 0 0,-2 0 0 0 0,-1-2 0 0 0,-2 0 0 0 0,2-16 271 0 0,12-52-4520 0 0,8-62 4520 0 0,3-94-5854 0 0,-42 263 5768 0 0,14-101-4468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8 0 0,'7'-1'4605'0'0,"23"-7"-3345"0"0,4 3-1009 0 0,-1 2 0 0 0,1 1 1 0 0,0 1-1 0 0,-1 2 0 0 0,1 2 0 0 0,0 1 0 0 0,12 4-251 0 0,83 15 140 0 0,1-6-1 0 0,0-5 1 0 0,84-6-140 0 0,393-34 52 0 0,-172-14 93 0 0,121-9 7 0 0,-474 43-482 0 0,26 0-1911 0 0,-35 8-2229 0 0,-54 2 3120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7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16 4017 0 0,'-9'-16'4724'0'0,"8"28"-1851"0"0,0 13-2746 0 0,-2 93 381 0 0,5 0 0 0 0,6-1 0 0 0,7 19-508 0 0,7 109-3400 0 0,-21-221 2425 0 0,-1-11-624 0 0,1 1 0 0 0,0-1 1 0 0,1 0-1 0 0,2 9 1599 0 0,-1-13-2487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8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4137 0 0,'2'7'520'0'0,"-1"-1"-1"0"0,1 0 1 0 0,0 0 0 0 0,1 0 0 0 0,-1 0-1 0 0,1 0 1 0 0,1 1-520 0 0,5 11 635 0 0,5 17 15 0 0,5 10-454 0 0,1 1-1 0 0,2-2 1 0 0,20 28-196 0 0,-22-40-332 0 0,31 40-1621 0 0,-45-65 1140 0 0,0-1 0 0 0,0-1 0 0 0,1 1 0 0 0,-1-1 0 0 0,8 4 813 0 0,-2-6-1330 0 0,-5-3-629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8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329 283 3577 0 0,'-46'55'6408'0'0,"-16"41"-4856"0"0,27-39-1097 0 0,-93 127-1761 0 0,95-138-1088 0 0,11-15-4012 0 0,19-27 4528 0 0</inkml:trace>
  <inkml:trace contextRef="#ctx0" brushRef="#br0" timeOffset="1">515 1 5977 0 0,'2'7'503'0'0,"0"0"0"0"0,0 0 0 0 0,-1 0-1 0 0,0 0 1 0 0,0 1 0 0 0,0-1 0 0 0,-1 4-503 0 0,-1 74 1594 0 0,7 380-286 0 0,12-249-1418 0 0,-1-50-5316 0 0,-16-133 2080 0 0,-1-17-163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9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1008 0 0,'20'-3'7771'0'0,"18"-9"-6203"0"0,13-3-2262 0 0,-19 9 345 0 0,73-11 618 0 0,-97 16-790 0 0,1 1 0 0 0,-1 0 1 0 0,0 0-1 0 0,0 1 0 0 0,1 0 0 0 0,-1 0 0 0 0,0 1 1 0 0,0 0-1 0 0,0 0 0 0 0,7 4 521 0 0,-15-6-101 0 0,1 0 1 0 0,-1 0-1 0 0,1 0 1 0 0,0 1-1 0 0,-1-1 1 0 0,0 0-1 0 0,1 1 1 0 0,-1-1-1 0 0,1 0 1 0 0,-1 1-1 0 0,1-1 1 0 0,-1 1-1 0 0,0-1 1 0 0,1 1-1 0 0,-1-1 1 0 0,0 1-1 0 0,1-1 1 0 0,-1 1-1 0 0,0-1 1 0 0,0 1-1 0 0,1-1 1 0 0,-1 1-1 0 0,0-1 1 0 0,0 1-1 0 0,0 0 101 0 0,0 2-1844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9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26 1488 0 0,'-12'19'3682'0'0,"12"-18"-3598"0"0,0-1 0 0 0,0 0 1 0 0,0 1-1 0 0,0-1 0 0 0,0 1 0 0 0,0-1 0 0 0,0 1 1 0 0,1-1-1 0 0,-1 0 0 0 0,0 1 0 0 0,0-1 0 0 0,0 0 1 0 0,1 1-1 0 0,-1-1 0 0 0,0 1 0 0 0,0-1 0 0 0,1 0 0 0 0,-1 0 1 0 0,0 1-1 0 0,1-1 0 0 0,-1 0 0 0 0,0 1 0 0 0,1-1 1 0 0,-1 0-1 0 0,1 0 0 0 0,-1 0 0 0 0,0 0 0 0 0,1 1 0 0 0,0-1-84 0 0,42 4 1597 0 0,-38-4-1684 0 0,76-2-35 0 0,0-4 1 0 0,14-5 121 0 0,-75 8-554 0 0,9 0-1024 0 0,-1-2-1 0 0,0-1 0 0 0,0-1 1 0 0,1-2 1578 0 0,-14 2-2002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39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30 4369 0 0,'0'-2'278'0'0,"0"1"0"0"0,0 0 0 0 0,0-1 1 0 0,1 1-1 0 0,-1-1 0 0 0,-1 1 0 0 0,1 0 0 0 0,0-1 0 0 0,0 1 1 0 0,0-1-1 0 0,-1 1 0 0 0,1 0 0 0 0,-1-1 0 0 0,1 1 0 0 0,-1 0 1 0 0,0-1-1 0 0,1 1 0 0 0,-1 0 0 0 0,0 0 0 0 0,-1-1-278 0 0,2 2 110 0 0,-1 0 1 0 0,0 0-1 0 0,0 0 0 0 0,0 0 0 0 0,0 1 0 0 0,1-1 1 0 0,-1 0-1 0 0,0 0 0 0 0,0 1 0 0 0,1-1 0 0 0,-1 1 1 0 0,0-1-1 0 0,0 1 0 0 0,1-1 0 0 0,-1 1 1 0 0,0-1-1 0 0,1 1 0 0 0,-1-1 0 0 0,1 1 0 0 0,-1 0 1 0 0,1-1-1 0 0,-1 1 0 0 0,1 0 0 0 0,-1 0-110 0 0,-37 62 1168 0 0,33-52-863 0 0,-22 37-292 0 0,2 1-1 0 0,2 2 1 0 0,2 0 0 0 0,3 2 0 0 0,2 0 0 0 0,2 0 0 0 0,3 1-1 0 0,1 5-12 0 0,9-46-138 0 0,1 0 0 0 0,0 0 0 0 0,1 0 0 0 0,0 0 0 0 0,1 0 0 0 0,0 0 0 0 0,1 0 0 0 0,0-1 0 0 0,2 0-1 0 0,-1 1 1 0 0,1-1 0 0 0,1-1 0 0 0,5 9 138 0 0,-8-14-285 0 0,1 0-1 0 0,0-1 0 0 0,0 0 0 0 0,0 0 1 0 0,1 0-1 0 0,0 0 0 0 0,0-1 1 0 0,0 0-1 0 0,0 0 0 0 0,1 0 1 0 0,-1 0-1 0 0,1-1 0 0 0,0 0 1 0 0,0-1-1 0 0,0 1 0 0 0,0-1 1 0 0,1 0-1 0 0,-1 0 0 0 0,1-1 0 0 0,-1 0 1 0 0,1 0-1 0 0,0-1 0 0 0,-1 0 1 0 0,1 0-1 0 0,0 0 0 0 0,-1-1 1 0 0,6-1 285 0 0,-5 1-570 0 0,1-1 0 0 0,-1 0 0 0 0,0 0 0 0 0,0-1 0 0 0,0 0 0 0 0,1-1 570 0 0,4-4-1216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0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2369 0 0,'-1'105'8567'0'0,"-2"3"-6509"0"0,0 118-2227 0 0,3-225 128 0 0,-1 6-159 0 0,1-1 0 0 0,0 1 0 0 0,1-1 1 0 0,-1 1-1 0 0,1-1 0 0 0,1 1 0 0 0,-1-1 0 0 0,1 0 0 0 0,1 4 200 0 0,0-15-249 0 0,0 0 0 0 0,-1 0-1 0 0,0 0 1 0 0,0-1 0 0 0,0 1 0 0 0,-1-1 0 0 0,1-1 249 0 0,6-39-480 0 0,2-1 0 0 0,5-7 480 0 0,10-49-449 0 0,-18 71 328 0 0,1 0 0 0 0,6-14 121 0 0,-11 36 22 0 0,1 1 0 0 0,0 0 1 0 0,0 0-1 0 0,1 0 0 0 0,1 0 0 0 0,-1 1 1 0 0,1 0-1 0 0,0 0 0 0 0,1 0 0 0 0,3-2-22 0 0,-10 10 36 0 0,1-1 0 0 0,0 0-1 0 0,-1 1 1 0 0,1-1 0 0 0,0 0 0 0 0,0 1-1 0 0,-1-1 1 0 0,1 1 0 0 0,0-1-1 0 0,0 1 1 0 0,0 0 0 0 0,0-1-1 0 0,0 1 1 0 0,0 0 0 0 0,0-1-1 0 0,0 1 1 0 0,0 0 0 0 0,0 0 0 0 0,0 0-1 0 0,0 0 1 0 0,0 0 0 0 0,0 0-1 0 0,0 0 1 0 0,0 0 0 0 0,0 1-1 0 0,-1-1 1 0 0,1 0 0 0 0,0 1 0 0 0,1-1-36 0 0,-1 2 65 0 0,1-1 0 0 0,0 0 0 0 0,-1 1 0 0 0,0 0 0 0 0,1-1 0 0 0,-1 1 0 0 0,0 0 0 0 0,0 0 1 0 0,0-1-1 0 0,0 1 0 0 0,0 0 0 0 0,0 0 0 0 0,0 2-65 0 0,3 11 378 0 0,0 1 1 0 0,-1-1-1 0 0,1 15-378 0 0,-3-20 137 0 0,11 60 762 0 0,13 38-899 0 0,1 4 730 0 0,-26-111-754 0 0,0-1-1 0 0,0 1 1 0 0,0 0 0 0 0,0-1 0 0 0,0 1 0 0 0,1-1-1 0 0,-1 1 1 0 0,0-1 0 0 0,0 1 0 0 0,0 0 0 0 0,1-1 0 0 0,-1 1-1 0 0,0-1 1 0 0,0 1 0 0 0,1-1 0 0 0,-1 1 0 0 0,1-1-1 0 0,-1 0 1 0 0,0 1 0 0 0,1-1 0 0 0,-1 1 0 0 0,1-1 0 0 0,-1 0-1 0 0,1 1 1 0 0,-1-1 0 0 0,1 0 0 0 0,-1 0 0 0 0,1 1-1 0 0,-1-1 1 0 0,1 0 0 0 0,-1 0 0 0 0,1 0 0 0 0,0 0 24 0 0,17-10-812 0 0,15-28-194 0 0,-31 35 989 0 0,12-17-323 0 0,-2-2 1 0 0,0 0-1 0 0,-1 0 0 0 0,7-24 340 0 0,-9 23-57 0 0,0 1 0 0 0,2 0 0 0 0,0 0 0 0 0,15-19 57 0 0,-26 40 44 0 0,1-1 0 0 0,0 1 0 0 0,-1 0 1 0 0,1 0-1 0 0,0 0 0 0 0,0 0 0 0 0,-1 0 0 0 0,1 0 0 0 0,0 1 0 0 0,0-1 0 0 0,0 0 0 0 0,0 0 0 0 0,0 1 0 0 0,0-1 1 0 0,0 0-1 0 0,1 1 0 0 0,-1-1 0 0 0,0 1 0 0 0,0 0 0 0 0,0-1 0 0 0,0 1 0 0 0,1 0 0 0 0,-1-1 0 0 0,0 1 1 0 0,0 0-1 0 0,1 0 0 0 0,-1 0 0 0 0,0 0-44 0 0,1 1 85 0 0,-1 0 0 0 0,1 0 0 0 0,-1 1 1 0 0,1-1-1 0 0,-1 0 0 0 0,0 0 0 0 0,0 1 0 0 0,0-1 1 0 0,1 0-1 0 0,-1 1 0 0 0,0-1 0 0 0,-1 1 0 0 0,1 0 1 0 0,0-1-1 0 0,0 1 0 0 0,-1 0 0 0 0,1 0-85 0 0,4 15 696 0 0,-1-1 0 0 0,0 1 0 0 0,1 17-696 0 0,-4-27 85 0 0,6 69 604 0 0,-6-49-940 0 0,2 0-1 0 0,1-1 0 0 0,6 24 252 0 0,-8-43-594 0 0,7 18-2590 0 0,-9-23 2706 0 0,1-1 1 0 0,0 1-1 0 0,0-1 1 0 0,0 0-1 0 0,0 1 1 0 0,0-1-1 0 0,0 0 1 0 0,1 1-1 0 0,-1-1 1 0 0,0 0-1 0 0,0 0 1 0 0,1 0-1 0 0,-1 0 1 0 0,1 0 477 0 0,3 1-2694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7:57:13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9386 0 0,'-3'8'211'0'0,"-1"0"-1"0"0,1 0 1 0 0,0 0-1 0 0,0 1 1 0 0,1-1-1 0 0,0 1 1 0 0,1-1-1 0 0,0 7-210 0 0,4-6-1796 0 0,4-4-3369 0 0,-5-4 1064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2:46.996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273 209 376 0 0,'-18'-24'6510'0'0,"9"12"-3411"0"0,8 12-3047 0 0,1-1 0 0 0,0 1-1 0 0,0 0 1 0 0,0 0 0 0 0,0 0 0 0 0,0 0-1 0 0,0 0 1 0 0,0 0 0 0 0,0 0 0 0 0,0 0-1 0 0,0 0 1 0 0,0 0 0 0 0,0-1 0 0 0,0 1-1 0 0,-1 0 1 0 0,1 0 0 0 0,0 0 0 0 0,0 0-1 0 0,0 0 1 0 0,0 0 0 0 0,0 0 0 0 0,0 0-1 0 0,0 0 1 0 0,0 0 0 0 0,-1 0 0 0 0,1 0-1 0 0,0 0 1 0 0,0 0 0 0 0,0 0 0 0 0,0 0-1 0 0,0 0 1 0 0,0 0 0 0 0,0 0 0 0 0,-1 0-1 0 0,1 0 1 0 0,0 0 0 0 0,0 0 0 0 0,0 0-1 0 0,0 0 1 0 0,0 0 0 0 0,0 0 0 0 0,0 1-1 0 0,0-1 1 0 0,0 0 0 0 0,-1 0 0 0 0,1 0-1 0 0,0 0 1 0 0,0 0 0 0 0,0 0 0 0 0,0 0-1 0 0,0 0 1 0 0,0 0 0 0 0,0 0 0 0 0,0 1-1 0 0,0-1 1 0 0,0 0 0 0 0,0 0 0 0 0,0 0-1 0 0,0 0 1 0 0,0 0 0 0 0,0 0 0 0 0,0 0-1 0 0,0 0 1 0 0,0 1 0 0 0,0-1 0 0 0,0 0-1 0 0,0 0 1 0 0,0 0-52 0 0,-12 87 686 0 0,4 0-1 0 0,3 0 0 0 0,6 45-685 0 0,-1-75 141 0 0,37 1187 329 0 0,-33-1183-417 0 0,3 52 94 0 0,-5-1-1 0 0,-6 29-146 0 0,-1-100 46 0 0,3-24-188 0 0,1-17 108 0 0,1 0 0 0 0,0 0 0 0 0,0 0 0 0 0,0 0 0 0 0,0 0-1 0 0,0 0 1 0 0,0 0 0 0 0,0 0 0 0 0,0 0 0 0 0,0 0 0 0 0,0 0 0 0 0,0 0 0 0 0,0 0 0 0 0,0 0 0 0 0,0 0 0 0 0,-1 0-1 0 0,1 0 1 0 0,0 0 34 0 0,5-3-24 0 0,0 0-1 0 0,0 1 1 0 0,0 0-1 0 0,0 0 1 0 0,1 0-1 0 0,-1 0 1 0 0,0 1-1 0 0,1 0 0 0 0,5-1 25 0 0,-8 1-24 0 0,53-7-235 0 0,0 1-1 0 0,0 4 1 0 0,1 1 0 0 0,39 6 259 0 0,64-2-198 0 0,38-6 0 0 0,276-15 256 0 0,-296 12 1061 0 0,-181 6-1143 0 0,1 0-1 0 0,-1 0 1 0 0,1 0 0 0 0,-1 0 0 0 0,1 0-1 0 0,0 0 1 0 0,-1-1 0 0 0,1 1 0 0 0,0-1-1 0 0,0 0 1 0 0,0 1 0 0 0,1-1 0 0 0,-1 0-1 0 0,0 0 1 0 0,0 0 0 0 0,1-1 0 0 0,0 1-1 0 0,-1 0 1 0 0,1-1 0 0 0,0 1 0 0 0,0 0-1 0 0,0-1 1 0 0,0 1 0 0 0,1-1 24 0 0,-5-9-130 0 0,1 0 1 0 0,0-1-1 0 0,1 1 1 0 0,0-6 129 0 0,-30-313-546 0 0,9-226 546 0 0,7 79 63 0 0,14 248 15 0 0,4 133 246 0 0,-4 1-1 0 0,-11-66-323 0 0,-22-34 547 0 0,36 195-520 0 0,0-1-1 0 0,0 1 0 0 0,-1 0 1 0 0,1-1-1 0 0,-1 1 0 0 0,1 0 1 0 0,-1-1-1 0 0,1 1 0 0 0,-1 0 1 0 0,0 0-1 0 0,0 0 0 0 0,0-1 1 0 0,1 1-1 0 0,-1 0 0 0 0,0 0 1 0 0,0 0-1 0 0,-1 0 0 0 0,1 1 1 0 0,0-1-1 0 0,0 0 0 0 0,0 0 1 0 0,-1 1-1 0 0,1-1 0 0 0,0 1 1 0 0,0-1-1 0 0,-1 1 0 0 0,1-1 1 0 0,-1 1-1 0 0,1 0 0 0 0,0 0 1 0 0,-1-1-1 0 0,1 1 0 0 0,-1 0 1 0 0,1 0-1 0 0,0 1 0 0 0,-1-1 1 0 0,1 0-1 0 0,-2 1-26 0 0,-8 1 168 0 0,-1 1 0 0 0,1 0-1 0 0,0 1 1 0 0,-10 4-168 0 0,-11 3 185 0 0,-20-2 151 0 0,0-3 1 0 0,-1-3-1 0 0,0-1 1 0 0,1-3 0 0 0,-13-4-337 0 0,-70 1 109 0 0,-95-4-796 0 0,-60 0-2208 0 0,241 9 284 0 0,0 3 0 0 0,1 2 0 0 0,0 2 0 0 0,-42 13 2611 0 0,41-5-4610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5649 0 0,'2'55'4984'0'0,"-1"34"-2821"0"0,-6 21-2163 0 0,5-63-5064 0 0,0-47 4951 0 0,0 0-1 0 0,0 0 1 0 0,0-1-1 0 0,0 1 1 0 0,0 0-1 0 0,0 0 1 0 0,1 0-1 0 0,-1 0 1 0 0,0 0-1 0 0,0 0 1 0 0,0 0-1 0 0,0 0 1 0 0,0 0-1 0 0,0 0 0 0 0,0 0 1 0 0,0 0-1 0 0,0 0 1 0 0,0 0-1 0 0,1 0 1 0 0,-1 0-1 0 0,0 0 1 0 0,0 0-1 0 0,0 0 1 0 0,0 0-1 0 0,0 0 1 0 0,0 0-1 0 0,0 0 1 0 0,0 0-1 0 0,0 0 1 0 0,0 0-1 0 0,1 0 1 0 0,-1 0-1 0 0,0 0 1 0 0,0 0-1 0 0,0 1 0 0 0,0-1 1 0 0,0 0-1 0 0,0 0 1 0 0,0 0-1 0 0,0 0 1 0 0,0 0-1 0 0,0 0 1 0 0,0 0-1 0 0,0 0 1 0 0,0 0-1 0 0,0 0 1 0 0,0 0-1 0 0,0 0 1 0 0,0 1-1 0 0,1-1 1 0 0,-1 0-1 0 0,0 0 1 0 0,0 0 113 0 0,1-1-1223 0 0,1-2 738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0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4313 0 0,'-2'6'497'0'0,"0"0"0"0"0,1 0 0 0 0,0 0-1 0 0,1 0 1 0 0,-1 0 0 0 0,1 1 0 0 0,0-1 0 0 0,1 1-497 0 0,-2 27 1386 0 0,1-34-1382 0 0,-12 110 1558 0 0,12-102-1556 0 0,-1 1-1 0 0,1-1 1 0 0,1 0-1 0 0,0 0 1 0 0,0 1-1 0 0,1-1 1 0 0,0 0-1 0 0,0 0 1 0 0,1-1-1 0 0,0 1 1 0 0,0 0-1 0 0,1 0-5 0 0,-1-4-10 0 0,0-1 0 0 0,0 1 0 0 0,0-1 0 0 0,1 0 0 0 0,-1 0 0 0 0,1 0 0 0 0,0-1 0 0 0,0 1 0 0 0,0-1 0 0 0,0 0 0 0 0,0 0 0 0 0,0 0-1 0 0,0-1 1 0 0,1 0 0 0 0,-1 1 0 0 0,1-1 0 0 0,-1-1 0 0 0,1 1 0 0 0,-1-1 0 0 0,1 0 0 0 0,0 0 0 0 0,-1 0 0 0 0,1 0 10 0 0,18-2-16 0 0,1-2 0 0 0,-1 0 0 0 0,0-1 0 0 0,4-3 16 0 0,15-2-57 0 0,-28 7-7 0 0,1 1-278 0 0,0-1 0 0 0,0-1-1 0 0,0 0 1 0 0,0-1 0 0 0,0-1 0 0 0,-1 0-1 0 0,0-1 1 0 0,-1 0 0 0 0,2-2 342 0 0,-13 8-318 0 0,-1-1 1 0 0,1 0 0 0 0,-1 1-1 0 0,1-1 1 0 0,-1 0 0 0 0,1 0-1 0 0,-1 0 1 0 0,0 0 0 0 0,0 0-1 0 0,0 0 1 0 0,0 0 0 0 0,0 0-1 0 0,-1-1 1 0 0,1 1 0 0 0,-1 0-1 0 0,1 0 1 0 0,-1-1 0 0 0,0-1 317 0 0,0-4-2090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13 283 5337 0 0,'-5'29'1150'0'0,"1"0"1"0"0,2 1-1 0 0,1 0 0 0 0,2 28-1150 0 0,-1 34 1314 0 0,0-46-902 0 0,2 1 1 0 0,6 31-413 0 0,-2-23-3152 0 0,-2 31 3152 0 0,-6-74-2469 0 0,2-12 2235 0 0,0 0 0 0 0,0 0-1 0 0,0 0 1 0 0,0 0-1 0 0,0 0 1 0 0,0-1-1 0 0,-1 1 1 0 0,1 0 0 0 0,0 0-1 0 0,0 0 1 0 0,0 0-1 0 0,0 0 1 0 0,0 0-1 0 0,0 0 1 0 0,0 0 0 0 0,0 0-1 0 0,0 0 1 0 0,-1 0-1 0 0,1 0 1 0 0,0 0 0 0 0,0 0-1 0 0,0 0 1 0 0,0 0-1 0 0,0 0 1 0 0,0 0-1 0 0,0 0 235 0 0,0-4-353 0 0</inkml:trace>
  <inkml:trace contextRef="#ctx0" brushRef="#br0" timeOffset="1">190 43 2569 0 0,'1'-3'151'0'0,"0"1"1"0"0,0-1-1 0 0,0 1 1 0 0,0 0-1 0 0,0 0 1 0 0,1 0 0 0 0,-1-1-1 0 0,1 1 1 0 0,-1 0-1 0 0,1 1 1 0 0,0-1-1 0 0,0 0 1 0 0,0 0-1 0 0,0 1 1 0 0,0-1 0 0 0,0 1-1 0 0,0 0 1 0 0,0-1-1 0 0,1 1 1 0 0,-1 0-1 0 0,0 0 1 0 0,1 1 0 0 0,-1-1-1 0 0,1 0 1 0 0,-1 1-1 0 0,1 0 1 0 0,-1-1-1 0 0,1 1 1 0 0,-1 0 0 0 0,1 0-1 0 0,-1 1 1 0 0,1-1-1 0 0,-1 0 1 0 0,1 1-1 0 0,0 0-151 0 0,1 1 222 0 0,0 0 0 0 0,0 0 0 0 0,0 1 0 0 0,0-1 0 0 0,0 1-1 0 0,0 1 1 0 0,-1-1 0 0 0,1 0 0 0 0,-1 1 0 0 0,0-1 0 0 0,0 1-1 0 0,0 0 1 0 0,0 0 0 0 0,-1 0 0 0 0,0 1 0 0 0,0-1 0 0 0,0 0 0 0 0,0 2-222 0 0,10 32 749 0 0,-1 0-1 0 0,-2 1 1 0 0,-2 0 0 0 0,-2 1 0 0 0,-1-1 0 0 0,-2 5-749 0 0,-1 91 1283 0 0,-6 17-1283 0 0,3-118 19 0 0,1-1 36 0 0,-2-1-1 0 0,-2 0 0 0 0,0 0 0 0 0,-5 10-54 0 0,7-31-448 0 0,-1 0 0 0 0,0 0 1 0 0,-1 0-1 0 0,0-1 0 0 0,-1 0 0 0 0,-3 5 448 0 0,5-10-779 0 0,1 0 0 0 0,-1-1 0 0 0,0 1-1 0 0,0-1 1 0 0,-1 0 0 0 0,1 0 0 0 0,-1-1-1 0 0,0 1 1 0 0,0-1 0 0 0,0 0 0 0 0,0-1-1 0 0,-5 3 780 0 0,0-3-2328 0 0,-1 1-1177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2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1816 0 0,'5'-3'388'0'0,"0"1"0"0"0,1 0 0 0 0,-1 1-1 0 0,1-1 1 0 0,-1 1 0 0 0,1 0 0 0 0,0 0-1 0 0,0 1 1 0 0,-1 0 0 0 0,1 0 0 0 0,0 0-388 0 0,13-1 369 0 0,20-3-119 0 0,86-8-475 0 0,42 4 225 0 0,-163 8-243 0 0,1 0-109 0 0,-1 0 1 0 0,1 0-1 0 0,-1 0 0 0 0,0 0 1 0 0,1 1-1 0 0,-1 0 1 0 0,0 0-1 0 0,1 0 0 0 0,-1 0 1 0 0,1 1 351 0 0,-7 3-1549 0 0,0 0 389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1 136 784 0 0,'81'-2'5503'0'0,"26"-6"-5503"0"0,-2-6 44 0 0,71-18-44 0 0,-167 30-426 0 0,0 0 1 0 0,0-1 0 0 0,0 0 0 0 0,0-1-1 0 0,6-2 426 0 0,-14 5-104 0 0,1 0-1 0 0,-1 0 1 0 0,1 0-1 0 0,-1 0 0 0 0,1 0 1 0 0,-1 0-1 0 0,1 0 1 0 0,-1 0-1 0 0,0-1 0 0 0,0 1 1 0 0,0 0-1 0 0,0-1 1 0 0,0 1-1 0 0,0-1 1 0 0,0 0-1 0 0,0 1 0 0 0,0-1 1 0 0,-1 0-1 0 0,1 1 1 0 0,-1-1-1 0 0,1 0 0 0 0,-1 0 1 0 0,0 1-1 0 0,0-1 1 0 0,0 0-1 0 0,0 0 0 0 0,0 0 1 0 0,0 1-1 0 0,0-1 1 0 0,0 0-1 0 0,-1 0 1 0 0,0-1 104 0 0,-2-6-850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3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11 1408 0 0,'-1'0'165'0'0,"1"-1"0"0"0,-1 0 0 0 0,0 0-1 0 0,1 0 1 0 0,-1 1 0 0 0,0-1 0 0 0,0 0 0 0 0,0 1-1 0 0,1-1 1 0 0,-1 1 0 0 0,0-1 0 0 0,0 1 0 0 0,0-1-1 0 0,0 1 1 0 0,0 0 0 0 0,0-1 0 0 0,0 1-1 0 0,0 0 1 0 0,0 0 0 0 0,0 0 0 0 0,0 0 0 0 0,0 0-1 0 0,0 0 1 0 0,0 0 0 0 0,-1 0 0 0 0,1 0-1 0 0,0 0 1 0 0,0 0 0 0 0,0 1 0 0 0,0-1 0 0 0,0 0-1 0 0,0 1 1 0 0,1-1 0 0 0,-1 1 0 0 0,0-1 0 0 0,0 1-1 0 0,0 0 1 0 0,0-1 0 0 0,0 1 0 0 0,0 0-165 0 0,0 1 70 0 0,0-1 0 0 0,1 0 1 0 0,-1 1-1 0 0,0-1 1 0 0,1 0-1 0 0,-1 1 0 0 0,1-1 1 0 0,0 1-1 0 0,-1-1 1 0 0,1 1-1 0 0,0-1 0 0 0,0 1 1 0 0,0-1-1 0 0,0 1 1 0 0,0-1-1 0 0,0 1 0 0 0,0-1 1 0 0,1 1-1 0 0,-1-1 1 0 0,1 1-1 0 0,-1-1 0 0 0,1 0 1 0 0,-1 1-1 0 0,1-1 1 0 0,0 0-1 0 0,-1 1 0 0 0,1-1 1 0 0,0 0-1 0 0,0 0 0 0 0,0 0-70 0 0,9 10 79 0 0,-1-2-1 0 0,2 1 0 0 0,-1-1 1 0 0,1-1-1 0 0,1 0 0 0 0,0-1 0 0 0,1 1-78 0 0,-4-3 101 0 0,1 0-1 0 0,-1 1 1 0 0,0 0-1 0 0,0 1 1 0 0,-1 0-1 0 0,0 0 1 0 0,0 1-1 0 0,-1 0 1 0 0,0 0-1 0 0,0 1 1 0 0,-1 0-1 0 0,3 4-100 0 0,-6-6 108 0 0,-1-1-1 0 0,1 1 0 0 0,-1 0 1 0 0,0 0-1 0 0,0 0 1 0 0,-1 1-1 0 0,0-1 0 0 0,-1 0 1 0 0,1 0-1 0 0,-1 1 1 0 0,-1-1-1 0 0,1 0 0 0 0,-1 1 1 0 0,0-1-1 0 0,-1 0 1 0 0,0 0-1 0 0,0 0 0 0 0,-1 0 1 0 0,1 0-1 0 0,-2 0-107 0 0,-9 17 134 0 0,-1 0-1 0 0,-1 0 0 0 0,-1-2 1 0 0,-14 16-134 0 0,-5 8-1145 0 0,-22 23-3310 0 0,15-20-1473 0 0,34-37 4435 0 0,1-1-25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47 576 0 0,'7'-47'6954'0'0,"-5"51"-6683"0"0,-1 0 0 0 0,0 0 0 0 0,0 0 0 0 0,0 0 0 0 0,-1 0 0 0 0,1 0 0 0 0,-1 0 0 0 0,0 0 0 0 0,0 0 0 0 0,0 1-271 0 0,-7 125 2147 0 0,6 69-2147 0 0,20 131-2713 0 0,-18-322 1817 0 0,0 1 1 0 0,-1-1-1 0 0,0 1 1 0 0,0-1-1 0 0,-1 1 0 0 0,0-1 1 0 0,-1 0-1 0 0,0 1 1 0 0,-3 6 895 0 0,3-10-1606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4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2345 0 0,'21'26'3226'0'0,"-12"-13"-2655"0"0,-2 1 0 0 0,1 0 0 0 0,-2 1 1 0 0,1 0-1 0 0,1 8-571 0 0,22 48 231 0 0,23 16 266 0 0,57 71-497 0 0,-85-124 348 0 0,-19-26-453 0 0,34 51-417 0 0,-21-18-3957 0 0,-19-41 4420 0 0,0 0 1 0 0,1 0 0 0 0,-1 0-1 0 0,0 0 1 0 0,0 0-1 0 0,0 0 1 0 0,0 0-1 0 0,0 0 1 0 0,0 1-1 0 0,0-1 1 0 0,0 0-1 0 0,0 0 1 0 0,0 0-1 0 0,1 0 1 0 0,-1 0-1 0 0,0 0 1 0 0,0 0-1 0 0,0 1 1 0 0,0-1-1 0 0,0 0 1 0 0,0 0-1 0 0,0 0 1 0 0,0 0-1 0 0,0 0 1 0 0,0 0 0 0 0,0 1-1 0 0,0-1 1 0 0,0 0-1 0 0,0 0 1 0 0,0 0-1 0 0,0 0 1 0 0,0 0-1 0 0,0 0 1 0 0,0 1-1 0 0,-1-1 1 0 0,1 0-1 0 0,0 0 1 0 0,0 0-1 0 0,0 0 1 0 0,0 0-1 0 0,0 0 1 0 0,0 0-1 0 0,0 1 1 0 0,0-1-1 0 0,0 0 1 0 0,0 0 0 0 0,-1 0-1 0 0,1 0 1 0 0,0 0-1 0 0,0 0 1 0 0,0 0-1 0 0,0 0 1 0 0,0 0-1 0 0,0 0 1 0 0,-1 0-1 0 0,1 0 1 0 0,0 0-1 0 0,0 0 1 0 0,0 0-1 0 0,0 0 1 0 0,0 0-1 0 0,0 0 1 0 0,-1 0-1 0 0,1 0 1 0 0,0 0-1 0 0,0 0 59 0 0,-2 0-529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4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 2745 0 0,'-4'3'258'0'0,"1"1"0"0"0,-1 0 0 0 0,1 0 0 0 0,0 0 1 0 0,0 0-1 0 0,0 0 0 0 0,0 1 0 0 0,1-1 0 0 0,0 1 1 0 0,0 0-1 0 0,0 0 0 0 0,0 0 0 0 0,1 2-258 0 0,-11 21 743 0 0,-126 210 1185 0 0,60-108-4545 0 0,53-75-1798 0 0,24-50 2683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4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3977 0 0,'5'12'728'0'0,"0"0"0"0"0,-1 0 0 0 0,-1 0 0 0 0,0 0 0 0 0,-1 1 1 0 0,0-1-1 0 0,0 1 0 0 0,-2 5-728 0 0,-3 110 1602 0 0,-1-44-1408 0 0,8 71 13 0 0,0-66-3837 0 0,-7 83 3630 0 0,3-117-6763 0 0,2-50 5359 0 0</inkml:trace>
  <inkml:trace contextRef="#ctx0" brushRef="#br0" timeOffset="1">294 252 3553 0 0,'132'-5'5143'0'0,"-73"1"-5371"0"0,-1 3 0 0 0,1 2 0 0 0,3 4 228 0 0,-61-5-129 0 0,0 0-1 0 0,0 0 0 0 0,0 0 0 0 0,0 0 0 0 0,0 0 0 0 0,0 1 0 0 0,0-1 1 0 0,0 0-1 0 0,0 1 0 0 0,0-1 0 0 0,0 1 0 0 0,0-1 0 0 0,0 1 1 0 0,0-1-1 0 0,0 1 0 0 0,0 0 0 0 0,0 0 0 0 0,-1-1 0 0 0,1 1 1 0 0,0 0-1 0 0,0 0 130 0 0,-1 0-150 0 0,0 0 0 0 0,0 0 0 0 0,0 0 1 0 0,0-1-1 0 0,0 1 0 0 0,0 0 0 0 0,0 0 1 0 0,0-1-1 0 0,0 1 0 0 0,0 0 0 0 0,0 0 1 0 0,-1-1-1 0 0,1 1 0 0 0,0 0 0 0 0,-1-1 0 0 0,1 1 1 0 0,0 0-1 0 0,-1-1 0 0 0,1 1 0 0 0,-1 0 1 0 0,1-1-1 0 0,-1 1 0 0 0,1-1 0 0 0,-1 1 1 0 0,1-1-1 0 0,-1 1 0 0 0,0-1 0 0 0,0 1 150 0 0,-6 5-1084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48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37 4153 0 0,'-11'-19'1587'0'0,"1"2"2099"0"0,10 17-3619 0 0,-1 0-1 0 0,1 0 1 0 0,-1 1 0 0 0,1-1-1 0 0,-1 0 1 0 0,1 0 0 0 0,-1 1-1 0 0,1-1 1 0 0,-1 0 0 0 0,1 1-1 0 0,-1-1 1 0 0,1 0 0 0 0,-1 1 0 0 0,1-1-1 0 0,0 1 1 0 0,-1-1 0 0 0,1 0-1 0 0,0 1 1 0 0,-1-1 0 0 0,1 1-1 0 0,0-1 1 0 0,0 1 0 0 0,-1 0-1 0 0,1-1 1 0 0,0 1 0 0 0,0-1-1 0 0,0 1 1 0 0,0-1 0 0 0,0 1-1 0 0,0-1 1 0 0,0 1 0 0 0,0 0-1 0 0,0-1 1 0 0,0 1 0 0 0,0-1 0 0 0,0 1-67 0 0,-4 27 340 0 0,1-1 0 0 0,1 1 0 0 0,1 0 1 0 0,1 0-1 0 0,2-1-340 0 0,-1 30 191 0 0,-1-25-131 0 0,-14 833 541 0 0,6-802-1885 0 0,2-27-1537 0 0,4 0-4380 0 0,2-35 4135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5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20 440 0 0,'-1'0'83'0'0,"1"0"0"0"0,0 0-1 0 0,0 0 1 0 0,-1 0 0 0 0,1 1-1 0 0,0-1 1 0 0,0 0 0 0 0,-1 0 0 0 0,1 1-1 0 0,0-1 1 0 0,0 0 0 0 0,0 0-1 0 0,-1 1 1 0 0,1-1 0 0 0,0 0-1 0 0,0 0 1 0 0,0 1 0 0 0,0-1 0 0 0,0 0-1 0 0,0 1 1 0 0,0-1 0 0 0,0 0-1 0 0,0 1 1 0 0,0-1 0 0 0,0 0 0 0 0,0 0-1 0 0,0 1 1 0 0,0-1 0 0 0,0 0-1 0 0,0 1 1 0 0,0-1 0 0 0,0 0 0 0 0,0 1-1 0 0,0-1 1 0 0,0 0 0 0 0,0 0-1 0 0,0 1 1 0 0,1-1 0 0 0,-1 0 0 0 0,0 0-1 0 0,0 1 1 0 0,0-1 0 0 0,1 0-1 0 0,-1 0 1 0 0,0 1 0 0 0,0-1 0 0 0,1 0-1 0 0,-1 0-82 0 0,21 6 1735 0 0,24-5-669 0 0,125-16-235 0 0,0-2-2326 0 0,-104 11-3120 0 0,-53 6 2691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5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 1352 0 0,'-2'0'214'0'0,"-1"1"0"0"0,0 0 1 0 0,0 0-1 0 0,1 0 0 0 0,-1 0 0 0 0,1 1 0 0 0,-1-1 0 0 0,1 1 0 0 0,0-1 0 0 0,-1 1 0 0 0,1 0 0 0 0,0 0 0 0 0,0 0 1 0 0,0 0-1 0 0,1 0 0 0 0,-1 1 0 0 0,0-1 0 0 0,1 0 0 0 0,-1 1 0 0 0,1-1 0 0 0,0 1-214 0 0,-27 58 1789 0 0,27-59-1726 0 0,-24 63 468 0 0,2 2 1 0 0,3 0-1 0 0,3 2 0 0 0,3 0 0 0 0,3 0 0 0 0,4 1 0 0 0,1 17-531 0 0,7-70-131 0 0,0 0-1 0 0,1 0 0 0 0,0 0 1 0 0,2 0-1 0 0,0 0 0 0 0,1 0 1 0 0,1 1 131 0 0,0-4-677 0 0,0 0 0 0 0,1 0 1 0 0,0 0-1 0 0,1-1 1 0 0,1 0 676 0 0,-7-11-423 0 0,0 1 0 0 0,1-1 0 0 0,-1 1 0 0 0,1-1 1 0 0,0 0-1 0 0,-1 0 0 0 0,1 0 0 0 0,0 0 1 0 0,0-1-1 0 0,0 1 0 0 0,0-1 0 0 0,0 1 1 0 0,1-1-1 0 0,-1 0 0 0 0,0-1 0 0 0,4 2 423 0 0,4-4-341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2897 0 0,'-4'6'340'0'0,"0"0"0"0"0,0 0 0 0 0,1 0 0 0 0,0 0 0 0 0,0 1 0 0 0,1-1 0 0 0,0 1 0 0 0,0 0 0 0 0,0 0 0 0 0,1 0 0 0 0,0 0 0 0 0,0 2-340 0 0,-9 37 554 0 0,1-8-376 0 0,2-1 1 0 0,2 1-1 0 0,1 1 0 0 0,2-1 0 0 0,1 1 1 0 0,3 10-179 0 0,-2-3 522 0 0,3-41-993 0 0,5-12 288 0 0,4-12-23 0 0,49-120-1490 0 0,-43 93 1551 0 0,3 0 1 0 0,1 1-1 0 0,2 1 0 0 0,15-18 145 0 0,-38 60 62 0 0,0-1-1 0 0,1 1 1 0 0,-1 0 0 0 0,1 0 0 0 0,-1 0-1 0 0,1 0 1 0 0,0 0 0 0 0,0 0 0 0 0,0 1-1 0 0,0-1 1 0 0,0 1 0 0 0,1-1-1 0 0,-1 1 1 0 0,0 0 0 0 0,1 0 0 0 0,-1 0-1 0 0,1 0 1 0 0,-1 0 0 0 0,1 0 0 0 0,-1 1-1 0 0,1-1 1 0 0,-1 1 0 0 0,2 0-62 0 0,-2 1 81 0 0,0 0 0 0 0,0 0 0 0 0,0 0 0 0 0,0 0 1 0 0,-1 0-1 0 0,1 1 0 0 0,0-1 0 0 0,0 1 0 0 0,-1-1 0 0 0,1 1 1 0 0,-1 0-1 0 0,1-1 0 0 0,-1 1 0 0 0,0 0 0 0 0,0 0 0 0 0,0 0 1 0 0,0 0-1 0 0,0 0 0 0 0,0 0 0 0 0,-1 0 0 0 0,1 0 0 0 0,-1 1 1 0 0,1-1-1 0 0,-1 0 0 0 0,0 0 0 0 0,0 3-81 0 0,4 23 450 0 0,-2 0 0 0 0,-1 1-1 0 0,-1-1 1 0 0,-2 5-450 0 0,0-4 351 0 0,2 0 0 0 0,0-1-1 0 0,5 24-350 0 0,-5-52-34 0 0,0 1-1 0 0,0-1 1 0 0,0 1 0 0 0,0 0-1 0 0,0-1 1 0 0,0 1-1 0 0,0 0 1 0 0,0-1 0 0 0,0 1-1 0 0,0 0 1 0 0,0-1-1 0 0,1 1 1 0 0,-1-1-1 0 0,0 1 1 0 0,0 0 0 0 0,1-1-1 0 0,-1 1 1 0 0,0-1-1 0 0,1 1 1 0 0,-1-1 0 0 0,1 1-1 0 0,-1-1 1 0 0,1 1-1 0 0,-1-1 1 0 0,1 1-1 0 0,-1-1 1 0 0,1 0 0 0 0,-1 1-1 0 0,1-1 1 0 0,-1 0-1 0 0,1 0 1 0 0,0 1-1 0 0,-1-1 1 0 0,1 0 0 0 0,-1 0-1 0 0,1 0 1 0 0,0 0-1 0 0,-1 0 1 0 0,1 0 0 0 0,0 0-1 0 0,0 0 35 0 0,1-1-116 0 0,1 0 0 0 0,-1 0 1 0 0,1-1-1 0 0,-1 1 0 0 0,0-1 0 0 0,0 0 0 0 0,0 0 0 0 0,0 0 0 0 0,0 0 1 0 0,0 0-1 0 0,0-1 116 0 0,41-61-1384 0 0,-12 3 363 0 0,29-51-852 0 0,-53 101 1882 0 0,0 0 0 0 0,1 1-1 0 0,0 0 1 0 0,1 0 0 0 0,0 1-1 0 0,1 0 1 0 0,-1 1 0 0 0,6-4-9 0 0,-14 12 58 0 0,-1-1-1 0 0,1 1 1 0 0,0-1 0 0 0,-1 1 0 0 0,1 0-1 0 0,0-1 1 0 0,-1 1 0 0 0,1 0 0 0 0,0-1-1 0 0,-1 1 1 0 0,1 0 0 0 0,0 0 0 0 0,0 0 0 0 0,-1 0-1 0 0,1-1 1 0 0,0 1 0 0 0,0 0 0 0 0,-1 0-1 0 0,1 1 1 0 0,0-1 0 0 0,0 0 0 0 0,-1 0-1 0 0,1 0 1 0 0,0 0 0 0 0,0 1 0 0 0,-1-1-1 0 0,1 0 1 0 0,0 1 0 0 0,-1-1 0 0 0,1 0 0 0 0,0 1-1 0 0,-1-1 1 0 0,1 1-58 0 0,1 1 148 0 0,-1 0 0 0 0,1 0 1 0 0,-1 0-1 0 0,0 1 0 0 0,0-1 0 0 0,0 0 0 0 0,0 1 0 0 0,0-1 0 0 0,0 0 1 0 0,-1 1-1 0 0,1 0-148 0 0,4 61 2381 0 0,-9 37-11 0 0,1 45-794 0 0,4-128-1996 0 0,0 0-1 0 0,1 0 1 0 0,2 0-1 0 0,-1 0 1 0 0,2-1-1 0 0,5 12 421 0 0,-10-28-326 0 0,0 0 0 0 0,1 0 0 0 0,-1 0 1 0 0,0-1-1 0 0,1 1 0 0 0,-1 0 0 0 0,0 0 0 0 0,1-1 0 0 0,-1 1 0 0 0,1 0 1 0 0,-1-1-1 0 0,1 1 0 0 0,0-1 0 0 0,-1 1 0 0 0,1-1 0 0 0,0 1 0 0 0,-1-1 1 0 0,1 1-1 0 0,0-1 0 0 0,-1 1 0 0 0,1-1 0 0 0,0 0 0 0 0,0 1 0 0 0,0-1 1 0 0,-1 0-1 0 0,1 0 0 0 0,0 0 0 0 0,0 0 0 0 0,0 0 0 0 0,0 0 0 0 0,-1 0 1 0 0,2 0 325 0 0,2 0-2381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6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 6289 0 0,'-29'75'5644'0'0,"9"3"-4900"0"0,11-38-1889 0 0,1-22-2071 0 0,8-17 2881 0 0,-1-1 1 0 0,1 1-1 0 0,-1 0 0 0 0,1 0 1 0 0,-1-1-1 0 0,1 1 0 0 0,-1-1 1 0 0,0 1-1 0 0,0 0 0 0 0,1-1 1 0 0,-1 0-1 0 0,0 1 0 0 0,0-1 1 0 0,1 1-1 0 0,-1-1 1 0 0,0 0-1 0 0,0 1 0 0 0,0-1 1 0 0,1 0-1 0 0,-1 0 0 0 0,-1 0 335 0 0,0 0-1280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6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 1536 0 0,'37'-2'3790'0'0,"24"2"-1992"0"0,-51 1-1576 0 0,-1 0 1 0 0,1 1-1 0 0,0 0 0 0 0,-1 1 0 0 0,1-1 1 0 0,-1 2-1 0 0,3 1-222 0 0,-8-3 93 0 0,-1 0 0 0 0,1 0 0 0 0,-1 0 0 0 0,0 0 1 0 0,0 1-1 0 0,0 0 0 0 0,0-1 0 0 0,0 1 0 0 0,-1 0 1 0 0,1 0-1 0 0,-1 1 0 0 0,0-1 0 0 0,0 0 0 0 0,0 1 1 0 0,0-1-1 0 0,0 1 0 0 0,-1 0 0 0 0,0 0 0 0 0,1 1-93 0 0,-1 0 62 0 0,0 0 0 0 0,0-1 0 0 0,0 1 0 0 0,0 0 0 0 0,-1 0-1 0 0,0-1 1 0 0,0 1 0 0 0,0 0 0 0 0,0 0 0 0 0,-1 0 0 0 0,0-1 0 0 0,0 1 0 0 0,0 0-1 0 0,-1-1 1 0 0,1 1 0 0 0,-1-1 0 0 0,-1 3-62 0 0,0-3-18 0 0,-1 0 0 0 0,1 0 0 0 0,-1 0 1 0 0,0-1-1 0 0,0 1 0 0 0,0-1 0 0 0,0 0 0 0 0,0 0 0 0 0,-1 0 0 0 0,1-1 0 0 0,-1 0 0 0 0,0 0 0 0 0,0 0 1 0 0,0 0-1 0 0,0-1 0 0 0,-2 1 18 0 0,-10 3-482 0 0,-1-1 0 0 0,1 0 1 0 0,-1-1-1 0 0,1-1 0 0 0,-3-1 482 0 0,17-5-1831 0 0,10-4 788 0 0,16-3 303 0 0,-10 11 806 0 0,-1 1 0 0 0,1 0-1 0 0,-1 1 1 0 0,0 0 0 0 0,1 1-1 0 0,0 1-65 0 0,-8-3 110 0 0,0 0 1 0 0,-1 1-1 0 0,1 0 0 0 0,-1 0 0 0 0,0 1 0 0 0,0-1 1 0 0,0 1-1 0 0,0 0 0 0 0,0 0 0 0 0,0 0 0 0 0,-1 0 0 0 0,1 1 1 0 0,-1 0-1 0 0,0-1 0 0 0,0 1 0 0 0,-1 0 0 0 0,1 1-110 0 0,8 16 564 0 0,-6-13-209 0 0,0 1 0 0 0,-1-1 0 0 0,0 1 0 0 0,-1 1 0 0 0,0-1 0 0 0,2 10-355 0 0,-5-16 112 0 0,0 0-1 0 0,0 1 1 0 0,0-1-1 0 0,0 0 0 0 0,0 0 1 0 0,-1 1-1 0 0,0-1 0 0 0,1 0 1 0 0,-1 0-1 0 0,0 0 1 0 0,-1 0-1 0 0,1 0 0 0 0,0 0 1 0 0,-1 0-1 0 0,0 0 0 0 0,0 0 1 0 0,1-1-1 0 0,-2 1 1 0 0,1-1-1 0 0,0 1 0 0 0,0-1 1 0 0,-1 0-1 0 0,-1 1-111 0 0,-6 5 44 0 0,-1 0 0 0 0,0 0 0 0 0,0-2 0 0 0,-1 1 0 0 0,0-1 0 0 0,0-1 0 0 0,0 0 0 0 0,-1-1 0 0 0,-1 0-44 0 0,8-3-438 0 0,-1 1 1 0 0,0-1 0 0 0,0-1 0 0 0,0 1 0 0 0,0-1 0 0 0,0 0 0 0 0,0-1-1 0 0,-4 0 438 0 0,7 0-590 0 0,0 0 0 0 0,0 0-1 0 0,0 0 1 0 0,0-1 0 0 0,0 1-1 0 0,1-1 1 0 0,-1 0 0 0 0,1 0-1 0 0,-1 0 1 0 0,1-1 0 0 0,0 1-1 0 0,0-1 1 0 0,0 0 0 0 0,-2-3 590 0 0,-2-2-1342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2:47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1280 0 0,'8'2'438'0'0,"0"1"0"0"0,0 1-1 0 0,-1 0 1 0 0,1 0-1 0 0,-1 0 1 0 0,0 1 0 0 0,0 0-1 0 0,0 1 1 0 0,-1-1 0 0 0,0 1-1 0 0,0 1 1 0 0,0-1 0 0 0,-1 1-1 0 0,0 0-437 0 0,2 4 439 0 0,0 1 0 0 0,-1 0-1 0 0,0 1 1 0 0,-1-1 0 0 0,-1 1 0 0 0,0 0-1 0 0,0 0 1 0 0,0 7-439 0 0,1 20 586 0 0,-2 0 0 0 0,-1 0-1 0 0,-2 0 1 0 0,-2 0 0 0 0,-5 25-586 0 0,2-34-471 0 0,-1-1 1 0 0,-1 0 0 0 0,-1 0 0 0 0,-2 0-1 0 0,-11 21 471 0 0,7-22-3007 0 0,0 0 0 0 0,-3 0 0 0 0,-5 6 3007 0 0,8-17-2465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6:30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8 488 2921 0 0,'-2'-5'150'0'0,"1"0"1"0"0,0 0 0 0 0,0-1 0 0 0,0 1 0 0 0,0 0-1 0 0,1-1 1 0 0,0 1 0 0 0,0-1 0 0 0,0 1-1 0 0,1 0 1 0 0,0-1 0 0 0,0 1 0 0 0,0 0 0 0 0,1-1-1 0 0,0 1 1 0 0,1-2-151 0 0,7-21 483 0 0,3 1 1 0 0,8-14-484 0 0,-9 17 336 0 0,-6 13-200 0 0,0-1-1 0 0,1 2 1 0 0,1-1-1 0 0,-1 1 1 0 0,2 0 0 0 0,-1 0-1 0 0,1 1 1 0 0,1 0-1 0 0,0 1 1 0 0,0 0-1 0 0,2 0-135 0 0,-9 6 37 0 0,1-1 0 0 0,0 1 0 0 0,-1 0 0 0 0,1 1 0 0 0,0-1 0 0 0,0 1 0 0 0,0 0 0 0 0,0 0 0 0 0,0 0 0 0 0,0 0 0 0 0,0 1 0 0 0,0-1 0 0 0,0 1 0 0 0,0 0 0 0 0,0 1 0 0 0,1-1 0 0 0,-1 1 0 0 0,0-1 0 0 0,0 1-1 0 0,0 0 1 0 0,0 1 0 0 0,-1-1 0 0 0,1 1 0 0 0,0 0 0 0 0,0 0 0 0 0,-1 0 0 0 0,1 0 0 0 0,-1 0 0 0 0,0 1 0 0 0,0 0 0 0 0,0-1 0 0 0,0 1 0 0 0,0 0 0 0 0,0 1 0 0 0,1 2-37 0 0,47 68 391 0 0,-32-44-300 0 0,1-1 0 0 0,22 23-91 0 0,-36-45 28 0 0,0-1 0 0 0,1 0 0 0 0,0 0-1 0 0,0 0 1 0 0,0-1 0 0 0,0 0 0 0 0,1 0 0 0 0,0-1-1 0 0,0 0 1 0 0,0-1 0 0 0,0 0 0 0 0,0 0 0 0 0,5 1-28 0 0,-6-3 32 0 0,0-1 0 0 0,0 0 0 0 0,0 0 0 0 0,0 0 0 0 0,0-1 0 0 0,-1 0 0 0 0,1 0 0 0 0,0-1 0 0 0,0 0 0 0 0,-1 0 0 0 0,1 0 0 0 0,-1-1 0 0 0,0 0 0 0 0,0-1 0 0 0,0 1 0 0 0,0-1 0 0 0,-1 0 0 0 0,1 0 0 0 0,3-4-32 0 0,14-14 161 0 0,0-1 1 0 0,-2 0-1 0 0,15-22-161 0 0,-8 10-36 0 0,19-26 89 0 0,-36 44-43 0 0,1 1-1 0 0,0 0 1 0 0,1 1-1 0 0,1 1 1 0 0,0 0-1 0 0,1 0 1 0 0,16-10-10 0 0,-28 23 21 0 0,0-1 1 0 0,0 0 0 0 0,1 1-1 0 0,-1-1 1 0 0,0 1-1 0 0,1 0 1 0 0,0 0 0 0 0,-1 1-1 0 0,1-1 1 0 0,-1 1-1 0 0,1 0 1 0 0,0 0 0 0 0,-1 0-1 0 0,1 0 1 0 0,0 0-1 0 0,-1 1 1 0 0,1 0 0 0 0,-1 0-1 0 0,1 0 1 0 0,-1 0-1 0 0,1 0 1 0 0,-1 1 0 0 0,0-1-1 0 0,0 1 1 0 0,1 0-1 0 0,-1 0 1 0 0,0 0 0 0 0,0 1-22 0 0,12 10 76 0 0,-2 0 1 0 0,1 1-1 0 0,-2 0 1 0 0,0 1-1 0 0,3 5-76 0 0,26 29 113 0 0,-36-43-102 0 0,5 4 29 0 0,0 0-1 0 0,1 0 1 0 0,0-1-1 0 0,0-1 1 0 0,1 0-1 0 0,3 2-39 0 0,-11-8 6 0 0,-1-1 0 0 0,1 1 0 0 0,0-1-1 0 0,0 0 1 0 0,-1 0 0 0 0,1 0-1 0 0,0 0 1 0 0,0-1 0 0 0,0 0 0 0 0,0 1-1 0 0,0-2 1 0 0,0 1 0 0 0,0 0-1 0 0,0-1 1 0 0,0 1 0 0 0,0-1-1 0 0,-1 0 1 0 0,1-1 0 0 0,0 1 0 0 0,-1-1-1 0 0,1 1 1 0 0,-1-1 0 0 0,1 0-1 0 0,2-3-5 0 0,14-10 29 0 0,-1-1 0 0 0,0 0 0 0 0,-2-2 0 0 0,0 0 0 0 0,12-17-29 0 0,-3 4 30 0 0,2-12-117 0 0,2-1-2407 0 0,-5 22-3016 0 0,-17 17 793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13.178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1 40 952 0 0,'10'-17'3648'0'0,"-9"16"-3524"0"0,-1 0 1 0 0,1-1-1 0 0,-1 1 0 0 0,1 0 0 0 0,-1 0 0 0 0,1 0 0 0 0,0 0 0 0 0,-1-1 0 0 0,1 1 0 0 0,0 0 0 0 0,0 0 0 0 0,0 0 0 0 0,0 1 0 0 0,0-1 0 0 0,0 0 0 0 0,0 0 0 0 0,0 0 0 0 0,0 1 0 0 0,0-1 0 0 0,0 1 0 0 0,0-1 1 0 0,1 1-1 0 0,-1-1 0 0 0,0 1 0 0 0,1-1-124 0 0,-1 2 53 0 0,0 0 0 0 0,0 0 0 0 0,0 0 0 0 0,0 0 0 0 0,-1 0 0 0 0,1 0 0 0 0,0 0 0 0 0,-1 0 0 0 0,1 0 0 0 0,-1 0 0 0 0,1 0 0 0 0,-1 0 0 0 0,1 0 0 0 0,-1 0 0 0 0,0 0 0 0 0,1 1 0 0 0,-1-1 0 0 0,0 0 0 0 0,0 0 0 0 0,0 0 0 0 0,0 0 0 0 0,0 1 0 0 0,0-1-53 0 0,1 33 780 0 0,20 482-416 0 0,-11-337-310 0 0,8 124 25 0 0,8 215 104 0 0,-12-263-111 0 0,0 78 53 0 0,-14 851 289 0 0,-24-144-489 0 0,11-880-49 0 0,-6 181-1010 0 0,15-298-214 0 0,-4-26-755 0 0,7-17 1982 0 0,1 0 0 0 0,-1 1 1 0 0,1-1-1 0 0,-1 0 0 0 0,1 0 0 0 0,-1 0 0 0 0,1 0 0 0 0,-1 0 1 0 0,0 0-1 0 0,1 0 0 0 0,-1 0 0 0 0,1 0 0 0 0,-1 0 0 0 0,1 0 1 0 0,-1 0-1 0 0,1 0 0 0 0,-1 0 0 0 0,1-1 0 0 0,-1 1 0 0 0,1 0 1 0 0,-1 0-1 0 0,1-1 0 0 0,-1 1 0 0 0,1 0 0 0 0,0 0 0 0 0,-1-1 0 0 0,1 1 1 0 0,-1-1-1 0 0,1 1 0 0 0,0 0 0 0 0,-1-1 0 0 0,1 1 0 0 0,0-1 121 0 0,-5-3-2212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13.561"/>
    </inkml:context>
    <inkml:brush xml:id="br0">
      <inkml:brushProperty name="width" value="0.1" units="cm"/>
      <inkml:brushProperty name="height" value="0.1" units="cm"/>
      <inkml:brushProperty name="color" value="#0000FF"/>
    </inkml:brush>
  </inkml:definitions>
  <inkml:trace contextRef="#ctx0" brushRef="#br0">90 304 8 0 0,'-30'-38'2271'0'0,"-23"-34"-509"0"0,46 51-557 0 0,9 18-119 0 0,5 14-406 0 0,18 47-313 0 0,-2 1 0 0 0,9 38-367 0 0,-9-26 44 0 0,-22-67-60 0 0,0 0 0 0 0,0 0 1 0 0,1 0-1 0 0,0 0 0 0 0,0 0 0 0 0,0-1 1 0 0,0 1-1 0 0,0-1 0 0 0,1 1 1 0 0,0-1-1 0 0,0 0 0 0 0,-1 0 0 0 0,2 0 1 0 0,-1 0-1 0 0,0-1 0 0 0,1 1 1 0 0,-1-1-1 0 0,1 0 0 0 0,0 0 0 0 0,2 1 16 0 0,-2-2-8 0 0,-1-1 0 0 0,1 1 0 0 0,-1-1-1 0 0,1 0 1 0 0,0 0 0 0 0,-1 0 0 0 0,1-1-1 0 0,-1 1 1 0 0,1-1 0 0 0,-1 0 0 0 0,1 0 0 0 0,-1 0-1 0 0,1 0 1 0 0,-1 0 0 0 0,0-1 0 0 0,0 0-1 0 0,0 0 1 0 0,0 0 0 0 0,0 0 0 0 0,0 0-1 0 0,0 0 1 0 0,-1-1 0 0 0,1 1 0 0 0,0-3 8 0 0,11-10-8 0 0,-1 0 1 0 0,-1-1 0 0 0,-1-1-1 0 0,0 0 1 0 0,-1-1 0 0 0,-1 0-1 0 0,5-13 8 0 0,12-37-2198 0 0,7-36 2198 0 0,-13 40-1521 0 0,3-13 180 0 0,-12 34-817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18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 8 0 0,'-1'-1'118'0'0,"0"1"-1"0"0,0 0 1 0 0,1-1-1 0 0,-1 1 1 0 0,0 0 0 0 0,0 0-1 0 0,0 0 1 0 0,0 0-1 0 0,0 0 1 0 0,0 0 0 0 0,0 0-1 0 0,0 0 1 0 0,0 0 0 0 0,1 0-1 0 0,-1 0 1 0 0,0 1-1 0 0,0-1 1 0 0,0 0 0 0 0,0 1-1 0 0,0-1 1 0 0,1 1-1 0 0,-1-1 1 0 0,0 1 0 0 0,0-1-1 0 0,1 1 1 0 0,-1-1-1 0 0,0 1 1 0 0,0 0-118 0 0,0 0 440 0 0,-1 0 1 0 0,1 1-1 0 0,-1-1 0 0 0,1 0 0 0 0,0 0 1 0 0,0 1-1 0 0,0-1 0 0 0,0 0 0 0 0,0 1 1 0 0,0-1-1 0 0,0 1 0 0 0,0-1 0 0 0,0 1 1 0 0,1 0-1 0 0,-1 0-440 0 0,2-1 30 0 0,-1 1 1 0 0,1-1 0 0 0,0 1-1 0 0,0-1 1 0 0,-1 1 0 0 0,1-1-1 0 0,0 0 1 0 0,0 0 0 0 0,1 1-1 0 0,-1-1 1 0 0,0 0 0 0 0,0 0-1 0 0,0 0 1 0 0,1 0-1 0 0,-1 0 1 0 0,1 0 0 0 0,-1 0-1 0 0,1-1 1 0 0,-1 1 0 0 0,1 0-1 0 0,-1-1 1 0 0,1 1 0 0 0,0-1-1 0 0,-1 0 1 0 0,1 0 0 0 0,-1 1-1 0 0,1-1 1 0 0,1 0-31 0 0,50 4 5 0 0,31-8 432 0 0,0-3 0 0 0,28-8-437 0 0,-76 12 47 0 0,1 1 0 0 0,0 2 0 0 0,0 1 0 0 0,0 2 0 0 0,-1 2 0 0 0,1 1-1 0 0,-1 2 1 0 0,2 2-47 0 0,16 1 284 0 0,1-3 0 0 0,51 1-284 0 0,-6 0 935 0 0,-47-6-564 0 0,0-2-1 0 0,0-2 0 0 0,-1-3 1 0 0,49-9-371 0 0,-31 2 672 0 0,-66 6-1964 0 0,-4 5 1114 0 0,0 0-1 0 0,0-1 0 0 0,0 1 1 0 0,0 0-1 0 0,0-1 1 0 0,0 1-1 0 0,0 0 0 0 0,0 0 1 0 0,0-1-1 0 0,0 1 0 0 0,0 0 1 0 0,0 0-1 0 0,0-1 0 0 0,-1 1 1 0 0,1 0-1 0 0,0 0 1 0 0,0-1-1 0 0,0 1 0 0 0,-1 0 1 0 0,1 0-1 0 0,0-1 0 0 0,0 1 1 0 0,0 0-1 0 0,-1 0 1 0 0,1 0-1 0 0,0 0 0 0 0,0 0 1 0 0,-1-1-1 0 0,1 1 0 0 0,0 0 1 0 0,0 0-1 0 0,-1 0 0 0 0,1 0 1 0 0,0 0-1 0 0,-1 0 1 0 0,1 0-1 0 0,0 0 0 0 0,0 0 1 0 0,-1 0-1 0 0,1 0 0 0 0,0 0 1 0 0,-1 0-1 0 0,1 0 0 0 0,0 0 1 0 0,0 0-1 0 0,-1 0 1 0 0,1 0-1 0 0,0 1 179 0 0,-7 1-5800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49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1 248 4209 0 0,'1'-13'480'0'0,"0"0"-1"0"0,2-1 1 0 0,-1 1 0 0 0,1 0-1 0 0,1 1 1 0 0,1-1 0 0 0,0 1 0 0 0,0-1-1 0 0,1 2 1 0 0,0-1 0 0 0,1 0-1 0 0,6-6-479 0 0,-9 12 55 0 0,0 1 0 0 0,0-1-1 0 0,1 0 1 0 0,0 1 0 0 0,0 0-1 0 0,0 0 1 0 0,1 1 0 0 0,0-1-1 0 0,0 1 1 0 0,0 0 0 0 0,0 1-1 0 0,0-1 1 0 0,1 1 0 0 0,-1 1-1 0 0,1-1 1 0 0,0 1 0 0 0,0 0-1 0 0,0 1 1 0 0,0-1-1 0 0,0 2 1 0 0,0-1 0 0 0,1 1-1 0 0,-1 0 1 0 0,2 0-55 0 0,-2 2 50 0 0,1 0 0 0 0,-1 1 0 0 0,0 0 0 0 0,0 0 0 0 0,0 1 0 0 0,-1-1-1 0 0,1 1 1 0 0,-1 1 0 0 0,0-1 0 0 0,0 1 0 0 0,0 1 0 0 0,-1-1 0 0 0,1 1 0 0 0,-1-1 0 0 0,-1 2 0 0 0,1-1 0 0 0,-1 0 0 0 0,0 1-1 0 0,-1 0 1 0 0,1 0 0 0 0,-1 0 0 0 0,1 6-50 0 0,6 14 134 0 0,-1 0-1 0 0,-2 1 1 0 0,-1 0-1 0 0,-1 0 1 0 0,1 14-134 0 0,-5-32 59 0 0,0 0-1 0 0,-1 0 1 0 0,0-1 0 0 0,0 1 0 0 0,-1 0 0 0 0,0-1 0 0 0,-1 1 0 0 0,0 0-1 0 0,-1-1 1 0 0,0 0 0 0 0,0 0 0 0 0,-1 0 0 0 0,0 0 0 0 0,0 0 0 0 0,-1-1-1 0 0,0 1 1 0 0,-1-1 0 0 0,0-1 0 0 0,0 1 0 0 0,-1-1 0 0 0,0 0 0 0 0,0-1-1 0 0,0 1 1 0 0,-1-1 0 0 0,0-1 0 0 0,0 0 0 0 0,-1 0 0 0 0,1 0-1 0 0,-1-1 1 0 0,0 0 0 0 0,-5 1-59 0 0,11-5-118 0 0,1 1 1 0 0,-1 0-1 0 0,0-1 0 0 0,0 1 0 0 0,0-1 0 0 0,0 0 0 0 0,0 0 1 0 0,1 0-1 0 0,-1 0 0 0 0,0 0 0 0 0,0-1 0 0 0,0 1 0 0 0,0-1 1 0 0,1 0-1 0 0,-1 0 0 0 0,0 0 0 0 0,0 0 118 0 0,-3-3-1278 0 0,1 1 0 0 0,-1-1 0 0 0,1 0 0 0 0,0 0 0 0 0,0 0 0 0 0,-4-5 1278 0 0,-2 0-5188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3953 0 0,'1'13'129'0'0,"1"-1"0"0"0,0 1 1 0 0,0 0-1 0 0,1-1 0 0 0,1 0 0 0 0,0 0 1 0 0,0 0-1 0 0,1 0 0 0 0,1 0 0 0 0,0-1 1 0 0,5 6-130 0 0,14 21 0 0 0,3-2 1 0 0,17 19-1 0 0,-34-42 37 0 0,6 5-345 0 0,0-1 0 0 0,1-1 1 0 0,4 2 307 0 0,34 31-2133 0 0,-46-38-216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2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0 5041 0 0,'-12'11'439'0'0,"1"0"-1"0"0,1 1 1 0 0,0 0 0 0 0,1 0 0 0 0,0 1-1 0 0,0 0 1 0 0,2 1 0 0 0,0 0-1 0 0,-5 14-438 0 0,-6 9 441 0 0,-17 34-921 0 0,-19 57 480 0 0,5 8-6369 0 0,42-117 3796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4209 0 0,'0'1'103'0'0,"1"1"1"0"0,0-1 0 0 0,0 0-1 0 0,0 0 1 0 0,0 0-1 0 0,0 0 1 0 0,0 0-1 0 0,0 0 1 0 0,0 0 0 0 0,0 0-1 0 0,0 0 1 0 0,0 0-1 0 0,1 0 1 0 0,-1-1-1 0 0,0 1 1 0 0,1-1 0 0 0,-1 1-1 0 0,1-1 1 0 0,-1 1-1 0 0,0-1 1 0 0,1 0 0 0 0,-1 1-1 0 0,1-1 1 0 0,-1 0-1 0 0,1 0-103 0 0,38 4 730 0 0,-37-4-767 0 0,99-4 1466 0 0,-51-8-2338 0 0,-6-9-4212 0 0,-38 16 2239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3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1768 0 0,'0'0'1683'0'0,"0"0"-932"0"0,45 12 2443 0 0,-12-9-3230 0 0,0-2-1 0 0,-1-1 0 0 0,1-1 0 0 0,0-2 1 0 0,0-1-1 0 0,7-3 37 0 0,61-17-4783 0 0,-93 22 2398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3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3241 0 0,'-8'10'408'0'0,"1"-1"0"0"0,1 1 0 0 0,-1 0 1 0 0,1 1-1 0 0,1-1 0 0 0,0 1 0 0 0,1 0 0 0 0,0 0 1 0 0,1 1-1 0 0,0-1 0 0 0,0 1 0 0 0,1-1 0 0 0,1 5-408 0 0,-4 23 101 0 0,3 1 0 0 0,1 0 0 0 0,3 13-101 0 0,0-34-13 0 0,0 0 1 0 0,2 0-1 0 0,0 0 0 0 0,1 0 1 0 0,0 0-1 0 0,2-1 0 0 0,4 9 13 0 0,-6-16-102 0 0,1 0 0 0 0,0 0 0 0 0,0 0 0 0 0,1-1 0 0 0,1 0 0 0 0,0 0 0 0 0,0-1 0 0 0,1 0 0 0 0,0 0-1 0 0,0-1 1 0 0,1 0 0 0 0,1 0 102 0 0,-7-6-217 0 0,0-1-1 0 0,0 1 0 0 0,0-1 0 0 0,0 0 1 0 0,0 0-1 0 0,1 0 0 0 0,-1-1 0 0 0,0 1 0 0 0,0-1 1 0 0,1 0-1 0 0,-1 0 0 0 0,0 0 0 0 0,0-1 1 0 0,1 0-1 0 0,-1 0 0 0 0,0 0 0 0 0,0 0 1 0 0,0 0-1 0 0,0-1 0 0 0,0 0 0 0 0,0 0 1 0 0,-1 0-1 0 0,1 0 0 0 0,-1-1 0 0 0,1 1 1 0 0,-1-1-1 0 0,0 0 0 0 0,0 0 0 0 0,0 0 1 0 0,0 0-1 0 0,0-1 0 0 0,0-1 218 0 0,6-6-560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4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2673 0 0,'-6'17'734'0'0,"0"0"1"0"0,2 1 0 0 0,0-1 0 0 0,1 1-1 0 0,1 0 1 0 0,0 0 0 0 0,2 0 0 0 0,0 4-735 0 0,-1 9 218 0 0,-1 5-142 0 0,2-1 0 0 0,4 34-76 0 0,-2-55 9 0 0,0 1-1 0 0,1-1 0 0 0,1 0 0 0 0,0 0 1 0 0,1 0-1 0 0,0-1 0 0 0,1 1 0 0 0,5 6-8 0 0,-11-19-2 0 0,0 0 0 0 0,1-1-1 0 0,-1 1 1 0 0,0 0-1 0 0,1 0 1 0 0,-1-1 0 0 0,0 1-1 0 0,1 0 1 0 0,-1 0 0 0 0,1-1-1 0 0,0 1 1 0 0,-1-1-1 0 0,1 1 1 0 0,-1-1 0 0 0,1 1-1 0 0,0-1 1 0 0,-1 1 0 0 0,1-1-1 0 0,0 1 1 0 0,0-1-1 0 0,-1 0 1 0 0,1 1 0 0 0,0-1-1 0 0,0 0 1 0 0,0 0 0 0 0,-1 0-1 0 0,1 1 1 0 0,0-1-1 0 0,0 0 1 0 0,0 0 0 0 0,0 0-1 0 0,-1 0 1 0 0,1 0 0 0 0,0-1 2 0 0,1 0 18 0 0,-1 0 0 0 0,1 0 1 0 0,-1-1-1 0 0,1 1 1 0 0,-1-1-1 0 0,0 1 1 0 0,0-1-1 0 0,0 1 0 0 0,0-1 1 0 0,0 0-1 0 0,0 1 1 0 0,0-1-1 0 0,0 0 0 0 0,0-1-18 0 0,3-9 145 0 0,-1 0-1 0 0,0 0 1 0 0,0 0-1 0 0,0-7-144 0 0,1-24-295 0 0,1 0-1 0 0,3 1 0 0 0,2 0 1 0 0,1 0-1 0 0,16-38 296 0 0,-25 75-375 0 0,0 0-1 0 0,0 0 1 0 0,1 1 0 0 0,-1-1-1 0 0,1 1 1 0 0,0-1-1 0 0,0 1 1 0 0,1 0-1 0 0,-1 0 1 0 0,1 1-1 0 0,0-1 1 0 0,0 1-1 0 0,0 0 1 0 0,0 0-1 0 0,1 0 1 0 0,-1 0-1 0 0,1 1 1 0 0,-1 0-1 0 0,1 0 1 0 0,2-1 375 0 0,0 1-747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4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38 1616 0 0,'-2'-3'338'0'0,"0"0"-1"0"0,0 0 1 0 0,0 0 0 0 0,-1 1-1 0 0,1-1 1 0 0,-1 1-1 0 0,0 0 1 0 0,1 0-1 0 0,-1 0 1 0 0,0 0-1 0 0,0 0 1 0 0,-1 0-1 0 0,1 1 1 0 0,0 0 0 0 0,0-1-1 0 0,-1 1 1 0 0,1 1-1 0 0,-1-1 1 0 0,0 0-338 0 0,-2 2 101 0 0,1 0 1 0 0,-1 0-1 0 0,1 0 0 0 0,-1 1 1 0 0,1 0-1 0 0,-1 0 1 0 0,1 0-1 0 0,0 0 1 0 0,0 1-1 0 0,0 0 1 0 0,0 0-1 0 0,1 1 0 0 0,-1-1 1 0 0,1 1-1 0 0,0 0 1 0 0,0 0-1 0 0,0 0 1 0 0,1 1-1 0 0,-1-1 1 0 0,-1 4-102 0 0,-10 16 44 0 0,0 0 1 0 0,2 0 0 0 0,-7 20-45 0 0,10-23-17 0 0,4-7-39 0 0,0-1 0 0 0,1 1 0 0 0,1 0 0 0 0,0 0 1 0 0,1 1-1 0 0,1-1 0 0 0,-1 8 56 0 0,3-17-17 0 0,-1 0-1 0 0,1 0 1 0 0,0 0-1 0 0,0 0 1 0 0,1 0-1 0 0,0-1 1 0 0,0 1-1 0 0,0 0 1 0 0,0 0-1 0 0,0 0 1 0 0,1-1 0 0 0,0 1-1 0 0,0-1 1 0 0,1 1-1 0 0,-1-1 1 0 0,1 0-1 0 0,0 0 1 0 0,0 0-1 0 0,0 0 1 0 0,0-1-1 0 0,1 1 1 0 0,-1-1-1 0 0,3 2 18 0 0,-3-4-35 0 0,-1 0 0 0 0,1-1 0 0 0,0 1-1 0 0,0 0 1 0 0,-1-1 0 0 0,1 0 0 0 0,0 0-1 0 0,0 0 1 0 0,0 0 0 0 0,0 0 0 0 0,-1 0-1 0 0,1-1 1 0 0,0 0 0 0 0,0 1 0 0 0,0-1-1 0 0,-1 0 1 0 0,1 0 0 0 0,-1 0 0 0 0,1-1-1 0 0,-1 1 1 0 0,1-1 0 0 0,-1 1 0 0 0,0-1-1 0 0,1 0 1 0 0,-1 0 0 0 0,1-1 35 0 0,9-7-92 0 0,0-1 0 0 0,-1 0 0 0 0,0-1 0 0 0,1-1 92 0 0,5-12 7 0 0,-1 1 0 0 0,0-2 0 0 0,-3 0-1 0 0,0-1 1 0 0,6-18-7 0 0,18-38 159 0 0,-24 67 520 0 0,-12 16-656 0 0,-1 0-1 0 0,0 0 1 0 0,1 0 0 0 0,-1 0-1 0 0,1 0 1 0 0,-1 0-1 0 0,1 0 1 0 0,-1 0 0 0 0,0 0-1 0 0,1 1 1 0 0,-1-1-1 0 0,1 0 1 0 0,-1 0-1 0 0,0 0 1 0 0,1 1 0 0 0,-1-1-1 0 0,0 0 1 0 0,1 0-1 0 0,-1 1 1 0 0,0-1-1 0 0,1 0 1 0 0,-1 1 0 0 0,0-1-1 0 0,0 0 1 0 0,1 1-1 0 0,-1-1 1 0 0,0 0 0 0 0,0 1-1 0 0,1-1-22 0 0,14 47 926 0 0,-5-15-877 0 0,-3-21-93 0 0,0 1-1 0 0,1-1 1 0 0,0 0 0 0 0,0-1 0 0 0,1 0-1 0 0,1-1 1 0 0,3 4 44 0 0,5 4-1609 0 0,-17-17 1484 0 0,-1 1 0 0 0,1-1 0 0 0,-1 0 0 0 0,1 0 0 0 0,-1 0-1 0 0,1 0 1 0 0,-1 0 0 0 0,1 0 0 0 0,-1 0 0 0 0,1 0 0 0 0,-1 0 0 0 0,1 0 0 0 0,-1 0 0 0 0,1 0 0 0 0,-1 0 0 0 0,1 0 0 0 0,-1 0 0 0 0,1 0 0 0 0,-1-1-1 0 0,1 1 1 0 0,-1 0 0 0 0,1 0 0 0 0,-1-1 0 0 0,0 1 0 0 0,1 0 0 0 0,-1-1 0 0 0,1 1 0 0 0,-1 0 0 0 0,0-1 0 0 0,1 1 0 0 0,-1 0 0 0 0,0-1 0 0 0,0 1 0 0 0,1-1-1 0 0,-1 1 1 0 0,0-1 0 0 0,0 1 0 0 0,1-1 0 0 0,-1 1 0 0 0,0-1 0 0 0,0 1 0 0 0,0-1 0 0 0,0 1 0 0 0,0-1 0 0 0,0 1 0 0 0,0-1 0 0 0,0 1 0 0 0,0-1-1 0 0,0 1 1 0 0,0-1 0 0 0,0 1 0 0 0,0-1 0 0 0,0 1 0 0 0,-1-1 0 0 0,1 1 125 0 0,-1-5-1795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4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1680 0 0,'20'-2'5641'0'0,"41"-13"-6393"0"0,-17 3-3199 0 0,-39 11 1341 0 0</inkml:trace>
  <inkml:trace contextRef="#ctx0" brushRef="#br0" timeOffset="1">178 308 8 0 0,'-22'123'4856'0'0,"0"62"-2329"0"0,21-180-2638 0 0,0 1 0 0 0,0 0 0 0 0,1-1 1 0 0,0 1-1 0 0,0 0 0 0 0,0-1 0 0 0,0 1 0 0 0,1 0 0 0 0,0-1 1 0 0,0 1-1 0 0,1-1 0 0 0,0 1 0 0 0,-1-1 0 0 0,2 1 0 0 0,-1-1 1 0 0,1 0-1 0 0,0 0 0 0 0,0-1 0 0 0,3 5 111 0 0,-1-23-4022 0 0,-3 9 2767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5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3281 0 0,'-2'78'5331'0'0,"-1"-50"-5097"0"0,2 1 1 0 0,2-1-1 0 0,0 0 1 0 0,2 1-1 0 0,1-1 0 0 0,1 0 1 0 0,5 13-235 0 0,-4-18 283 0 0,-3-15-253 0 0,7-26-703 0 0,2-9 159 0 0,-1-1 1 0 0,4-18 513 0 0,-10 26-111 0 0,1 0 0 0 0,2 0 0 0 0,0 1-1 0 0,1 0 1 0 0,0 1 0 0 0,10-14 111 0 0,-18 31 21 0 0,-1 0 0 0 0,1 0 0 0 0,0 0 0 0 0,-1 0 0 0 0,1 0 0 0 0,0 0 0 0 0,-1 0 1 0 0,1 0-1 0 0,0 0 0 0 0,0 0 0 0 0,0 0 0 0 0,0 0 0 0 0,0 1 0 0 0,0-1 0 0 0,0 0 0 0 0,0 1 0 0 0,0-1 0 0 0,0 1 0 0 0,0-1 0 0 0,1 1 0 0 0,-1 0 0 0 0,0-1 0 0 0,0 1 0 0 0,0 0 0 0 0,1 0 0 0 0,-1 0 1 0 0,0 0-1 0 0,0 0 0 0 0,1 0 0 0 0,-1 0 0 0 0,0 0 0 0 0,0 0 0 0 0,1 1 0 0 0,-1-1 0 0 0,0 0 0 0 0,0 1 0 0 0,0-1 0 0 0,0 1 0 0 0,0-1 0 0 0,0 1 0 0 0,0 0 0 0 0,0 0 0 0 0,0-1 0 0 0,0 1 0 0 0,0 0 1 0 0,0 0-1 0 0,0 0 0 0 0,0 0 0 0 0,-1 0 0 0 0,1 1-21 0 0,6 7 303 0 0,-1 1 0 0 0,-1 0 1 0 0,0 0-1 0 0,0 0 0 0 0,1 7-303 0 0,0-2-187 0 0,-2-4 82 0 0,0 1-1 0 0,-1-1 1 0 0,0 1 0 0 0,-1 0-1 0 0,0 0 1 0 0,-1 0-1 0 0,-1 0 1 0 0,0 1 0 0 0,0-1-1 0 0,-1 0 1 0 0,-1 0 0 0 0,-2 8 105 0 0,4 13-3469 0 0,0-20-576 0 0,0-12 2250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5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4385 0 0,'-4'58'1382'0'0,"3"0"-1"0"0,2 0 1 0 0,3 7-1382 0 0,1 68 1332 0 0,11 162-868 0 0,-9-200-2723 0 0,-11-35-2814 0 0,1-48 2087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49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30 4529 0 0,'-8'-9'1073'0'0,"7"7"-660"0"0,-1 0-1 0 0,0 0 1 0 0,0 0 0 0 0,0 0 0 0 0,-1 0-1 0 0,1 1 1 0 0,0-1 0 0 0,-1 0 0 0 0,1 1-1 0 0,-2-1-412 0 0,2 2 90 0 0,1 0 0 0 0,-1 0 0 0 0,1 0 0 0 0,-1 0 1 0 0,1 0-1 0 0,-1 0 0 0 0,1 1 0 0 0,-1-1 0 0 0,1 0 0 0 0,0 1 0 0 0,-1-1 0 0 0,1 1 0 0 0,0 0 0 0 0,-1-1 0 0 0,1 1 0 0 0,0 0 0 0 0,0 0 0 0 0,-1 0 0 0 0,1 0 0 0 0,0 0 0 0 0,0 0 0 0 0,0 0 1 0 0,0 0-1 0 0,0 1-90 0 0,-9 9 67 0 0,1 1 1 0 0,-1 0 0 0 0,2 0 0 0 0,0 1 0 0 0,0 1 0 0 0,2-1 0 0 0,-1 1-1 0 0,-3 14-67 0 0,-7 24 612 0 0,-8 47-612 0 0,9-32 99 0 0,6-29-102 0 0,-47 205-109 0 0,50-202 73 0 0,1 0-1 0 0,3 0 0 0 0,1 1 1 0 0,4 39 39 0 0,-1-67-194 0 0,1 1 1 0 0,1-1 0 0 0,1 0-1 0 0,-1 0 1 0 0,2 0 0 0 0,0 0-1 0 0,1 0 1 0 0,0-1 0 0 0,1 0-1 0 0,5 5 194 0 0,-8-11-430 0 0,1 0-1 0 0,1 0 0 0 0,-1-1 0 0 0,1 0 1 0 0,0 0-1 0 0,1 0 0 0 0,-1-1 0 0 0,1 1 0 0 0,0-2 1 0 0,0 1-1 0 0,1-1 0 0 0,-1 0 0 0 0,1-1 0 0 0,0 1 1 0 0,0-2-1 0 0,1 1 0 0 0,-1-1 0 0 0,4 0 431 0 0,13 1-3175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5449 0 0,'-2'30'458'0'0,"0"0"1"0"0,3 0-1 0 0,0 1 0 0 0,2-1 1 0 0,2 8-459 0 0,1 17 295 0 0,10 91 229 0 0,19 69-524 0 0,2-63-3643 0 0,-32-126 2080 0 0,2-1-1783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6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6049 0 0,'58'0'2353'0'0,"77"-9"-2142"0"0,0 0-6773 0 0,-125 10 4519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6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3617 0 0,'30'-1'1557'0'0,"1"-1"0"0"0,19-5-1557 0 0,120-30-599 0 0,-106 21-216 0 0,30-5-3714 0 0,-76 19 3749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8 4073 0 0,'-3'-2'275'0'0,"-1"1"0"0"0,0 0 1 0 0,0 0-1 0 0,0 0 0 0 0,0 0 0 0 0,0 1 1 0 0,0 0-1 0 0,-1-1 0 0 0,1 1 0 0 0,0 1 1 0 0,0-1-1 0 0,0 1 0 0 0,0-1 0 0 0,0 1 1 0 0,0 0-1 0 0,0 1 0 0 0,0-1 0 0 0,1 1 1 0 0,-1 0-1 0 0,0 0 0 0 0,1 0 0 0 0,-1 0 1 0 0,1 0-1 0 0,0 1 0 0 0,0-1 0 0 0,0 1 1 0 0,-2 3-276 0 0,-13 11 86 0 0,1 1 1 0 0,2 1-1 0 0,0 1 1 0 0,-5 9-87 0 0,-2 2 536 0 0,6-9-580 0 0,0 0 1 0 0,2 1 0 0 0,1 1 0 0 0,1 0-1 0 0,0 1 1 0 0,2 0 0 0 0,2 1 0 0 0,0 0-1 0 0,-3 19 44 0 0,8-26-113 0 0,0 0 1 0 0,2 0-1 0 0,0 0 0 0 0,1 1 0 0 0,1-1 0 0 0,1 0 0 0 0,0 0 1 0 0,2 0-1 0 0,0 0 0 0 0,1 0 0 0 0,1-1 0 0 0,0 0 0 0 0,10 17 113 0 0,-13-29-181 0 0,0 1 0 0 0,1 0 0 0 0,0-1 1 0 0,0 0-1 0 0,1 0 0 0 0,-1 0 0 0 0,1-1 0 0 0,1 1 0 0 0,-1-1 0 0 0,1 0 0 0 0,0-1 0 0 0,0 1 181 0 0,-2-3-308 0 0,0 0 1 0 0,0-1-1 0 0,0 1 0 0 0,0-1 1 0 0,1 0-1 0 0,-1 0 0 0 0,0 0 1 0 0,1 0-1 0 0,-1-1 0 0 0,1 0 1 0 0,-1 0-1 0 0,0 0 0 0 0,1 0 1 0 0,-1-1-1 0 0,0 1 0 0 0,1-1 1 0 0,-1 0-1 0 0,0-1 0 0 0,0 1 1 0 0,4-3 307 0 0,4 0-2198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7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1712 0 0,'-7'11'857'0'0,"1"1"-1"0"0,1 0 0 0 0,0 1 0 0 0,1-1 0 0 0,0 1 1 0 0,0 0-1 0 0,2 0 0 0 0,-2 8-856 0 0,0 17 513 0 0,1 0 1 0 0,2 15-514 0 0,2-31 87 0 0,1 1 0 0 0,1-1 0 0 0,3 6-87 0 0,-2-7 16 0 0,-1 1 0 0 0,0-1 0 0 0,-2 7-16 0 0,-1-29-10 0 0,0 1-1 0 0,1 0 1 0 0,-1 0 0 0 0,0 0-1 0 0,0 0 1 0 0,0 0-1 0 0,0 0 1 0 0,0 0 0 0 0,0 0-1 0 0,0 0 1 0 0,0 0-1 0 0,1 0 1 0 0,-1 0 0 0 0,0 0-1 0 0,0 0 1 0 0,0 0 0 0 0,0 0-1 0 0,0 0 1 0 0,0 0-1 0 0,1 0 1 0 0,-1 0 0 0 0,0 0-1 0 0,0 0 1 0 0,0 0-1 0 0,0 0 1 0 0,0 0 0 0 0,0 0-1 0 0,1 0 1 0 0,-1 0-1 0 0,0 0 1 0 0,0 0 0 0 0,0 0-1 0 0,0 0 1 0 0,0 0 0 0 0,0 0-1 0 0,0 0 1 0 0,0 0-1 0 0,1 1 1 0 0,-1-1 0 0 0,0 0-1 0 0,0 0 1 0 0,0 0-1 0 0,0 0 1 0 0,0 0 0 0 0,0 0-1 0 0,0 0 1 0 0,0 0 0 0 0,0 1-1 0 0,0-1 1 0 0,0 0-1 0 0,0 0 1 0 0,0 0 0 0 0,0 0-1 0 0,0 0 1 0 0,0 0-1 0 0,0 1 1 0 0,0-1 0 0 0,0 0-1 0 0,0 0 1 0 0,0 0-1 0 0,0 0 1 0 0,0 0 0 0 0,0 0-1 0 0,0 1 1 0 0,0-1 0 0 0,0 0-1 0 0,0 0 1 0 0,0 0-1 0 0,0 0 1 0 0,0 0 10 0 0,9-12-291 0 0,8-17-55 0 0,0-11-378 0 0,-1-1-1 0 0,-2-1 1 0 0,1-9 724 0 0,23-68-350 0 0,-9 62 282 0 0,-27 55 120 0 0,0-1 0 0 0,0 1 0 0 0,0-1 0 0 0,0 1-1 0 0,1 0 1 0 0,-1-1 0 0 0,1 1 0 0 0,0 1-1 0 0,-1-1 1 0 0,3-1-52 0 0,16 1 1175 0 0,-19 3-1095 0 0,-1 0-1 0 0,0 0 0 0 0,0-1 1 0 0,0 1-1 0 0,1 1 0 0 0,-1-1 0 0 0,0 0 1 0 0,0 0-1 0 0,-1 0 0 0 0,1 0 1 0 0,0 1-1 0 0,0-1 0 0 0,-1 0 1 0 0,1 1-1 0 0,0-1 0 0 0,-1 1 1 0 0,1-1-1 0 0,-1 0 0 0 0,0 1 1 0 0,0-1-1 0 0,1 1 0 0 0,-1 0-79 0 0,4 39 1138 0 0,-4-34-973 0 0,1-4-119 0 0,2 47 401 0 0,2 1 0 0 0,12 43-447 0 0,-17-91-13 0 0,1 0 0 0 0,-1 0-1 0 0,1-1 1 0 0,0 1 0 0 0,0 0 0 0 0,0 0 0 0 0,1 0 0 0 0,-1-1 0 0 0,1 1 0 0 0,-1-1 0 0 0,1 1 0 0 0,0-1-1 0 0,0 0 1 0 0,2 2 13 0 0,-4-3-33 0 0,1-1-1 0 0,-1 0 0 0 0,1 0 1 0 0,0 1-1 0 0,-1-1 0 0 0,1 0 1 0 0,-1 0-1 0 0,1 0 0 0 0,-1 0 1 0 0,1 0-1 0 0,0 0 0 0 0,-1 0 1 0 0,1 0-1 0 0,-1 0 0 0 0,1 0 1 0 0,-1 0-1 0 0,1-1 0 0 0,0 1 1 0 0,-1 0-1 0 0,1 0 0 0 0,-1 0 1 0 0,1-1-1 0 0,-1 1 0 0 0,1 0 1 0 0,-1-1-1 0 0,1 1 34 0 0,16-22-683 0 0,12-38-542 0 0,-23 46 1024 0 0,0 1 0 0 0,0 0-1 0 0,1 0 1 0 0,1 0 0 0 0,0 1-1 0 0,1 0 1 0 0,0 0 0 0 0,11-9 201 0 0,-20 20 22 0 0,1 0 0 0 0,-1 1 0 0 0,1-1 1 0 0,-1 0-1 0 0,1 1 0 0 0,0-1 0 0 0,0 1 0 0 0,-1 0 1 0 0,1-1-1 0 0,0 1 0 0 0,0-1 0 0 0,-1 1 0 0 0,1 0 0 0 0,0 0 1 0 0,0-1-1 0 0,0 1 0 0 0,-1 0 0 0 0,1 0 0 0 0,0 0 1 0 0,0 0-1 0 0,0 0 0 0 0,0 0 0 0 0,0 0 0 0 0,-1 0 1 0 0,1 0-1 0 0,0 0 0 0 0,0 1 0 0 0,0-1 0 0 0,0 0-22 0 0,0 1 67 0 0,0 0 0 0 0,0 0 0 0 0,-1 1 0 0 0,1-1 0 0 0,0 0-1 0 0,0 0 1 0 0,0 0 0 0 0,-1 1 0 0 0,1-1 0 0 0,-1 0 0 0 0,1 1 0 0 0,-1-1-1 0 0,0 1 1 0 0,1-1 0 0 0,-1 0 0 0 0,0 1-67 0 0,2 66 1487 0 0,-2-57-1652 0 0,-1 9-200 0 0,2 0 0 0 0,0 0 0 0 0,4 16 365 0 0,4-6-7468 0 0,-8-29 5957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7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4377 0 0,'-10'24'1401'0'0,"1"0"0"0"0,2 1 0 0 0,0-1 1 0 0,1 4-1402 0 0,-6 19 330 0 0,11-39-478 0 0,0 1 1 0 0,0-1 0 0 0,0 0 0 0 0,1 1 0 0 0,1 7 147 0 0,0 5-3433 0 0,1-18 13 0 0,0-3 705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8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2537 0 0,'-10'38'2182'0'0,"0"-3"-830"0"0,2 2 0 0 0,-1 15-1352 0 0,7-43 31 0 0,1 0 0 0 0,1 0-1 0 0,0 0 1 0 0,0 0 0 0 0,1 0-1 0 0,0 0 1 0 0,0 0-1 0 0,1 0 1 0 0,0 0 0 0 0,1 0-1 0 0,0-1 1 0 0,1 2-31 0 0,-2-7 4 0 0,0 0 0 0 0,1 0 0 0 0,-1 0-1 0 0,1 0 1 0 0,-1-1 0 0 0,1 1 0 0 0,0-1 0 0 0,0 0 0 0 0,0 0-1 0 0,0 0 1 0 0,1 0 0 0 0,-1-1 0 0 0,0 1 0 0 0,1-1 0 0 0,-1 0 0 0 0,1 0-1 0 0,-1 0 1 0 0,1 0 0 0 0,0-1 0 0 0,-1 1 0 0 0,1-1 0 0 0,0 0-1 0 0,0 0 1 0 0,-1 0 0 0 0,4-1-4 0 0,14-1 87 0 0,-1-1-1 0 0,0-1 1 0 0,0 0 0 0 0,1-2-87 0 0,-5 1-64 0 0,-1 0 1 0 0,0-1 0 0 0,0 0 0 0 0,0-1-1 0 0,6-5 64 0 0,-15 8-750 0 0,0 0 0 0 0,1-1 0 0 0,-2 1 0 0 0,1-2 0 0 0,0 1 0 0 0,-1 0 0 0 0,4-7 750 0 0,-4 5-2659 0 0</inkml:trace>
  <inkml:trace contextRef="#ctx0" brushRef="#br0" timeOffset="1">202 78 4009 0 0,'-6'38'2139'0'0,"2"0"0"0"0,2 25-2139 0 0,-2 14 995 0 0,2-48-835 0 0,2-1 1 0 0,0 1-1 0 0,3 0 1 0 0,0-1-1 0 0,3 10-160 0 0,23 80-2577 0 0,-20-90-2962 0 0,-8-28 3579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28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4033 0 0,'90'352'7936'0'0,"-70"-277"-7139"0"0,-4 1 0 0 0,-3 1-797 0 0,-8-41-579 0 0,-3 0-1 0 0,0 0 1 0 0,-3 10 579 0 0,0-33-971 0 0,-1 0-1 0 0,0-1 0 0 0,-1 1 1 0 0,0-1-1 0 0,-1 1 1 0 0,0-1-1 0 0,-1 0 0 0 0,0-1 1 0 0,-2 2 971 0 0,-6 10-3073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 1120 0 0,'0'-1'112'0'0,"1"1"0"0"0,-1-1 1 0 0,0 1-1 0 0,0-1 0 0 0,1 1 0 0 0,-1-1 0 0 0,0 1 0 0 0,1 0 0 0 0,-1-1 1 0 0,1 1-1 0 0,-1 0 0 0 0,1-1 0 0 0,-1 1 0 0 0,0 0 0 0 0,1 0 0 0 0,-1-1 0 0 0,1 1 1 0 0,-1 0-1 0 0,1 0 0 0 0,-1 0 0 0 0,1-1 0 0 0,-1 1 0 0 0,1 0 0 0 0,0 0 0 0 0,-1 0 1 0 0,1 0-1 0 0,-1 0 0 0 0,1 0 0 0 0,-1 0 0 0 0,1 0 0 0 0,-1 1 0 0 0,1-1 0 0 0,-1 0 1 0 0,1 0-1 0 0,-1 0 0 0 0,1 1 0 0 0,-1-1 0 0 0,1 0 0 0 0,-1 0 0 0 0,1 1 0 0 0,-1-1 1 0 0,0 0-1 0 0,1 1 0 0 0,-1-1 0 0 0,1 0 0 0 0,-1 1 0 0 0,0-1 0 0 0,1 1 0 0 0,-1-1 1 0 0,0 1-1 0 0,0-1 0 0 0,1 1 0 0 0,-1-1 0 0 0,0 1 0 0 0,0-1 0 0 0,0 1 0 0 0,0-1 1 0 0,0 1-1 0 0,1-1 0 0 0,-1 1 0 0 0,0-1 0 0 0,0 1 0 0 0,0-1 0 0 0,0 1 0 0 0,-1 0-112 0 0,-1 60 3279 0 0,-11 54-3279 0 0,0 4 482 0 0,11-56-542 0 0,1-1-1 0 0,4 1 1 0 0,9 52 60 0 0,11 13-2463 0 0,-16-109 1335 0 0,-1-2-784 0 0,-5-5-2167 0 0,-1-8 1681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1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3 190 2657 0 0,'4'22'5587'0'0,"-6"37"-4125"0"0,0-23-1086 0 0,5 36-222 0 0,3 0-1 0 0,13 61-153 0 0,-16-111-465 0 0,-2 1 1 0 0,0 23 464 0 0,-1-30-681 0 0,-1-16 623 0 0,1 0-1 0 0,0 0 0 0 0,0-1 1 0 0,0 1-1 0 0,0 0 0 0 0,0 0 1 0 0,0 0-1 0 0,0 0 0 0 0,0-1 1 0 0,-1 1-1 0 0,1 0 1 0 0,0 0-1 0 0,0 0 0 0 0,0 0 1 0 0,0 0-1 0 0,0 0 0 0 0,-1-1 1 0 0,1 1-1 0 0,0 0 0 0 0,0 0 1 0 0,0 0-1 0 0,-1 0 1 0 0,1 0-1 0 0,0 0 0 0 0,0 0 1 0 0,0 0-1 0 0,-1 0 0 0 0,1 0 1 0 0,0 0-1 0 0,0 0 0 0 0,0 0 1 0 0,-1 0-1 0 0,1 0 0 0 0,0 0 1 0 0,0 0-1 0 0,0 0 1 0 0,-1 0-1 0 0,1 0 0 0 0,0 0 1 0 0,0 0-1 0 0,0 1 0 0 0,0-1 1 0 0,-1 0-1 0 0,1 0 0 0 0,0 0 1 0 0,0 0-1 0 0,0 0 1 0 0,0 0-1 0 0,0 1 0 0 0,-1-1 1 0 0,1 0-1 0 0,0 0 0 0 0,0 0 1 0 0,0 0-1 0 0,0 1 0 0 0,0-1 1 0 0,0 0-1 0 0,0 0 1 0 0,0 0-1 0 0,0 1 0 0 0,0-1 1 0 0,0 0-1 0 0,0 0 0 0 0,0 0 1 0 0,0 1-1 0 0,0-1 59 0 0,-11-18-1744 0 0,2-73 1608 0 0,4 0 0 0 0,4-1 0 0 0,8-58 136 0 0,-5 126 90 0 0,2 0 0 0 0,0 0 0 0 0,2 0 1 0 0,1-1-91 0 0,-3 14 226 0 0,0 0 1 0 0,0 0-1 0 0,1 0 0 0 0,0 1 1 0 0,1 0-1 0 0,0 0 1 0 0,1 0-1 0 0,0 1 1 0 0,5-5-227 0 0,-11 12 75 0 0,1 0 0 0 0,0 1 0 0 0,-1-1 0 0 0,1 0 0 0 0,0 1 0 0 0,-1-1 0 0 0,1 1 0 0 0,0 0 0 0 0,0 0 0 0 0,0 0 0 0 0,0 0 0 0 0,1 0 0 0 0,-1 0 0 0 0,0 0 0 0 0,0 1 0 0 0,0-1 0 0 0,1 1 0 0 0,-1-1 0 0 0,0 1 0 0 0,1 0 0 0 0,-1 0 0 0 0,0 0 0 0 0,1 0 0 0 0,-1 1 0 0 0,1-1-75 0 0,0 2 82 0 0,0-1 1 0 0,0 1-1 0 0,0 0 1 0 0,-1 0-1 0 0,1 0 1 0 0,-1 0-1 0 0,1 0 1 0 0,-1 1-1 0 0,0-1 1 0 0,0 1-1 0 0,0-1 1 0 0,0 1-1 0 0,0 0 1 0 0,-1 0-1 0 0,1 0 1 0 0,-1 0-83 0 0,6 13 172 0 0,0 0-1 0 0,-2 1 1 0 0,0 0-1 0 0,-1 0 1 0 0,-1 1 0 0 0,0 1-172 0 0,0-1 212 0 0,-2-1-1 0 0,0 0 1 0 0,-2 1 0 0 0,1-1 0 0 0,-2 0 0 0 0,0 0 0 0 0,-2 4-212 0 0,3-16 37 0 0,0 0 0 0 0,-1 0-1 0 0,1 0 1 0 0,-1 0 0 0 0,0 0 0 0 0,0-1 0 0 0,-1 1-1 0 0,1-1 1 0 0,-1 0 0 0 0,0 1 0 0 0,0-1 0 0 0,-1-1 0 0 0,1 1-1 0 0,-1 0 1 0 0,0-1 0 0 0,0 0 0 0 0,0 1 0 0 0,0-2-1 0 0,0 1 1 0 0,-1 0 0 0 0,1-1 0 0 0,-1 0 0 0 0,0 0 0 0 0,1 0-1 0 0,-1-1 1 0 0,-2 1-37 0 0,6-2-125 0 0,0 0 0 0 0,0 1 0 0 0,0-1 0 0 0,0 0 1 0 0,0 0-1 0 0,0 0 0 0 0,-1 0 0 0 0,1 0 0 0 0,0 0 0 0 0,0 0 0 0 0,0 0 0 0 0,0 0 0 0 0,0-1 0 0 0,0 1 0 0 0,0 0 0 0 0,0-1 0 0 0,0 1 0 0 0,0-1 0 0 0,0 1 1 0 0,0-1-1 0 0,0 1 0 0 0,0-1 0 0 0,0 0 0 0 0,0 0 0 0 0,0 1 0 0 0,1-1 0 0 0,-1 0 0 0 0,0 0 0 0 0,1 0 0 0 0,-1 0 0 0 0,0 0 0 0 0,1 0 0 0 0,-1 0 0 0 0,1 0 1 0 0,-1 0-1 0 0,1 0 0 0 0,0 0 0 0 0,-1-1 125 0 0,0-3-782 0 0,1-1 0 0 0,-1 0 0 0 0,1 1 1 0 0,0-1-1 0 0,0 0 0 0 0,1-5 782 0 0,1-1-2375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1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8 2256 0 0,'-10'-2'427'0'0,"0"0"0"0"0,0 1-1 0 0,-1-1 1 0 0,1 2-1 0 0,0 0 1 0 0,-1 0-1 0 0,1 1 1 0 0,0 0-1 0 0,0 0 1 0 0,-1 2-1 0 0,1-1 1 0 0,0 1-1 0 0,1 0 1 0 0,-1 1 0 0 0,1 0-1 0 0,-1 1 1 0 0,1 0-1 0 0,0 0 1 0 0,-5 5-427 0 0,-1 0 96 0 0,1 1 0 0 0,0 1 0 0 0,1 0 0 0 0,0 0 0 0 0,1 1 0 0 0,0 1 0 0 0,1 0 0 0 0,1 1 0 0 0,0 0 0 0 0,1 0 0 0 0,0 1-96 0 0,3-3-8 0 0,1 0-1 0 0,0 1 1 0 0,1-1-1 0 0,1 1 1 0 0,0 0-1 0 0,0 0 1 0 0,2 0-1 0 0,0 0 1 0 0,0 12 8 0 0,1-21-16 0 0,0 0 0 0 0,1 0-1 0 0,-1 0 1 0 0,1-1 0 0 0,0 1 0 0 0,1 0 0 0 0,-1-1 0 0 0,1 1 0 0 0,-1-1 0 0 0,1 1 0 0 0,1-1 0 0 0,-1 0 0 0 0,1 0 0 0 0,-1 0-1 0 0,1 0 1 0 0,0 0 0 0 0,1-1 0 0 0,-1 1 0 0 0,1-1 0 0 0,-1 0 0 0 0,1 0 0 0 0,0 0 0 0 0,0-1 0 0 0,0 1 0 0 0,0-1 0 0 0,1 0 0 0 0,-1 0-1 0 0,1 0 1 0 0,-1-1 0 0 0,6 1 16 0 0,1 0-279 0 0,1 0 1 0 0,1-1-1 0 0,-1-1 0 0 0,0 0 0 0 0,0-1 0 0 0,0 0 0 0 0,0-1 0 0 0,0 0 0 0 0,-1-1 0 0 0,1 0 0 0 0,0-1 1 0 0,-1 0-1 0 0,2-2 279 0 0,13-6-1434 0 0,1-2-1 0 0,-2-1 1 0 0,0 0 0 0 0,19-17 1434 0 0,-23 16-1488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1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3481 0 0,'1'1'199'0'0,"1"-1"-1"0"0,0 1 1 0 0,-1 0 0 0 0,1 0 0 0 0,-1 0-1 0 0,0 0 1 0 0,1 0 0 0 0,-1 0 0 0 0,0 0-1 0 0,0 1 1 0 0,0-1 0 0 0,1 0 0 0 0,-1 1-1 0 0,-1-1 1 0 0,1 1 0 0 0,0-1 0 0 0,0 1 0 0 0,0-1-1 0 0,0 2-198 0 0,12 33 1764 0 0,-6 5-923 0 0,-2 0 1 0 0,0 40-842 0 0,-3-34 146 0 0,2 0 0 0 0,4 8-146 0 0,-2-21-159 0 0,-1 0-1 0 0,-2 0 1 0 0,-1 3 159 0 0,-2-36-105 0 0,0-1 1 0 0,16-45-1384 0 0,-5 6 1360 0 0,-6 17 47 0 0,1-1-1 0 0,2 1 0 0 0,0 1 1 0 0,5-7 81 0 0,-9 21 42 0 0,0 0 0 0 0,0 0 0 0 0,1 1 0 0 0,0-1-1 0 0,0 1 1 0 0,0 1 0 0 0,1-1 0 0 0,0 1 0 0 0,0 0 0 0 0,0 0 0 0 0,1 1 0 0 0,0-1 0 0 0,0 2 0 0 0,5-4-42 0 0,14-2 319 0 0,-1 0-1 0 0,18-2-318 0 0,-28 8 56 0 0,0 0 0 0 0,0-1 0 0 0,-1-1 0 0 0,1 0 0 0 0,-1-1 0 0 0,-1-1-1 0 0,1 0 1 0 0,-1-1 0 0 0,0 0 0 0 0,10-9-56 0 0,-19 13 111 0 0,-1 0 0 0 0,-1 0 0 0 0,1 0 0 0 0,0 0 0 0 0,-1-1 0 0 0,0 1-1 0 0,0-1 1 0 0,0 1 0 0 0,-1-1 0 0 0,1 0 0 0 0,-1 0 0 0 0,0 1 0 0 0,0-3-111 0 0,-1 5 18 0 0,1 0-1 0 0,-1 0 1 0 0,0 0 0 0 0,0 0 0 0 0,0 0 0 0 0,0 1-1 0 0,0-1 1 0 0,-1 0 0 0 0,1 0 0 0 0,-1 0-1 0 0,1 0 1 0 0,-1 1 0 0 0,1-1 0 0 0,-1 0 0 0 0,0 0-1 0 0,0 1 1 0 0,0-1 0 0 0,0 1 0 0 0,0-1-1 0 0,0 1 1 0 0,0-1 0 0 0,-1 1 0 0 0,1 0 0 0 0,0-1-1 0 0,-1 1 1 0 0,1 0 0 0 0,-1 0 0 0 0,1 0 0 0 0,-1 0-1 0 0,0 0 1 0 0,0 0 0 0 0,1 1 0 0 0,-1-1-1 0 0,0 1 1 0 0,0-1 0 0 0,0 1-18 0 0,0 0 15 0 0,0 0-1 0 0,1 0 1 0 0,-1 1 0 0 0,0-1-1 0 0,0 1 1 0 0,1 0 0 0 0,-1-1 0 0 0,0 1-1 0 0,1 0 1 0 0,-1 0 0 0 0,1 0-1 0 0,-1 0 1 0 0,1 0 0 0 0,0 0 0 0 0,-1 0-1 0 0,1 1 1 0 0,0-1 0 0 0,-1 1-15 0 0,-26 30 170 0 0,24-26-124 0 0,-7 9-29 0 0,0 1-1 0 0,1 0 1 0 0,1 1-1 0 0,1 0 0 0 0,0 0 1 0 0,1 1-1 0 0,-2 6-16 0 0,6-14-38 0 0,0 0 0 0 0,1 0 0 0 0,0 0 0 0 0,1 0 1 0 0,-1 0-1 0 0,2 0 0 0 0,0 0 0 0 0,0 1 0 0 0,1-1 0 0 0,0 0 0 0 0,0 0 0 0 0,1 0 0 0 0,1 0 0 0 0,2 6 38 0 0,-4-13-5 0 0,1 0 0 0 0,-1 0-1 0 0,1 0 1 0 0,0-1 0 0 0,0 1-1 0 0,0 0 1 0 0,0-1 0 0 0,1 0-1 0 0,-1 1 1 0 0,0-1 0 0 0,1 0-1 0 0,0 0 1 0 0,-1 0 0 0 0,1-1-1 0 0,0 1 1 0 0,0-1 0 0 0,0 1-1 0 0,1-1 6 0 0,3 1-132 0 0,0 0-1 0 0,0 0 1 0 0,0-1-1 0 0,0 0 0 0 0,0-1 1 0 0,1 0-1 0 0,-1 0 1 0 0,4 0 132 0 0,14-3-1962 0 0,-1-2 0 0 0,1 0 0 0 0,-1-1 0 0 0,12-6 1962 0 0,-20 7-1270 0 0,-2 1-745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1 1272 0 0,'-10'198'6982'0'0,"4"-115"-6597"0"0,3 1 1 0 0,6 35-386 0 0,11 1 800 0 0,-17-113-874 0 0,-4-14-228 0 0,-7-19-344 0 0,12 21 598 0 0,-12-18-399 0 0,8 11 297 0 0,0 0 0 0 0,-1 0 0 0 0,-1 1 0 0 0,0 1 0 0 0,0-1 0 0 0,-8-6 150 0 0,14 16 16 0 0,1-1 0 0 0,-1 1 0 0 0,0-1 0 0 0,0 1-1 0 0,-1 0 1 0 0,1-1 0 0 0,0 1 0 0 0,0 1 0 0 0,0-1 0 0 0,-1 0-1 0 0,1 0 1 0 0,-1 1 0 0 0,1-1 0 0 0,0 1 0 0 0,-1 0 0 0 0,1 0-1 0 0,-1 0 1 0 0,1 0 0 0 0,-1 0 0 0 0,1 0 0 0 0,0 1 0 0 0,-1-1-1 0 0,1 1 1 0 0,-1 0 0 0 0,1-1 0 0 0,0 1 0 0 0,0 0-1 0 0,-1 1 1 0 0,1-1 0 0 0,0 0 0 0 0,0 0 0 0 0,0 1 0 0 0,0 0-1 0 0,1-1 1 0 0,-1 1 0 0 0,0 0 0 0 0,1 0 0 0 0,-2 1-16 0 0,-2 3 62 0 0,0 1 0 0 0,0 0 0 0 0,1 0 0 0 0,0 1 0 0 0,0-1 0 0 0,1 1 0 0 0,0 0 0 0 0,0 0 0 0 0,1 0 0 0 0,0 0 0 0 0,0 0 0 0 0,1 0 0 0 0,0 1 0 0 0,0-1 0 0 0,1 7-62 0 0,0-12-4 0 0,0 0 0 0 0,0 0 0 0 0,0 1 0 0 0,0-1 0 0 0,0 0 0 0 0,1 0-1 0 0,0 0 1 0 0,-1 0 0 0 0,1 0 0 0 0,0 0 0 0 0,0 0 0 0 0,1 0 0 0 0,-1-1 0 0 0,1 1-1 0 0,-1 0 1 0 0,1-1 0 0 0,0 1 0 0 0,0-1 0 0 0,0 1 0 0 0,0-1 0 0 0,0 0 0 0 0,1 0-1 0 0,-1 0 1 0 0,1 0 0 0 0,-1-1 0 0 0,1 1 0 0 0,0-1 0 0 0,0 1 0 0 0,0-1 0 0 0,0 0 0 0 0,-1 0-1 0 0,1 0 1 0 0,1 0 0 0 0,-1-1 0 0 0,0 1 0 0 0,0-1 0 0 0,0 0 0 0 0,0 0 0 0 0,0 0-1 0 0,0 0 1 0 0,0-1 0 0 0,2 0 4 0 0,5 0-133 0 0,-1-1 0 0 0,1 0 1 0 0,-1-1-1 0 0,0 0 0 0 0,0 0 0 0 0,0-1 0 0 0,0 0 0 0 0,0 0 0 0 0,-1-1 0 0 0,0-1 0 0 0,0 1 0 0 0,-1-1 1 0 0,7-6 132 0 0,-7 4-547 0 0,0 0 0 0 0,0 0 0 0 0,0 0 1 0 0,-1-1-1 0 0,-1 0 0 0 0,0 0 1 0 0,0-1-1 0 0,0-1 547 0 0,2-7-2658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3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3377 0 0,'0'0'32'0'0,"0"0"0"0"0,0 0 0 0 0,-1 0 0 0 0,1 0 0 0 0,0 0 0 0 0,0 0 0 0 0,0 0 0 0 0,0 0 1 0 0,0 0-1 0 0,0 0 0 0 0,-1 0 0 0 0,1 0 0 0 0,0 0 0 0 0,0 0 0 0 0,0 0 0 0 0,0 0 0 0 0,0 0 0 0 0,0 0 0 0 0,0 0 0 0 0,-1 0 1 0 0,1 0-1 0 0,0 0 0 0 0,0 0 0 0 0,0 0 0 0 0,0 0 0 0 0,0 1 0 0 0,0-1 0 0 0,0 0 0 0 0,0 0 0 0 0,-1 0 0 0 0,1 0 1 0 0,0 0-1 0 0,0 0 0 0 0,0 0 0 0 0,0 0 0 0 0,0 1 0 0 0,0-1 0 0 0,0 0 0 0 0,0 0 0 0 0,0 0 0 0 0,0 0 0 0 0,0 0 1 0 0,0 0-1 0 0,0 0 0 0 0,0 1 0 0 0,0-1 0 0 0,0 0 0 0 0,0 0 0 0 0,0 0 0 0 0,0 0 0 0 0,0 0 0 0 0,0 0 0 0 0,0 1 1 0 0,0-1-1 0 0,0 0 0 0 0,0 0 0 0 0,0 0 0 0 0,0 0 0 0 0,0 0 0 0 0,0 0-32 0 0,9 10 785 0 0,9 4-567 0 0,-12-12-383 0 0,0 0 0 0 0,0 0 0 0 0,0-1-1 0 0,0 0 1 0 0,0 0 0 0 0,1 0 0 0 0,0-1 165 0 0,25 4-3875 0 0,-28-2 2609 0 0</inkml:trace>
  <inkml:trace contextRef="#ctx0" brushRef="#br0" timeOffset="1">208 334 3081 0 0,'-18'72'4038'0'0,"11"-46"-2903"0"0,1 0-1 0 0,1 0 1 0 0,1 0-1 0 0,-1 22-1134 0 0,8-25 159 0 0,-2-14-1846 0 0,0 1-3925 0 0,-1-10 4152 0 0,0 0-1589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3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2080 0 0,'-14'15'1992'0'0,"0"1"-1"0"0,2 0 0 0 0,-3 5-1991 0 0,-1 3 493 0 0,2 1 0 0 0,1 0 0 0 0,-8 19-493 0 0,19-40 5 0 0,1 0-1 0 0,0-1 1 0 0,-1 1 0 0 0,1 0 0 0 0,0 0 0 0 0,1-1 0 0 0,-1 1 0 0 0,1 0 0 0 0,-1 0 0 0 0,1 0 0 0 0,0 0-1 0 0,1 0 1 0 0,-1 0 0 0 0,1 0 0 0 0,0 0 0 0 0,0 0 0 0 0,0-1 0 0 0,0 1 0 0 0,1 0 0 0 0,-1-1-1 0 0,1 1 1 0 0,0-1 0 0 0,0 1 0 0 0,0-1 0 0 0,1 0 0 0 0,-1 0 0 0 0,1 0 0 0 0,-1 0 0 0 0,1 0-1 0 0,3 1-4 0 0,-2-1-206 0 0,1 0 0 0 0,-1-1 0 0 0,1 0 0 0 0,0 0 0 0 0,-1 0 0 0 0,1 0 0 0 0,0-1 0 0 0,0 0 0 0 0,0 0 0 0 0,0 0 0 0 0,0-1 0 0 0,0 0 0 0 0,1 0 0 0 0,-1 0 0 0 0,0 0 0 0 0,0-1 0 0 0,0 0 0 0 0,0 0 0 0 0,0 0 0 0 0,0-1 0 0 0,-1 1 0 0 0,1-1 0 0 0,4-3 206 0 0,19-13-2717 0 0,-21 11 501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2857 0 0,'3'3'329'0'0,"1"0"0"0"0,0-1 0 0 0,0 1 0 0 0,0-1 1 0 0,0 0-1 0 0,0 0 0 0 0,0 0 0 0 0,0 0 0 0 0,1-1 1 0 0,-1 0-1 0 0,0 1 0 0 0,2-1-329 0 0,0 0 251 0 0,9 3-142 0 0,0-1 1 0 0,0 0-1 0 0,0-2 1 0 0,0 0 0 0 0,0 0-1 0 0,0-1 1 0 0,0-1 0 0 0,0-1-1 0 0,13-3-109 0 0,-11 2-630 0 0,-1-1 0 0 0,0 0 0 0 0,0-2-1 0 0,0 0 1 0 0,4-3 630 0 0,-4-2-2395 0 0,-13 8-95 0 0</inkml:trace>
  <inkml:trace contextRef="#ctx0" brushRef="#br0" timeOffset="1">179 0 3809 0 0,'-5'27'1599'0'0,"0"1"1"0"0,1-1 0 0 0,1 23-1600 0 0,3-18 387 0 0,1 0 1 0 0,1 1 0 0 0,2-1 0 0 0,1 0-1 0 0,3 6-387 0 0,-6-30 0 0 0,0-1 0 0 0,0 1 0 0 0,1-1 0 0 0,0 0 0 0 0,0 0 0 0 0,0 0 1 0 0,1 0-1 0 0,0-1 0 0 0,1 0 0 0 0,0 1 0 0 0,5 4 0 0 0,-8-9-90 0 0,0 0 0 0 0,1 0 0 0 0,0-1 1 0 0,-1 1-1 0 0,1-1 0 0 0,0 0 0 0 0,0 1 0 0 0,0-1 1 0 0,0 0-1 0 0,-1-1 0 0 0,2 1 0 0 0,-1-1 0 0 0,0 1 1 0 0,0-1-1 0 0,0 0 0 0 0,0 0 0 0 0,0 0 0 0 0,0 0 1 0 0,0-1-1 0 0,0 1 0 0 0,0-1 0 0 0,0 0 0 0 0,0 0 1 0 0,0 0-1 0 0,0 0 0 0 0,-1 0 0 0 0,1-1 0 0 0,0 1 1 0 0,-1-1-1 0 0,1 0 0 0 0,0-1 90 0 0,9-4-683 0 0,-2-1 0 0 0,1-1 0 0 0,-1 0-1 0 0,0 0 1 0 0,-1-1 0 0 0,0 0 0 0 0,-1-1 0 0 0,4-6 683 0 0,-2 3-2290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4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3177 0 0,'-1'0'77'0'0,"1"0"0"0"0,-1 0-1 0 0,1 0 1 0 0,-1 1 0 0 0,1-1 0 0 0,0 0 0 0 0,-1 0 0 0 0,1 0 0 0 0,-1 1 0 0 0,1-1 0 0 0,0 0 0 0 0,-1 0 0 0 0,1 1 0 0 0,0-1 0 0 0,-1 0 0 0 0,1 1 0 0 0,0-1-1 0 0,0 0 1 0 0,-1 1 0 0 0,1-1 0 0 0,0 1 0 0 0,0-1 0 0 0,0 0 0 0 0,-1 1 0 0 0,1-1 0 0 0,0 1 0 0 0,0-1 0 0 0,0 0 0 0 0,0 1 0 0 0,0-1 0 0 0,0 1 0 0 0,0-1-1 0 0,0 1 1 0 0,0-1 0 0 0,0 1 0 0 0,0-1 0 0 0,0 0 0 0 0,0 1 0 0 0,0-1 0 0 0,0 1 0 0 0,1-1 0 0 0,-1 1 0 0 0,0-1 0 0 0,0 0 0 0 0,0 1 0 0 0,1-1 0 0 0,-1 0-1 0 0,0 1 1 0 0,0-1 0 0 0,1 0 0 0 0,-1 1 0 0 0,0-1 0 0 0,1 0 0 0 0,-1 1 0 0 0,0-1 0 0 0,1 0 0 0 0,-1 0 0 0 0,1 0 0 0 0,-1 1 0 0 0,0-1 0 0 0,1 0-77 0 0,35 18-438 0 0,-17-9-2132 0 0,-2 5-414 0 0,-10-10 1114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4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3545 0 0,'-13'85'4290'0'0,"11"-58"-3925"0"0,2-1-1 0 0,1 0 1 0 0,4 24-365 0 0,6-11-509 0 0,-11-38 194 0 0,0 1 0 0 0,0-1 0 0 0,1 1 0 0 0,-1-1 0 0 0,1 0-1 0 0,-1 1 1 0 0,1-1 0 0 0,-1 0 0 0 0,1 1 0 0 0,0-1 0 0 0,-1 0 0 0 0,1 0-1 0 0,0 0 1 0 0,0 1 0 0 0,0-1 0 0 0,0 0 0 0 0,0 0 0 0 0,0 0 0 0 0,1 0 315 0 0,-2-2-2425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5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81 1448 0 0,'9'8'4372'0'0,"10"18"-2066"0"0,-17 0-1967 0 0,0 0 0 0 0,-2 1 1 0 0,-1 0-1 0 0,-1 1-339 0 0,-1 44 383 0 0,-3-36-133 0 0,6-35-242 0 0,0 0 0 0 0,-1 0 0 0 0,1-1 1 0 0,-1 1-1 0 0,1-1 0 0 0,-1 1 1 0 0,1 0-1 0 0,-1-1 0 0 0,1 1 0 0 0,-1-1 1 0 0,0 1-1 0 0,1-1 0 0 0,-1 0 1 0 0,0 1-1 0 0,1-1 0 0 0,-1 0 1 0 0,0 1-1 0 0,1-1 0 0 0,-1 0 0 0 0,0 0 1 0 0,0 0-1 0 0,1 1 0 0 0,-1-1 1 0 0,0 0-1 0 0,0 0 0 0 0,0 0 0 0 0,1 0 1 0 0,-1 0-1 0 0,0-1 0 0 0,0 1 1 0 0,1 0-1 0 0,-1 0 0 0 0,0 0 1 0 0,0-1-1 0 0,1 1 0 0 0,-1 0 0 0 0,0-1 1 0 0,1 1-1 0 0,-1-1 0 0 0,0 1 1 0 0,0-1-9 0 0,-3-1-31 0 0,0 0 0 0 0,0 0 0 0 0,0 0 1 0 0,1-1-1 0 0,-1 1 0 0 0,0-1 0 0 0,1 0 1 0 0,0 0-1 0 0,-1-1 0 0 0,1 1 0 0 0,1-1 1 0 0,-1 1-1 0 0,0-1 0 0 0,1 0 0 0 0,0 0 0 0 0,0 0 1 0 0,-2-4 30 0 0,3 2-183 0 0,0 1 1 0 0,0-1 0 0 0,1 0-1 0 0,0 0 1 0 0,0 0 0 0 0,0 0-1 0 0,0 0 1 0 0,1 0 0 0 0,0 1 0 0 0,0-1-1 0 0,1 0 1 0 0,-1 1 0 0 0,1-1-1 0 0,1 0 183 0 0,4-14-860 0 0,2-5 26 0 0,0 0 0 0 0,2 0 0 0 0,1 1 0 0 0,3-3 834 0 0,-12 22-33 0 0,-1 0 0 0 0,2 0 0 0 0,-1 1 0 0 0,0-1 0 0 0,1 1 0 0 0,0 0 0 0 0,0 0 0 0 0,0 1 0 0 0,0-1 0 0 0,0 1 0 0 0,1 0 0 0 0,0 0 0 0 0,0 0 0 0 0,-1 0 0 0 0,2 1 0 0 0,-1 0 0 0 0,0 0 0 0 0,0 1 0 0 0,1-1 0 0 0,-1 1 0 0 0,1 0 0 0 0,3 0 33 0 0,-6 2 37 0 0,-1-1-1 0 0,1 1 1 0 0,0-1 0 0 0,0 1 0 0 0,-1 0-1 0 0,1 0 1 0 0,0 0 0 0 0,-1 0 0 0 0,1 1-1 0 0,-1-1 1 0 0,1 1 0 0 0,-1 0 0 0 0,0-1-1 0 0,0 1 1 0 0,0 0 0 0 0,0 0 0 0 0,0 0-1 0 0,0 1 1 0 0,0-1 0 0 0,-1 0 0 0 0,1 1-1 0 0,-1-1 1 0 0,1 1 0 0 0,-1-1 0 0 0,0 1-1 0 0,0 0 1 0 0,-1-1 0 0 0,1 1 0 0 0,0 0 0 0 0,-1 0-37 0 0,4 16 641 0 0,0 0 0 0 0,-1 0 1 0 0,-2 1-1 0 0,1 4-641 0 0,-1-1 638 0 0,3 8-146 0 0,-2-20-420 0 0,0 1 0 0 0,-1-1 0 0 0,-1 0 0 0 0,1 0 0 0 0,-2 1 0 0 0,0-1 0 0 0,0 0 0 0 0,-1 4-72 0 0,-4 1-661 0 0,9-25-222 0 0,9-26-233 0 0,66-122-79 0 0,-75 150 1166 0 0,2-1 0 0 0,-1 1 0 0 0,1 0 0 0 0,0 0 0 0 0,0 0 0 0 0,1 0 1 0 0,0 1-1 0 0,5-5 29 0 0,-9 9 47 0 0,0 0 1 0 0,0 0-1 0 0,1 1 1 0 0,-1-1 0 0 0,0 0-1 0 0,0 1 1 0 0,1-1-1 0 0,-1 1 1 0 0,1 0 0 0 0,-1 0-1 0 0,1 0 1 0 0,0 0-1 0 0,-1 0 1 0 0,1 1 0 0 0,0-1-1 0 0,0 1 1 0 0,0 0-1 0 0,-1-1 1 0 0,1 1 0 0 0,0 1-1 0 0,0-1 1 0 0,0 0-1 0 0,-1 1 1 0 0,1-1 0 0 0,0 1-1 0 0,-1 0 1 0 0,1 0-1 0 0,0 0-47 0 0,-1 1 137 0 0,0 0 0 0 0,1 0-1 0 0,-1 0 1 0 0,0 1 0 0 0,0-1-1 0 0,0 1 1 0 0,-1-1 0 0 0,1 1-1 0 0,-1-1 1 0 0,1 1-1 0 0,-1 0 1 0 0,0 0 0 0 0,0 0-1 0 0,0 1-136 0 0,12 51 1255 0 0,-7-28-698 0 0,5 19-32 0 0,-8-28-379 0 0,2 0 1 0 0,0-1 0 0 0,0 0-1 0 0,6 11-146 0 0,-8-25-2285 0 0,-6-13-2225 0 0,3 10 4332 0 0,-2-4-2755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5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5601 0 0,'-4'42'1261'0'0,"2"1"0"0"0,1-1 0 0 0,3 0 0 0 0,5 35-1261 0 0,2 38 1568 0 0,-2 35-117 0 0,14 62-1451 0 0,-19-202-378 0 0,4 49-1343 0 0,-11-26-4116 0 0,4-31 3959 0 0,-1-2-1964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7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3 456 0 0,'-17'5'4627'0'0,"17"-4"-4527"0"0,0-1 1 0 0,1 0 0 0 0,-1 1 0 0 0,0-1 0 0 0,0 0-1 0 0,1 1 1 0 0,-1-1 0 0 0,0 0 0 0 0,1 1 0 0 0,-1-1 0 0 0,0 0-1 0 0,1 0 1 0 0,-1 1 0 0 0,0-1 0 0 0,1 0 0 0 0,-1 0-1 0 0,1 0 1 0 0,-1 1 0 0 0,1-1 0 0 0,-1 0 0 0 0,0 0-1 0 0,1 0 1 0 0,-1 0 0 0 0,1 0 0 0 0,-1 0 0 0 0,1 0-1 0 0,-1 0 1 0 0,1 0 0 0 0,-1 0 0 0 0,0 0 0 0 0,1 0 0 0 0,-1 0-1 0 0,1 0 1 0 0,-1-1 0 0 0,1 1 0 0 0,-1 0 0 0 0,0 0-101 0 0,113-6 2776 0 0,0 0-4093 0 0,-113 6 1254 0 0,1 0 0 0 0,-1 0 0 0 0,0 0 0 0 0,0 0 0 0 0,1 0 0 0 0,-1 0 0 0 0,0-1 0 0 0,0 1 0 0 0,0 0 0 0 0,1 0 0 0 0,-1 0 1 0 0,0 0-1 0 0,0 0 0 0 0,1 0 0 0 0,-1 1 0 0 0,0-1 0 0 0,0 0 0 0 0,1 0 0 0 0,-1 0 0 0 0,0 0 0 0 0,0 0 0 0 0,0 0 0 0 0,1 0 0 0 0,-1 0 1 0 0,0 0-1 0 0,0 1 0 0 0,0-1 0 0 0,1 0 0 0 0,-1 0 0 0 0,0 0 0 0 0,0 0 0 0 0,0 1 0 0 0,0-1 0 0 0,1 0 0 0 0,-1 0 0 0 0,0 0 1 0 0,0 1-1 0 0,0-1 0 0 0,0 0 0 0 0,0 0 0 0 0,0 1 0 0 0,0-1 0 0 0,0 0 0 0 0,0 0 0 0 0,0 1 0 0 0,0-1 0 0 0,0 0 0 0 0,0 0 1 0 0,0 0-1 0 0,0 1 0 0 0,0-1 0 0 0,0 0 0 0 0,0 0 0 0 0,0 1 0 0 0,0-1 0 0 0,0 0 0 0 0,0 0 0 0 0,0 1 0 0 0,0-1 0 0 0,-1 0 0 0 0,1 0 1 0 0,0 0-1 0 0,0 1 0 0 0,0-1 0 0 0,0 0 0 0 0,0 0 0 0 0,-1 0 0 0 0,1 0 0 0 0,0 1 63 0 0,-12 10-3663 0 0,5-6 1404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3593 0 0,'-1'1'188'0'0,"-1"-1"0"0"0,1 1 0 0 0,-1-1 0 0 0,1 1 0 0 0,0 0 1 0 0,-1 0-1 0 0,1 0 0 0 0,0 0 0 0 0,0 0 0 0 0,-1 0 0 0 0,1 0 0 0 0,0 0 1 0 0,0 0-1 0 0,0 1 0 0 0,0-1 0 0 0,1 0 0 0 0,-1 1 0 0 0,0-1 0 0 0,1 1 1 0 0,-1-1-1 0 0,0 1 0 0 0,1-1 0 0 0,0 1 0 0 0,-1-1 0 0 0,1 1 0 0 0,0-1 0 0 0,0 1-188 0 0,-8 49 845 0 0,7-46-597 0 0,-6 106-75 0 0,5 0 0 0 0,4 0 1 0 0,11 57-174 0 0,-4-30-8498 0 0,-6 9 8498 0 0,-3-122-1779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7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3889 0 0,'24'6'3916'0'0,"41"-4"-2701"0"0,-24-1-802 0 0,5 0-980 0 0,-1-2 0 0 0,0-2 0 0 0,0-2 0 0 0,18-5 567 0 0,41-5-5633 0 0,-83 13 4109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8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13 56 0 0,'-7'-2'353'0'0,"1"-1"1"0"0,-1 1-1 0 0,0 1 1 0 0,-1-1-1 0 0,1 1 1 0 0,0 0-1 0 0,0 1 1 0 0,0-1-1 0 0,-1 2 0 0 0,1-1 1 0 0,0 1-1 0 0,0 0 1 0 0,0 0-1 0 0,0 1 1 0 0,0 0-1 0 0,0 0 1 0 0,0 1-1 0 0,0 0 0 0 0,1 0 1 0 0,-1 0-1 0 0,1 1 1 0 0,0 0-1 0 0,0 0 1 0 0,-2 3-354 0 0,-7 4 314 0 0,1 1 1 0 0,0 1 0 0 0,1 0-1 0 0,1 1 1 0 0,0 0 0 0 0,1 0-1 0 0,0 2 1 0 0,1-1-1 0 0,0 4-314 0 0,-18 33 682 0 0,3 2 0 0 0,-3 15-682 0 0,22-54 6 0 0,1 1 0 0 0,0-1-1 0 0,2 1 1 0 0,0 1 0 0 0,0-1-1 0 0,2 0 1 0 0,0 0-1 0 0,1 1 1 0 0,0-1 0 0 0,3 11-6 0 0,-1-16-115 0 0,0-1 0 0 0,1 1 1 0 0,0-1-1 0 0,1 0 0 0 0,0 0 1 0 0,1 0-1 0 0,0-1 0 0 0,0 0 1 0 0,1 0-1 0 0,0 0 0 0 0,1-1 1 0 0,0 1-1 0 0,3 1 115 0 0,-6-6-259 0 0,0-1-1 0 0,0 1 1 0 0,0-1-1 0 0,1 0 1 0 0,-1 0 0 0 0,1 0-1 0 0,0-1 1 0 0,0 0-1 0 0,0 0 1 0 0,0 0 0 0 0,0-1-1 0 0,1 1 1 0 0,-1-1-1 0 0,0 0 1 0 0,1-1 0 0 0,-1 1-1 0 0,0-1 1 0 0,1 0-1 0 0,-1-1 1 0 0,1 1 0 0 0,-1-1-1 0 0,0 0 1 0 0,1 0-1 0 0,-1-1 1 0 0,0 0 0 0 0,2 0 259 0 0,1-1-389 0 0,-1 0 1 0 0,0-1-1 0 0,1 0 1 0 0,-1 0-1 0 0,-1 0 1 0 0,1-1-1 0 0,2-2 389 0 0,0-4-1828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34 3137 0 0,'-4'26'1035'0'0,"1"-1"1"0"0,1 0 0 0 0,2 0-1 0 0,0 9-1035 0 0,0-15 147 0 0,1 2-84 0 0,1-1 1 0 0,1 0 0 0 0,1 0 0 0 0,4 15-64 0 0,6 29 697 0 0,-9-44-397 0 0,-3-13-286 0 0,-1-11-260 0 0,1-7 19 0 0,0-1 0 0 0,1 1 0 0 0,1 0 0 0 0,0 0 0 0 0,0 1 0 0 0,1-1 0 0 0,4-6 227 0 0,0-1-429 0 0,25-64-343 0 0,-24 53 774 0 0,1 1 1 0 0,2 1-1 0 0,1 0 0 0 0,9-13-2 0 0,-20 36 84 0 0,0 0-1 0 0,0 0 1 0 0,1 0 0 0 0,0 0-1 0 0,-1 0 1 0 0,1 1-1 0 0,0 0 1 0 0,1 0 0 0 0,-1 0-1 0 0,1 0 1 0 0,4-1-84 0 0,-8 3 61 0 0,0 1 0 0 0,0 0-1 0 0,0-1 1 0 0,0 1 0 0 0,0 0 0 0 0,0 0 0 0 0,0 0 0 0 0,0 0-1 0 0,0 0 1 0 0,0 0 0 0 0,0 0 0 0 0,0 0 0 0 0,0 0 0 0 0,0 0-1 0 0,0 1 1 0 0,0-1 0 0 0,0 0 0 0 0,0 1 0 0 0,-1-1 0 0 0,1 1 0 0 0,0-1-1 0 0,0 1 1 0 0,0-1 0 0 0,0 1-61 0 0,0 1 86 0 0,1 0 1 0 0,-1 0-1 0 0,0 0 0 0 0,0 0 0 0 0,1 0 1 0 0,-2 0-1 0 0,1 0 0 0 0,0 0 1 0 0,0 1-1 0 0,-1-1 0 0 0,1 0 0 0 0,-1 0 1 0 0,1 1-1 0 0,-1-1 0 0 0,0 2-86 0 0,3 72 1112 0 0,-3-56-1051 0 0,0 0 0 0 0,1 0-1 0 0,1 0 1 0 0,1 0 0 0 0,1-1 0 0 0,0 1-1 0 0,2-1 1 0 0,6 17-61 0 0,-12-36-21 0 0,0 0-1 0 0,1 1 1 0 0,-1-1-1 0 0,0 0 1 0 0,0 1-1 0 0,0-1 1 0 0,0 0-1 0 0,1 0 1 0 0,-1 1-1 0 0,0-1 1 0 0,0 0-1 0 0,0 0 1 0 0,1 1-1 0 0,-1-1 1 0 0,0 0-1 0 0,0 0 1 0 0,1 0-1 0 0,-1 0 1 0 0,0 1-1 0 0,1-1 1 0 0,-1 0-1 0 0,0 0 1 0 0,1 0-1 0 0,-1 0 1 0 0,0 0-1 0 0,0 0 1 0 0,1 0-1 0 0,-1 0 1 0 0,0 0-1 0 0,1 0 1 0 0,-1 0-1 0 0,0 0 1 0 0,1 0-1 0 0,-1 0 1 0 0,0 0-1 0 0,1 0 1 0 0,-1 0-1 0 0,0-1 1 0 0,1 1-1 0 0,-1 0 1 0 0,0 0-1 0 0,0 0 1 0 0,1 0-1 0 0,-1-1 22 0 0,16-16-677 0 0,13-35-302 0 0,-23 41 663 0 0,22-53-627 0 0,-24 51 864 0 0,1 1 0 0 0,0-1 0 0 0,1 1 1 0 0,0 0-1 0 0,1 0 0 0 0,1 1 0 0 0,0-1 0 0 0,1 1 79 0 0,-9 10 45 0 0,1 1-1 0 0,-1-1 0 0 0,1 1 1 0 0,-1-1-1 0 0,1 0 0 0 0,-1 1 0 0 0,1 0 1 0 0,-1-1-1 0 0,1 1 0 0 0,-1-1 1 0 0,1 1-1 0 0,0 0 0 0 0,-1-1 0 0 0,1 1 1 0 0,0 0-1 0 0,-1-1 0 0 0,1 1 1 0 0,0 0-1 0 0,-1 0 0 0 0,1 0 0 0 0,0 0 1 0 0,-1 0-1 0 0,1 0 0 0 0,0 0 1 0 0,0 0-1 0 0,-1 0 0 0 0,1 0 0 0 0,0 0 1 0 0,-1 0-1 0 0,1 1 0 0 0,0-1 1 0 0,-1 0-1 0 0,1 0 0 0 0,0 1-44 0 0,1 0 115 0 0,-1 1-1 0 0,0 0 1 0 0,0-1 0 0 0,1 1-1 0 0,-1 0 1 0 0,0 0 0 0 0,0-1-1 0 0,-1 1 1 0 0,1 0 0 0 0,0 0-1 0 0,-1 0 1 0 0,1 2-115 0 0,9 67 1666 0 0,-10-64-1601 0 0,1 9-68 0 0,1 0-1 0 0,1 0 0 0 0,0-1 1 0 0,1 1-1 0 0,1-1 0 0 0,0 0 1 0 0,4 7 3 0 0,-5-15-674 0 0,-1 0 0 0 0,2-1-1 0 0,-1 0 1 0 0,1 1 0 0 0,0-1 0 0 0,2 1 674 0 0,0 3-5268 0 0,-5-8 3556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9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3265 0 0,'-5'21'2005'0'0,"-5"18"561"0"0,1 1 1 0 0,2 2-2567 0 0,6-30-140 0 0,0 0 1 0 0,1 0-1 0 0,0 0 0 0 0,0 0 1 0 0,1 0-1 0 0,1 0 0 0 0,0 0 1 0 0,1 0-1 0 0,1 1 140 0 0,-1-6-2547 0 0,-1-14-1349 0 0,0-2 2945 0 0,0 2-793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2328 0 0,'2'-1'236'0'0,"0"0"-1"0"0,0 1 0 0 0,0-1 0 0 0,0 1 0 0 0,1 0 0 0 0,-1-1 0 0 0,0 1 0 0 0,0 0 0 0 0,0 0 0 0 0,0 1 0 0 0,0-1 0 0 0,1 0 0 0 0,-1 1 0 0 0,0-1 0 0 0,0 1 0 0 0,0 0 0 0 0,1 0-235 0 0,37 14 2369 0 0,-35-12-2288 0 0,0-1 0 0 0,0 1 1 0 0,-1 0-1 0 0,1 0 1 0 0,-1 1-1 0 0,0-1 1 0 0,0 1-1 0 0,0 0 1 0 0,-1 0-1 0 0,1 0 1 0 0,-1 1-1 0 0,0-1 1 0 0,0 1-1 0 0,-1-1 1 0 0,1 1-1 0 0,-1 0 1 0 0,0 0-1 0 0,0 0 1 0 0,-1 1-1 0 0,0-1 1 0 0,1 0-1 0 0,-2 1 1 0 0,1-1-1 0 0,-1 0 1 0 0,0 1-1 0 0,0-1 1 0 0,0 1-1 0 0,-1-1 1 0 0,1 0-1 0 0,-1 1 1 0 0,-1-1-1 0 0,1 0 0 0 0,-1 0 1 0 0,0 0-1 0 0,0 0 1 0 0,0 0-1 0 0,-1 0 1 0 0,0 0-1 0 0,0-1 1 0 0,-2 3-82 0 0,-5 6-150 0 0,0-2 0 0 0,0 1 0 0 0,-1-1 0 0 0,-1-1 1 0 0,1 0-1 0 0,-2-1 0 0 0,1 0 0 0 0,-9 3 150 0 0,10-4-432 0 0,10-4-52 0 0,10-2 106 0 0,27-2-89 0 0,6 2 340 0 0,-35 0 222 0 0,0 1 0 0 0,0 0 0 0 0,0 1 0 0 0,-1 0 1 0 0,1 0-1 0 0,-1 0 0 0 0,0 1 0 0 0,-1 0 0 0 0,1 0 0 0 0,-1 0 1 0 0,0 1-1 0 0,0-1 0 0 0,0 1 0 0 0,-1 0 0 0 0,0 1 1 0 0,3 5-96 0 0,-3-6 150 0 0,-1 0 1 0 0,0 0 0 0 0,0 0-1 0 0,-1 0 1 0 0,1 0 0 0 0,-1 1-1 0 0,-1-1 1 0 0,1 1 0 0 0,-1-1 0 0 0,0 1-1 0 0,-1 0 1 0 0,1 0 0 0 0,-1-1-1 0 0,-1 1 1 0 0,1 0 0 0 0,-1-1-1 0 0,0 1 1 0 0,-1 0 0 0 0,0 0-151 0 0,0-3 21 0 0,0 0 0 0 0,0 0 0 0 0,0-1-1 0 0,0 1 1 0 0,-1-1 0 0 0,0 0 0 0 0,0 0 0 0 0,0 0 0 0 0,0 0 0 0 0,0 0 0 0 0,0 0 0 0 0,-1-1 0 0 0,1 0 0 0 0,-1 1 0 0 0,0-1-1 0 0,0-1 1 0 0,0 1 0 0 0,0 0 0 0 0,0-1 0 0 0,-2 1-21 0 0,3-2-330 0 0,-1 1 1 0 0,1-1-1 0 0,0 1 0 0 0,0-1 1 0 0,0 0-1 0 0,-1 0 0 0 0,1-1 1 0 0,0 1-1 0 0,0-1 0 0 0,0 1 1 0 0,-1-1-1 0 0,1 0 0 0 0,0 0 0 0 0,0 0 1 0 0,0-1-1 0 0,0 1 0 0 0,1-1 1 0 0,-1 0-1 0 0,0 1 0 0 0,1-1 1 0 0,-1 0-1 0 0,1-1 0 0 0,0 1 0 0 0,-1 0 1 0 0,1-1-1 0 0,-1-1 330 0 0,-33-37-3398 0 0,26 29 1707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9:25:39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1128 0 0,'7'0'488'0'0,"0"0"0"0"0,0 1 0 0 0,0 0 0 0 0,0 0 1 0 0,0 0-1 0 0,0 1 0 0 0,0 0 0 0 0,-1 1 0 0 0,1 0 0 0 0,-1 0 0 0 0,1 0 0 0 0,-1 0 0 0 0,0 1 0 0 0,0 0 0 0 0,-1 1 0 0 0,2 0-488 0 0,1 3 444 0 0,-1 1-1 0 0,1-1 1 0 0,-2 1 0 0 0,1 0-1 0 0,-1 0 1 0 0,-1 1 0 0 0,0 0 0 0 0,0 0-1 0 0,3 10-443 0 0,1 8 460 0 0,-2-1-1 0 0,-1 2 1 0 0,-1-1 0 0 0,-1 0-1 0 0,-2 1 1 0 0,-1 0-1 0 0,-2 19-459 0 0,-1-1-19 0 0,-3-1-1 0 0,-2 0 0 0 0,-1 0 1 0 0,-10 23 19 0 0,8-37-1691 0 0,-1-1 0 0 0,-14 25 1691 0 0,12-30-2648 0 0,-1-2 1 0 0,-1 1-1 0 0,-11 10 2648 0 0,11-14-1787 0 0,-3 2-1162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2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9 3857 0 0,'-1'-1'344'0'0,"0"0"0"0"0,-1 0 1 0 0,1 0-1 0 0,-1 0 0 0 0,1 1 0 0 0,-1-1 0 0 0,1 1 1 0 0,-1-1-1 0 0,1 1 0 0 0,-1-1 0 0 0,1 1 1 0 0,-1 0-1 0 0,0-1 0 0 0,1 1 0 0 0,-1 0-344 0 0,-33 3 1793 0 0,-31 16-1290 0 0,63-18-362 0 0,-49 11 4 0 0,43-11-135 0 0,0 1 0 0 0,0 0 0 0 0,0 1 0 0 0,0 0 0 0 0,0 0 0 0 0,1 0 0 0 0,-1 1 0 0 0,-6 5-10 0 0,2 0-51 0 0,0 1 0 0 0,1 1-1 0 0,-1-1 1 0 0,2 2 0 0 0,0 0-1 0 0,0 0 1 0 0,-4 9 51 0 0,11-15-39 0 0,0 0 0 0 0,0 0 0 0 0,0 0-1 0 0,1 1 1 0 0,0-1 0 0 0,1 1 0 0 0,-1 0 0 0 0,1-1 0 0 0,1 1 0 0 0,-1 0-1 0 0,1 1 1 0 0,0-1 0 0 0,1 0 0 0 0,0 0 0 0 0,0 0 0 0 0,0 0-1 0 0,1 0 1 0 0,1 3 39 0 0,-2-7-11 0 0,1-1-1 0 0,-1 0 0 0 0,1 1 1 0 0,0-1-1 0 0,-1 0 1 0 0,1 0-1 0 0,0 0 0 0 0,0 1 1 0 0,1-1-1 0 0,-1 0 1 0 0,0 0-1 0 0,1-1 0 0 0,-1 1 1 0 0,1 0-1 0 0,0 0 1 0 0,0-1-1 0 0,-1 1 0 0 0,1-1 1 0 0,0 1-1 0 0,0-1 1 0 0,0 0-1 0 0,1 0 0 0 0,-1 0 1 0 0,0 0-1 0 0,1 0 12 0 0,1-1-38 0 0,0 1 0 0 0,0-1 0 0 0,0 0 0 0 0,0 0 0 0 0,0-1 1 0 0,0 1-1 0 0,0-1 0 0 0,0 0 0 0 0,0 0 0 0 0,0 0 0 0 0,-1 0 0 0 0,1-1 0 0 0,0 0 0 0 0,0 0 38 0 0,8-4-84 0 0,-2-1 0 0 0,1 1 0 0 0,0-2 0 0 0,-1 0 0 0 0,-1 0 0 0 0,1-1 0 0 0,-2 0 0 0 0,1 0 0 0 0,2-5 84 0 0,59-114-15 0 0,-70 127 54 0 0,1 1 1 0 0,-1-1-1 0 0,1 0 1 0 0,-1 0 0 0 0,1 0-1 0 0,-1 1 1 0 0,1-1-1 0 0,-1 0 1 0 0,1 1-1 0 0,0-1 1 0 0,-1 0-1 0 0,1 1 1 0 0,0-1-1 0 0,0 1 1 0 0,-1-1-1 0 0,1 1 1 0 0,0 0-1 0 0,0-1 1 0 0,0 1-1 0 0,0 0 1 0 0,-1-1-1 0 0,1 1 1 0 0,0 0-1 0 0,0 0 1 0 0,0 0-1 0 0,0 0 1 0 0,1 0-40 0 0,-1 0 65 0 0,0 1-1 0 0,0 0 1 0 0,1 0 0 0 0,-1-1-1 0 0,0 1 1 0 0,0 0 0 0 0,0 0-1 0 0,0 0 1 0 0,0 0 0 0 0,0 0-1 0 0,0 0 1 0 0,0 1 0 0 0,-1-1-1 0 0,1 0 1 0 0,0 0 0 0 0,0 1-65 0 0,22 65 1343 0 0,-19-52-1285 0 0,2 2 59 0 0,1 0 0 0 0,1-1 0 0 0,0 0-1 0 0,1 0 1 0 0,1 0-117 0 0,-4-8-42 0 0,-1 0-1 0 0,1-1 1 0 0,0 1 0 0 0,1-1-1 0 0,0-1 1 0 0,0 0-1 0 0,0 0 1 0 0,1 0 0 0 0,-1 0-1 0 0,5 1 43 0 0,-9-6-499 0 0,0 0-1 0 0,0 0 0 0 0,-1 0 1 0 0,1-1-1 0 0,0 1 0 0 0,0-1 1 0 0,0 0-1 0 0,0 1 0 0 0,0-1 1 0 0,0 0-1 0 0,0-1 0 0 0,0 1 1 0 0,0-1-1 0 0,0 1 0 0 0,0-1 1 0 0,0 0-1 0 0,0 0 0 0 0,0 0 500 0 0,4-1-3687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2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0 6721 0 0,'-5'1'388'0'0,"0"-1"1"0"0,0 1-1 0 0,0 1 0 0 0,0-1 0 0 0,0 1 0 0 0,0 0 0 0 0,0 0 0 0 0,0 0 0 0 0,1 1 0 0 0,-1-1 0 0 0,1 1 0 0 0,0 0 0 0 0,-4 4-388 0 0,-53 52 1600 0 0,41-39-1472 0 0,4-4-78 0 0,0 2 0 0 0,2-1 1 0 0,-1 3-51 0 0,11-14-25 0 0,0-1 0 0 0,0 1 0 0 0,1 0 0 0 0,0 0 1 0 0,0 0-1 0 0,1 0 0 0 0,0 1 0 0 0,0-1 0 0 0,0 1 0 0 0,1-1 1 0 0,0 1-1 0 0,0 3 25 0 0,1-8-49 0 0,0-1 0 0 0,0 0 0 0 0,1 0 0 0 0,-1 0 0 0 0,1 0 0 0 0,-1 0 0 0 0,1 0 0 0 0,-1 0 0 0 0,1-1 0 0 0,0 1 0 0 0,-1 0 0 0 0,1 0 0 0 0,0 0 0 0 0,0 0 0 0 0,-1-1 0 0 0,1 1 0 0 0,0 0 0 0 0,0-1 0 0 0,0 1 0 0 0,0-1 0 0 0,0 1 0 0 0,0-1 0 0 0,0 0 0 0 0,0 1 0 0 0,0-1 0 0 0,0 0 0 0 0,0 1 0 0 0,1-1 49 0 0,40 7-630 0 0,-20-3 481 0 0,-16-2 145 0 0,0 1 0 0 0,0 0 0 0 0,-1 0 0 0 0,1 1 0 0 0,-1-1 1 0 0,0 1-1 0 0,0 0 0 0 0,0 1 0 0 0,-1-1 0 0 0,1 1 0 0 0,-1 0 1 0 0,0 0-1 0 0,-1 0 0 0 0,1 0 0 0 0,-1 1 0 0 0,0 1 4 0 0,0-3 98 0 0,0 0 0 0 0,-1 1 1 0 0,0 0-1 0 0,0-1 0 0 0,-1 1 0 0 0,1 0 0 0 0,-1 0 0 0 0,0 0 1 0 0,0 0-1 0 0,0 0 0 0 0,-1 0 0 0 0,0 0 0 0 0,0 0 0 0 0,0 1 1 0 0,-1-1-1 0 0,0 0 0 0 0,0 0 0 0 0,0 0 0 0 0,0 0 0 0 0,-1 0-98 0 0,-5 8 131 0 0,-1-1-1 0 0,0-1 0 0 0,-1 1 0 0 0,0-1 0 0 0,-1-1 0 0 0,0 0 0 0 0,-6 5-130 0 0,8-9-515 0 0,0 1-1 0 0,-1-1 0 0 0,0 0 0 0 0,0 0 0 0 0,-1-1 0 0 0,-2 0 516 0 0,11-4-139 0 0,1-1 0 0 0,-1 0 1 0 0,1 1-1 0 0,-1-1 0 0 0,0 0 0 0 0,1 0 0 0 0,-1 0 0 0 0,0 0 1 0 0,1 1-1 0 0,-1-1 0 0 0,0 0 0 0 0,1 0 0 0 0,-1 0 0 0 0,0-1 1 0 0,1 1-1 0 0,-1 0 0 0 0,0 0 0 0 0,1 0 0 0 0,-1 0 0 0 0,0-1 1 0 0,1 1-1 0 0,-1 0 0 0 0,1 0 0 0 0,-1-1 0 0 0,0 1 0 0 0,1-1 1 0 0,-1 1-1 0 0,1 0 0 0 0,-1-1 0 0 0,1 1 0 0 0,-1-1 0 0 0,1 1 1 0 0,0-1-1 0 0,-1 1 0 0 0,1-1 0 0 0,0 0 0 0 0,-1 1 0 0 0,1-1 1 0 0,0 1-1 0 0,-1-1 0 0 0,1 0 0 0 0,0 1 0 0 0,0-1 0 0 0,0 0 1 0 0,0 1-1 0 0,0-1 0 0 0,0 0 0 0 0,0 1 0 0 0,0-1 0 0 0,0 0 1 0 0,0 1-1 0 0,0-1 0 0 0,0 0 0 0 0,0 1 0 0 0,1-1 0 0 0,-1 0 1 0 0,0 1-1 0 0,0-1 0 0 0,1 0 139 0 0,1-10-2714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3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6129 0 0,'-1'3'561'0'0,"1"0"0"0"0,-1 0 0 0 0,1 0 0 0 0,-1 0 0 0 0,0 0 0 0 0,-1 0 0 0 0,1 0 0 0 0,0-1 0 0 0,-1 1 0 0 0,0 0-561 0 0,-38 53 1887 0 0,17-27-1047 0 0,-93 151 19 0 0,115-179-879 0 0,0 1 0 0 0,-1-1 0 0 0,1 1 0 0 0,0 0 0 0 0,0 0 0 0 0,1 0 0 0 0,-1-1 0 0 0,0 1 0 0 0,1 0 0 0 0,-1 0 0 0 0,1 0 0 0 0,-1 0 0 0 0,1 0 0 0 0,0 0 0 0 0,0 0 1 0 0,0 0-1 0 0,0 0 0 0 0,0 1 0 0 0,0-1 0 0 0,1 0 0 0 0,-1 0 0 0 0,1-1 0 0 0,-1 1 0 0 0,1 0 0 0 0,0 0 0 0 0,0 0 0 0 0,0 0 0 0 0,0 0 0 0 0,0-1 0 0 0,0 1 0 0 0,0 0 0 0 0,1-1 0 0 0,-1 1 1 0 0,1-1-1 0 0,-1 0 0 0 0,1 1 0 0 0,-1-1 0 0 0,1 0 0 0 0,0 0 0 0 0,0 0 0 0 0,0 0 20 0 0,11 6-122 0 0,1-1 0 0 0,0 0-1 0 0,0-1 1 0 0,0-1 0 0 0,11 2 122 0 0,16 6 30 0 0,-38-11-15 0 0,-1 0 1 0 0,1 0-1 0 0,-1 0 1 0 0,1 0-1 0 0,-1 1 1 0 0,0-1-1 0 0,1 1 1 0 0,-1 0-1 0 0,0-1 1 0 0,0 1-1 0 0,0 0 1 0 0,0 0-1 0 0,-1 0 1 0 0,1 1-1 0 0,0-1 1 0 0,-1 0-1 0 0,0 0 1 0 0,1 1-1 0 0,-1-1 1 0 0,0 1-1 0 0,0 0 1 0 0,-1-1-1 0 0,1 1 1 0 0,0 0-1 0 0,-1-1 1 0 0,0 1-1 0 0,1 0 1 0 0,-1-1-1 0 0,0 1 1 0 0,0 0-1 0 0,-1 0 1 0 0,1-1-1 0 0,-1 1 1 0 0,1 0-1 0 0,-2 2-15 0 0,-3 12-133 0 0,-1 1-1 0 0,-1-1 1 0 0,-1 0-1 0 0,0-1 1 0 0,-5 7 133 0 0,-11 24-3443 0 0,9-4-3444 0 0,11-35 3424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06T08:04:5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3777 0 0,'7'0'3317'0'0,"21"0"723"0"0,61-5-3153 0 0,-20-5-588 0 0,-1-4-1 0 0,3-4-298 0 0,64-26-4838 0 0,-134 44 4743 0 0,6-3-729 0 0,0 0 0 0 0,0 1 0 0 0,0 0 0 0 0,0 1 0 0 0,1-1 0 0 0,1 1 824 0 0,-4 1-2733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8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8.xml"/><Relationship Id="rId299" Type="http://schemas.openxmlformats.org/officeDocument/2006/relationships/customXml" Target="../ink/ink409.xml"/><Relationship Id="rId21" Type="http://schemas.openxmlformats.org/officeDocument/2006/relationships/customXml" Target="../ink/ink270.xml"/><Relationship Id="rId63" Type="http://schemas.openxmlformats.org/officeDocument/2006/relationships/customXml" Target="../ink/ink291.xml"/><Relationship Id="rId159" Type="http://schemas.openxmlformats.org/officeDocument/2006/relationships/customXml" Target="../ink/ink339.xml"/><Relationship Id="rId324" Type="http://schemas.openxmlformats.org/officeDocument/2006/relationships/image" Target="../media/image468.png"/><Relationship Id="rId366" Type="http://schemas.openxmlformats.org/officeDocument/2006/relationships/image" Target="../media/image489.png"/><Relationship Id="rId170" Type="http://schemas.openxmlformats.org/officeDocument/2006/relationships/image" Target="../media/image391.png"/><Relationship Id="rId191" Type="http://schemas.openxmlformats.org/officeDocument/2006/relationships/customXml" Target="../ink/ink355.xml"/><Relationship Id="rId205" Type="http://schemas.openxmlformats.org/officeDocument/2006/relationships/customXml" Target="../ink/ink362.xml"/><Relationship Id="rId226" Type="http://schemas.openxmlformats.org/officeDocument/2006/relationships/image" Target="../media/image419.png"/><Relationship Id="rId247" Type="http://schemas.openxmlformats.org/officeDocument/2006/relationships/customXml" Target="../ink/ink383.xml"/><Relationship Id="rId107" Type="http://schemas.openxmlformats.org/officeDocument/2006/relationships/customXml" Target="../ink/ink313.xml"/><Relationship Id="rId268" Type="http://schemas.openxmlformats.org/officeDocument/2006/relationships/image" Target="../media/image440.png"/><Relationship Id="rId289" Type="http://schemas.openxmlformats.org/officeDocument/2006/relationships/customXml" Target="../ink/ink404.xml"/><Relationship Id="rId11" Type="http://schemas.openxmlformats.org/officeDocument/2006/relationships/customXml" Target="../ink/ink265.xml"/><Relationship Id="rId32" Type="http://schemas.openxmlformats.org/officeDocument/2006/relationships/image" Target="../media/image322.png"/><Relationship Id="rId53" Type="http://schemas.openxmlformats.org/officeDocument/2006/relationships/customXml" Target="../ink/ink286.xml"/><Relationship Id="rId74" Type="http://schemas.openxmlformats.org/officeDocument/2006/relationships/image" Target="../media/image343.png"/><Relationship Id="rId128" Type="http://schemas.openxmlformats.org/officeDocument/2006/relationships/image" Target="../media/image370.png"/><Relationship Id="rId149" Type="http://schemas.openxmlformats.org/officeDocument/2006/relationships/customXml" Target="../ink/ink334.xml"/><Relationship Id="rId314" Type="http://schemas.openxmlformats.org/officeDocument/2006/relationships/image" Target="../media/image463.png"/><Relationship Id="rId335" Type="http://schemas.openxmlformats.org/officeDocument/2006/relationships/customXml" Target="../ink/ink427.xml"/><Relationship Id="rId356" Type="http://schemas.openxmlformats.org/officeDocument/2006/relationships/image" Target="../media/image484.png"/><Relationship Id="rId377" Type="http://schemas.openxmlformats.org/officeDocument/2006/relationships/customXml" Target="../ink/ink448.xml"/><Relationship Id="rId5" Type="http://schemas.openxmlformats.org/officeDocument/2006/relationships/customXml" Target="../ink/ink262.xml"/><Relationship Id="rId95" Type="http://schemas.openxmlformats.org/officeDocument/2006/relationships/customXml" Target="../ink/ink307.xml"/><Relationship Id="rId160" Type="http://schemas.openxmlformats.org/officeDocument/2006/relationships/image" Target="../media/image386.png"/><Relationship Id="rId181" Type="http://schemas.openxmlformats.org/officeDocument/2006/relationships/customXml" Target="../ink/ink350.xml"/><Relationship Id="rId216" Type="http://schemas.openxmlformats.org/officeDocument/2006/relationships/image" Target="../media/image414.png"/><Relationship Id="rId237" Type="http://schemas.openxmlformats.org/officeDocument/2006/relationships/customXml" Target="../ink/ink378.xml"/><Relationship Id="rId258" Type="http://schemas.openxmlformats.org/officeDocument/2006/relationships/image" Target="../media/image435.png"/><Relationship Id="rId279" Type="http://schemas.openxmlformats.org/officeDocument/2006/relationships/customXml" Target="../ink/ink399.xml"/><Relationship Id="rId22" Type="http://schemas.openxmlformats.org/officeDocument/2006/relationships/image" Target="../media/image317.png"/><Relationship Id="rId43" Type="http://schemas.openxmlformats.org/officeDocument/2006/relationships/customXml" Target="../ink/ink281.xml"/><Relationship Id="rId64" Type="http://schemas.openxmlformats.org/officeDocument/2006/relationships/image" Target="../media/image338.png"/><Relationship Id="rId118" Type="http://schemas.openxmlformats.org/officeDocument/2006/relationships/image" Target="../media/image365.png"/><Relationship Id="rId139" Type="http://schemas.openxmlformats.org/officeDocument/2006/relationships/customXml" Target="../ink/ink329.xml"/><Relationship Id="rId290" Type="http://schemas.openxmlformats.org/officeDocument/2006/relationships/image" Target="../media/image451.png"/><Relationship Id="rId304" Type="http://schemas.openxmlformats.org/officeDocument/2006/relationships/image" Target="../media/image458.png"/><Relationship Id="rId325" Type="http://schemas.openxmlformats.org/officeDocument/2006/relationships/customXml" Target="../ink/ink422.xml"/><Relationship Id="rId346" Type="http://schemas.openxmlformats.org/officeDocument/2006/relationships/image" Target="../media/image479.png"/><Relationship Id="rId367" Type="http://schemas.openxmlformats.org/officeDocument/2006/relationships/customXml" Target="../ink/ink443.xml"/><Relationship Id="rId388" Type="http://schemas.openxmlformats.org/officeDocument/2006/relationships/image" Target="../media/image500.png"/><Relationship Id="rId85" Type="http://schemas.openxmlformats.org/officeDocument/2006/relationships/customXml" Target="../ink/ink302.xml"/><Relationship Id="rId150" Type="http://schemas.openxmlformats.org/officeDocument/2006/relationships/image" Target="../media/image381.png"/><Relationship Id="rId171" Type="http://schemas.openxmlformats.org/officeDocument/2006/relationships/customXml" Target="../ink/ink345.xml"/><Relationship Id="rId192" Type="http://schemas.openxmlformats.org/officeDocument/2006/relationships/image" Target="../media/image402.png"/><Relationship Id="rId206" Type="http://schemas.openxmlformats.org/officeDocument/2006/relationships/image" Target="../media/image409.png"/><Relationship Id="rId227" Type="http://schemas.openxmlformats.org/officeDocument/2006/relationships/customXml" Target="../ink/ink373.xml"/><Relationship Id="rId248" Type="http://schemas.openxmlformats.org/officeDocument/2006/relationships/image" Target="../media/image430.png"/><Relationship Id="rId269" Type="http://schemas.openxmlformats.org/officeDocument/2006/relationships/customXml" Target="../ink/ink394.xml"/><Relationship Id="rId12" Type="http://schemas.openxmlformats.org/officeDocument/2006/relationships/image" Target="../media/image312.png"/><Relationship Id="rId33" Type="http://schemas.openxmlformats.org/officeDocument/2006/relationships/customXml" Target="../ink/ink276.xml"/><Relationship Id="rId108" Type="http://schemas.openxmlformats.org/officeDocument/2006/relationships/image" Target="../media/image360.png"/><Relationship Id="rId129" Type="http://schemas.openxmlformats.org/officeDocument/2006/relationships/customXml" Target="../ink/ink324.xml"/><Relationship Id="rId280" Type="http://schemas.openxmlformats.org/officeDocument/2006/relationships/image" Target="../media/image446.png"/><Relationship Id="rId315" Type="http://schemas.openxmlformats.org/officeDocument/2006/relationships/customXml" Target="../ink/ink417.xml"/><Relationship Id="rId336" Type="http://schemas.openxmlformats.org/officeDocument/2006/relationships/image" Target="../media/image474.png"/><Relationship Id="rId357" Type="http://schemas.openxmlformats.org/officeDocument/2006/relationships/customXml" Target="../ink/ink438.xml"/><Relationship Id="rId54" Type="http://schemas.openxmlformats.org/officeDocument/2006/relationships/image" Target="../media/image333.png"/><Relationship Id="rId75" Type="http://schemas.openxmlformats.org/officeDocument/2006/relationships/customXml" Target="../ink/ink297.xml"/><Relationship Id="rId96" Type="http://schemas.openxmlformats.org/officeDocument/2006/relationships/image" Target="../media/image354.png"/><Relationship Id="rId140" Type="http://schemas.openxmlformats.org/officeDocument/2006/relationships/image" Target="../media/image376.png"/><Relationship Id="rId161" Type="http://schemas.openxmlformats.org/officeDocument/2006/relationships/customXml" Target="../ink/ink340.xml"/><Relationship Id="rId182" Type="http://schemas.openxmlformats.org/officeDocument/2006/relationships/image" Target="../media/image397.png"/><Relationship Id="rId217" Type="http://schemas.openxmlformats.org/officeDocument/2006/relationships/customXml" Target="../ink/ink368.xml"/><Relationship Id="rId378" Type="http://schemas.openxmlformats.org/officeDocument/2006/relationships/image" Target="../media/image495.png"/><Relationship Id="rId6" Type="http://schemas.openxmlformats.org/officeDocument/2006/relationships/image" Target="../media/image309.png"/><Relationship Id="rId238" Type="http://schemas.openxmlformats.org/officeDocument/2006/relationships/image" Target="../media/image425.png"/><Relationship Id="rId259" Type="http://schemas.openxmlformats.org/officeDocument/2006/relationships/customXml" Target="../ink/ink389.xml"/><Relationship Id="rId23" Type="http://schemas.openxmlformats.org/officeDocument/2006/relationships/customXml" Target="../ink/ink271.xml"/><Relationship Id="rId119" Type="http://schemas.openxmlformats.org/officeDocument/2006/relationships/customXml" Target="../ink/ink319.xml"/><Relationship Id="rId270" Type="http://schemas.openxmlformats.org/officeDocument/2006/relationships/image" Target="../media/image441.png"/><Relationship Id="rId291" Type="http://schemas.openxmlformats.org/officeDocument/2006/relationships/customXml" Target="../ink/ink405.xml"/><Relationship Id="rId305" Type="http://schemas.openxmlformats.org/officeDocument/2006/relationships/customXml" Target="../ink/ink412.xml"/><Relationship Id="rId326" Type="http://schemas.openxmlformats.org/officeDocument/2006/relationships/image" Target="../media/image469.png"/><Relationship Id="rId347" Type="http://schemas.openxmlformats.org/officeDocument/2006/relationships/customXml" Target="../ink/ink433.xml"/><Relationship Id="rId44" Type="http://schemas.openxmlformats.org/officeDocument/2006/relationships/image" Target="../media/image328.png"/><Relationship Id="rId65" Type="http://schemas.openxmlformats.org/officeDocument/2006/relationships/customXml" Target="../ink/ink292.xml"/><Relationship Id="rId86" Type="http://schemas.openxmlformats.org/officeDocument/2006/relationships/image" Target="../media/image349.png"/><Relationship Id="rId130" Type="http://schemas.openxmlformats.org/officeDocument/2006/relationships/image" Target="../media/image371.png"/><Relationship Id="rId151" Type="http://schemas.openxmlformats.org/officeDocument/2006/relationships/customXml" Target="../ink/ink335.xml"/><Relationship Id="rId368" Type="http://schemas.openxmlformats.org/officeDocument/2006/relationships/image" Target="../media/image490.png"/><Relationship Id="rId389" Type="http://schemas.openxmlformats.org/officeDocument/2006/relationships/customXml" Target="../ink/ink454.xml"/><Relationship Id="rId172" Type="http://schemas.openxmlformats.org/officeDocument/2006/relationships/image" Target="../media/image392.png"/><Relationship Id="rId193" Type="http://schemas.openxmlformats.org/officeDocument/2006/relationships/customXml" Target="../ink/ink356.xml"/><Relationship Id="rId207" Type="http://schemas.openxmlformats.org/officeDocument/2006/relationships/customXml" Target="../ink/ink363.xml"/><Relationship Id="rId228" Type="http://schemas.openxmlformats.org/officeDocument/2006/relationships/image" Target="../media/image420.png"/><Relationship Id="rId249" Type="http://schemas.openxmlformats.org/officeDocument/2006/relationships/customXml" Target="../ink/ink384.xml"/><Relationship Id="rId13" Type="http://schemas.openxmlformats.org/officeDocument/2006/relationships/customXml" Target="../ink/ink266.xml"/><Relationship Id="rId109" Type="http://schemas.openxmlformats.org/officeDocument/2006/relationships/customXml" Target="../ink/ink314.xml"/><Relationship Id="rId260" Type="http://schemas.openxmlformats.org/officeDocument/2006/relationships/image" Target="../media/image436.png"/><Relationship Id="rId281" Type="http://schemas.openxmlformats.org/officeDocument/2006/relationships/customXml" Target="../ink/ink400.xml"/><Relationship Id="rId316" Type="http://schemas.openxmlformats.org/officeDocument/2006/relationships/image" Target="../media/image464.png"/><Relationship Id="rId337" Type="http://schemas.openxmlformats.org/officeDocument/2006/relationships/customXml" Target="../ink/ink428.xml"/><Relationship Id="rId34" Type="http://schemas.openxmlformats.org/officeDocument/2006/relationships/image" Target="../media/image323.png"/><Relationship Id="rId55" Type="http://schemas.openxmlformats.org/officeDocument/2006/relationships/customXml" Target="../ink/ink287.xml"/><Relationship Id="rId76" Type="http://schemas.openxmlformats.org/officeDocument/2006/relationships/image" Target="../media/image344.png"/><Relationship Id="rId97" Type="http://schemas.openxmlformats.org/officeDocument/2006/relationships/customXml" Target="../ink/ink308.xml"/><Relationship Id="rId120" Type="http://schemas.openxmlformats.org/officeDocument/2006/relationships/image" Target="../media/image366.png"/><Relationship Id="rId141" Type="http://schemas.openxmlformats.org/officeDocument/2006/relationships/customXml" Target="../ink/ink330.xml"/><Relationship Id="rId358" Type="http://schemas.openxmlformats.org/officeDocument/2006/relationships/image" Target="../media/image485.png"/><Relationship Id="rId379" Type="http://schemas.openxmlformats.org/officeDocument/2006/relationships/customXml" Target="../ink/ink449.xml"/><Relationship Id="rId7" Type="http://schemas.openxmlformats.org/officeDocument/2006/relationships/customXml" Target="../ink/ink263.xml"/><Relationship Id="rId162" Type="http://schemas.openxmlformats.org/officeDocument/2006/relationships/image" Target="../media/image387.png"/><Relationship Id="rId183" Type="http://schemas.openxmlformats.org/officeDocument/2006/relationships/customXml" Target="../ink/ink351.xml"/><Relationship Id="rId218" Type="http://schemas.openxmlformats.org/officeDocument/2006/relationships/image" Target="../media/image415.png"/><Relationship Id="rId239" Type="http://schemas.openxmlformats.org/officeDocument/2006/relationships/customXml" Target="../ink/ink379.xml"/><Relationship Id="rId390" Type="http://schemas.openxmlformats.org/officeDocument/2006/relationships/image" Target="../media/image501.png"/><Relationship Id="rId250" Type="http://schemas.openxmlformats.org/officeDocument/2006/relationships/image" Target="../media/image431.png"/><Relationship Id="rId271" Type="http://schemas.openxmlformats.org/officeDocument/2006/relationships/customXml" Target="../ink/ink395.xml"/><Relationship Id="rId292" Type="http://schemas.openxmlformats.org/officeDocument/2006/relationships/image" Target="../media/image452.png"/><Relationship Id="rId306" Type="http://schemas.openxmlformats.org/officeDocument/2006/relationships/image" Target="../media/image459.png"/><Relationship Id="rId24" Type="http://schemas.openxmlformats.org/officeDocument/2006/relationships/image" Target="../media/image318.png"/><Relationship Id="rId45" Type="http://schemas.openxmlformats.org/officeDocument/2006/relationships/customXml" Target="../ink/ink282.xml"/><Relationship Id="rId66" Type="http://schemas.openxmlformats.org/officeDocument/2006/relationships/image" Target="../media/image339.png"/><Relationship Id="rId87" Type="http://schemas.openxmlformats.org/officeDocument/2006/relationships/customXml" Target="../ink/ink303.xml"/><Relationship Id="rId110" Type="http://schemas.openxmlformats.org/officeDocument/2006/relationships/image" Target="../media/image361.png"/><Relationship Id="rId131" Type="http://schemas.openxmlformats.org/officeDocument/2006/relationships/customXml" Target="../ink/ink325.xml"/><Relationship Id="rId327" Type="http://schemas.openxmlformats.org/officeDocument/2006/relationships/customXml" Target="../ink/ink423.xml"/><Relationship Id="rId348" Type="http://schemas.openxmlformats.org/officeDocument/2006/relationships/image" Target="../media/image480.png"/><Relationship Id="rId369" Type="http://schemas.openxmlformats.org/officeDocument/2006/relationships/customXml" Target="../ink/ink444.xml"/><Relationship Id="rId152" Type="http://schemas.openxmlformats.org/officeDocument/2006/relationships/image" Target="../media/image382.png"/><Relationship Id="rId173" Type="http://schemas.openxmlformats.org/officeDocument/2006/relationships/customXml" Target="../ink/ink346.xml"/><Relationship Id="rId194" Type="http://schemas.openxmlformats.org/officeDocument/2006/relationships/image" Target="../media/image403.png"/><Relationship Id="rId208" Type="http://schemas.openxmlformats.org/officeDocument/2006/relationships/image" Target="../media/image410.png"/><Relationship Id="rId229" Type="http://schemas.openxmlformats.org/officeDocument/2006/relationships/customXml" Target="../ink/ink374.xml"/><Relationship Id="rId380" Type="http://schemas.openxmlformats.org/officeDocument/2006/relationships/image" Target="../media/image496.png"/><Relationship Id="rId240" Type="http://schemas.openxmlformats.org/officeDocument/2006/relationships/image" Target="../media/image426.png"/><Relationship Id="rId261" Type="http://schemas.openxmlformats.org/officeDocument/2006/relationships/customXml" Target="../ink/ink390.xml"/><Relationship Id="rId14" Type="http://schemas.openxmlformats.org/officeDocument/2006/relationships/image" Target="../media/image313.png"/><Relationship Id="rId35" Type="http://schemas.openxmlformats.org/officeDocument/2006/relationships/customXml" Target="../ink/ink277.xml"/><Relationship Id="rId56" Type="http://schemas.openxmlformats.org/officeDocument/2006/relationships/image" Target="../media/image334.png"/><Relationship Id="rId77" Type="http://schemas.openxmlformats.org/officeDocument/2006/relationships/customXml" Target="../ink/ink298.xml"/><Relationship Id="rId100" Type="http://schemas.openxmlformats.org/officeDocument/2006/relationships/image" Target="../media/image356.png"/><Relationship Id="rId282" Type="http://schemas.openxmlformats.org/officeDocument/2006/relationships/image" Target="../media/image447.png"/><Relationship Id="rId317" Type="http://schemas.openxmlformats.org/officeDocument/2006/relationships/customXml" Target="../ink/ink418.xml"/><Relationship Id="rId338" Type="http://schemas.openxmlformats.org/officeDocument/2006/relationships/image" Target="../media/image475.png"/><Relationship Id="rId359" Type="http://schemas.openxmlformats.org/officeDocument/2006/relationships/customXml" Target="../ink/ink439.xml"/><Relationship Id="rId8" Type="http://schemas.openxmlformats.org/officeDocument/2006/relationships/image" Target="../media/image310.png"/><Relationship Id="rId98" Type="http://schemas.openxmlformats.org/officeDocument/2006/relationships/image" Target="../media/image355.png"/><Relationship Id="rId121" Type="http://schemas.openxmlformats.org/officeDocument/2006/relationships/customXml" Target="../ink/ink320.xml"/><Relationship Id="rId142" Type="http://schemas.openxmlformats.org/officeDocument/2006/relationships/image" Target="../media/image377.png"/><Relationship Id="rId163" Type="http://schemas.openxmlformats.org/officeDocument/2006/relationships/customXml" Target="../ink/ink341.xml"/><Relationship Id="rId184" Type="http://schemas.openxmlformats.org/officeDocument/2006/relationships/image" Target="../media/image398.png"/><Relationship Id="rId219" Type="http://schemas.openxmlformats.org/officeDocument/2006/relationships/customXml" Target="../ink/ink369.xml"/><Relationship Id="rId370" Type="http://schemas.openxmlformats.org/officeDocument/2006/relationships/image" Target="../media/image491.png"/><Relationship Id="rId391" Type="http://schemas.openxmlformats.org/officeDocument/2006/relationships/customXml" Target="../ink/ink455.xml"/><Relationship Id="rId230" Type="http://schemas.openxmlformats.org/officeDocument/2006/relationships/image" Target="../media/image421.png"/><Relationship Id="rId251" Type="http://schemas.openxmlformats.org/officeDocument/2006/relationships/customXml" Target="../ink/ink385.xml"/><Relationship Id="rId25" Type="http://schemas.openxmlformats.org/officeDocument/2006/relationships/customXml" Target="../ink/ink272.xml"/><Relationship Id="rId46" Type="http://schemas.openxmlformats.org/officeDocument/2006/relationships/image" Target="../media/image329.png"/><Relationship Id="rId67" Type="http://schemas.openxmlformats.org/officeDocument/2006/relationships/customXml" Target="../ink/ink293.xml"/><Relationship Id="rId272" Type="http://schemas.openxmlformats.org/officeDocument/2006/relationships/image" Target="../media/image442.png"/><Relationship Id="rId293" Type="http://schemas.openxmlformats.org/officeDocument/2006/relationships/customXml" Target="../ink/ink406.xml"/><Relationship Id="rId307" Type="http://schemas.openxmlformats.org/officeDocument/2006/relationships/customXml" Target="../ink/ink413.xml"/><Relationship Id="rId328" Type="http://schemas.openxmlformats.org/officeDocument/2006/relationships/image" Target="../media/image470.png"/><Relationship Id="rId349" Type="http://schemas.openxmlformats.org/officeDocument/2006/relationships/customXml" Target="../ink/ink434.xml"/><Relationship Id="rId88" Type="http://schemas.openxmlformats.org/officeDocument/2006/relationships/image" Target="../media/image350.png"/><Relationship Id="rId111" Type="http://schemas.openxmlformats.org/officeDocument/2006/relationships/customXml" Target="../ink/ink315.xml"/><Relationship Id="rId132" Type="http://schemas.openxmlformats.org/officeDocument/2006/relationships/image" Target="../media/image372.png"/><Relationship Id="rId153" Type="http://schemas.openxmlformats.org/officeDocument/2006/relationships/customXml" Target="../ink/ink336.xml"/><Relationship Id="rId174" Type="http://schemas.openxmlformats.org/officeDocument/2006/relationships/image" Target="../media/image393.png"/><Relationship Id="rId195" Type="http://schemas.openxmlformats.org/officeDocument/2006/relationships/customXml" Target="../ink/ink357.xml"/><Relationship Id="rId209" Type="http://schemas.openxmlformats.org/officeDocument/2006/relationships/customXml" Target="../ink/ink364.xml"/><Relationship Id="rId360" Type="http://schemas.openxmlformats.org/officeDocument/2006/relationships/image" Target="../media/image486.png"/><Relationship Id="rId381" Type="http://schemas.openxmlformats.org/officeDocument/2006/relationships/customXml" Target="../ink/ink450.xml"/><Relationship Id="rId220" Type="http://schemas.openxmlformats.org/officeDocument/2006/relationships/image" Target="../media/image416.png"/><Relationship Id="rId241" Type="http://schemas.openxmlformats.org/officeDocument/2006/relationships/customXml" Target="../ink/ink380.xml"/><Relationship Id="rId15" Type="http://schemas.openxmlformats.org/officeDocument/2006/relationships/customXml" Target="../ink/ink267.xml"/><Relationship Id="rId36" Type="http://schemas.openxmlformats.org/officeDocument/2006/relationships/image" Target="../media/image324.png"/><Relationship Id="rId57" Type="http://schemas.openxmlformats.org/officeDocument/2006/relationships/customXml" Target="../ink/ink288.xml"/><Relationship Id="rId262" Type="http://schemas.openxmlformats.org/officeDocument/2006/relationships/image" Target="../media/image437.png"/><Relationship Id="rId283" Type="http://schemas.openxmlformats.org/officeDocument/2006/relationships/customXml" Target="../ink/ink401.xml"/><Relationship Id="rId318" Type="http://schemas.openxmlformats.org/officeDocument/2006/relationships/image" Target="../media/image465.png"/><Relationship Id="rId339" Type="http://schemas.openxmlformats.org/officeDocument/2006/relationships/customXml" Target="../ink/ink429.xml"/><Relationship Id="rId78" Type="http://schemas.openxmlformats.org/officeDocument/2006/relationships/image" Target="../media/image345.png"/><Relationship Id="rId99" Type="http://schemas.openxmlformats.org/officeDocument/2006/relationships/customXml" Target="../ink/ink309.xml"/><Relationship Id="rId101" Type="http://schemas.openxmlformats.org/officeDocument/2006/relationships/customXml" Target="../ink/ink310.xml"/><Relationship Id="rId122" Type="http://schemas.openxmlformats.org/officeDocument/2006/relationships/image" Target="../media/image367.png"/><Relationship Id="rId143" Type="http://schemas.openxmlformats.org/officeDocument/2006/relationships/customXml" Target="../ink/ink331.xml"/><Relationship Id="rId164" Type="http://schemas.openxmlformats.org/officeDocument/2006/relationships/image" Target="../media/image388.png"/><Relationship Id="rId185" Type="http://schemas.openxmlformats.org/officeDocument/2006/relationships/customXml" Target="../ink/ink352.xml"/><Relationship Id="rId350" Type="http://schemas.openxmlformats.org/officeDocument/2006/relationships/image" Target="../media/image481.png"/><Relationship Id="rId371" Type="http://schemas.openxmlformats.org/officeDocument/2006/relationships/customXml" Target="../ink/ink445.xml"/><Relationship Id="rId9" Type="http://schemas.openxmlformats.org/officeDocument/2006/relationships/customXml" Target="../ink/ink264.xml"/><Relationship Id="rId210" Type="http://schemas.openxmlformats.org/officeDocument/2006/relationships/image" Target="../media/image411.png"/><Relationship Id="rId392" Type="http://schemas.openxmlformats.org/officeDocument/2006/relationships/image" Target="../media/image502.png"/><Relationship Id="rId26" Type="http://schemas.openxmlformats.org/officeDocument/2006/relationships/image" Target="../media/image319.png"/><Relationship Id="rId231" Type="http://schemas.openxmlformats.org/officeDocument/2006/relationships/customXml" Target="../ink/ink375.xml"/><Relationship Id="rId252" Type="http://schemas.openxmlformats.org/officeDocument/2006/relationships/image" Target="../media/image432.png"/><Relationship Id="rId273" Type="http://schemas.openxmlformats.org/officeDocument/2006/relationships/customXml" Target="../ink/ink396.xml"/><Relationship Id="rId294" Type="http://schemas.openxmlformats.org/officeDocument/2006/relationships/image" Target="../media/image453.png"/><Relationship Id="rId308" Type="http://schemas.openxmlformats.org/officeDocument/2006/relationships/image" Target="../media/image460.png"/><Relationship Id="rId329" Type="http://schemas.openxmlformats.org/officeDocument/2006/relationships/customXml" Target="../ink/ink424.xml"/><Relationship Id="rId47" Type="http://schemas.openxmlformats.org/officeDocument/2006/relationships/customXml" Target="../ink/ink283.xml"/><Relationship Id="rId68" Type="http://schemas.openxmlformats.org/officeDocument/2006/relationships/image" Target="../media/image340.png"/><Relationship Id="rId89" Type="http://schemas.openxmlformats.org/officeDocument/2006/relationships/customXml" Target="../ink/ink304.xml"/><Relationship Id="rId112" Type="http://schemas.openxmlformats.org/officeDocument/2006/relationships/image" Target="../media/image362.png"/><Relationship Id="rId133" Type="http://schemas.openxmlformats.org/officeDocument/2006/relationships/customXml" Target="../ink/ink326.xml"/><Relationship Id="rId154" Type="http://schemas.openxmlformats.org/officeDocument/2006/relationships/image" Target="../media/image383.png"/><Relationship Id="rId175" Type="http://schemas.openxmlformats.org/officeDocument/2006/relationships/customXml" Target="../ink/ink347.xml"/><Relationship Id="rId340" Type="http://schemas.openxmlformats.org/officeDocument/2006/relationships/image" Target="../media/image476.png"/><Relationship Id="rId361" Type="http://schemas.openxmlformats.org/officeDocument/2006/relationships/customXml" Target="../ink/ink440.xml"/><Relationship Id="rId196" Type="http://schemas.openxmlformats.org/officeDocument/2006/relationships/image" Target="../media/image404.png"/><Relationship Id="rId200" Type="http://schemas.openxmlformats.org/officeDocument/2006/relationships/image" Target="../media/image406.png"/><Relationship Id="rId382" Type="http://schemas.openxmlformats.org/officeDocument/2006/relationships/image" Target="../media/image497.png"/><Relationship Id="rId16" Type="http://schemas.openxmlformats.org/officeDocument/2006/relationships/image" Target="../media/image314.png"/><Relationship Id="rId221" Type="http://schemas.openxmlformats.org/officeDocument/2006/relationships/customXml" Target="../ink/ink370.xml"/><Relationship Id="rId242" Type="http://schemas.openxmlformats.org/officeDocument/2006/relationships/image" Target="../media/image427.png"/><Relationship Id="rId263" Type="http://schemas.openxmlformats.org/officeDocument/2006/relationships/customXml" Target="../ink/ink391.xml"/><Relationship Id="rId284" Type="http://schemas.openxmlformats.org/officeDocument/2006/relationships/image" Target="../media/image448.png"/><Relationship Id="rId319" Type="http://schemas.openxmlformats.org/officeDocument/2006/relationships/customXml" Target="../ink/ink419.xml"/><Relationship Id="rId37" Type="http://schemas.openxmlformats.org/officeDocument/2006/relationships/customXml" Target="../ink/ink278.xml"/><Relationship Id="rId58" Type="http://schemas.openxmlformats.org/officeDocument/2006/relationships/image" Target="../media/image335.png"/><Relationship Id="rId79" Type="http://schemas.openxmlformats.org/officeDocument/2006/relationships/customXml" Target="../ink/ink299.xml"/><Relationship Id="rId102" Type="http://schemas.openxmlformats.org/officeDocument/2006/relationships/image" Target="../media/image357.png"/><Relationship Id="rId123" Type="http://schemas.openxmlformats.org/officeDocument/2006/relationships/customXml" Target="../ink/ink321.xml"/><Relationship Id="rId144" Type="http://schemas.openxmlformats.org/officeDocument/2006/relationships/image" Target="../media/image378.png"/><Relationship Id="rId330" Type="http://schemas.openxmlformats.org/officeDocument/2006/relationships/image" Target="../media/image471.png"/><Relationship Id="rId90" Type="http://schemas.openxmlformats.org/officeDocument/2006/relationships/image" Target="../media/image351.png"/><Relationship Id="rId165" Type="http://schemas.openxmlformats.org/officeDocument/2006/relationships/customXml" Target="../ink/ink342.xml"/><Relationship Id="rId186" Type="http://schemas.openxmlformats.org/officeDocument/2006/relationships/image" Target="../media/image399.png"/><Relationship Id="rId351" Type="http://schemas.openxmlformats.org/officeDocument/2006/relationships/customXml" Target="../ink/ink435.xml"/><Relationship Id="rId372" Type="http://schemas.openxmlformats.org/officeDocument/2006/relationships/image" Target="../media/image492.png"/><Relationship Id="rId211" Type="http://schemas.openxmlformats.org/officeDocument/2006/relationships/customXml" Target="../ink/ink365.xml"/><Relationship Id="rId232" Type="http://schemas.openxmlformats.org/officeDocument/2006/relationships/image" Target="../media/image422.png"/><Relationship Id="rId253" Type="http://schemas.openxmlformats.org/officeDocument/2006/relationships/customXml" Target="../ink/ink386.xml"/><Relationship Id="rId274" Type="http://schemas.openxmlformats.org/officeDocument/2006/relationships/image" Target="../media/image443.png"/><Relationship Id="rId295" Type="http://schemas.openxmlformats.org/officeDocument/2006/relationships/customXml" Target="../ink/ink407.xml"/><Relationship Id="rId309" Type="http://schemas.openxmlformats.org/officeDocument/2006/relationships/customXml" Target="../ink/ink414.xml"/><Relationship Id="rId27" Type="http://schemas.openxmlformats.org/officeDocument/2006/relationships/customXml" Target="../ink/ink273.xml"/><Relationship Id="rId48" Type="http://schemas.openxmlformats.org/officeDocument/2006/relationships/image" Target="../media/image330.png"/><Relationship Id="rId69" Type="http://schemas.openxmlformats.org/officeDocument/2006/relationships/customXml" Target="../ink/ink294.xml"/><Relationship Id="rId113" Type="http://schemas.openxmlformats.org/officeDocument/2006/relationships/customXml" Target="../ink/ink316.xml"/><Relationship Id="rId134" Type="http://schemas.openxmlformats.org/officeDocument/2006/relationships/image" Target="../media/image373.png"/><Relationship Id="rId320" Type="http://schemas.openxmlformats.org/officeDocument/2006/relationships/image" Target="../media/image466.png"/><Relationship Id="rId80" Type="http://schemas.openxmlformats.org/officeDocument/2006/relationships/image" Target="../media/image346.png"/><Relationship Id="rId155" Type="http://schemas.openxmlformats.org/officeDocument/2006/relationships/customXml" Target="../ink/ink337.xml"/><Relationship Id="rId176" Type="http://schemas.openxmlformats.org/officeDocument/2006/relationships/image" Target="../media/image394.png"/><Relationship Id="rId197" Type="http://schemas.openxmlformats.org/officeDocument/2006/relationships/customXml" Target="../ink/ink358.xml"/><Relationship Id="rId341" Type="http://schemas.openxmlformats.org/officeDocument/2006/relationships/customXml" Target="../ink/ink430.xml"/><Relationship Id="rId362" Type="http://schemas.openxmlformats.org/officeDocument/2006/relationships/image" Target="../media/image487.png"/><Relationship Id="rId383" Type="http://schemas.openxmlformats.org/officeDocument/2006/relationships/customXml" Target="../ink/ink451.xml"/><Relationship Id="rId201" Type="http://schemas.openxmlformats.org/officeDocument/2006/relationships/customXml" Target="../ink/ink360.xml"/><Relationship Id="rId222" Type="http://schemas.openxmlformats.org/officeDocument/2006/relationships/image" Target="../media/image417.png"/><Relationship Id="rId243" Type="http://schemas.openxmlformats.org/officeDocument/2006/relationships/customXml" Target="../ink/ink381.xml"/><Relationship Id="rId264" Type="http://schemas.openxmlformats.org/officeDocument/2006/relationships/image" Target="../media/image438.png"/><Relationship Id="rId285" Type="http://schemas.openxmlformats.org/officeDocument/2006/relationships/customXml" Target="../ink/ink402.xml"/><Relationship Id="rId17" Type="http://schemas.openxmlformats.org/officeDocument/2006/relationships/customXml" Target="../ink/ink268.xml"/><Relationship Id="rId38" Type="http://schemas.openxmlformats.org/officeDocument/2006/relationships/image" Target="../media/image325.png"/><Relationship Id="rId59" Type="http://schemas.openxmlformats.org/officeDocument/2006/relationships/customXml" Target="../ink/ink289.xml"/><Relationship Id="rId103" Type="http://schemas.openxmlformats.org/officeDocument/2006/relationships/customXml" Target="../ink/ink311.xml"/><Relationship Id="rId124" Type="http://schemas.openxmlformats.org/officeDocument/2006/relationships/image" Target="../media/image368.png"/><Relationship Id="rId310" Type="http://schemas.openxmlformats.org/officeDocument/2006/relationships/image" Target="../media/image461.png"/><Relationship Id="rId70" Type="http://schemas.openxmlformats.org/officeDocument/2006/relationships/image" Target="../media/image341.png"/><Relationship Id="rId91" Type="http://schemas.openxmlformats.org/officeDocument/2006/relationships/customXml" Target="../ink/ink305.xml"/><Relationship Id="rId145" Type="http://schemas.openxmlformats.org/officeDocument/2006/relationships/customXml" Target="../ink/ink332.xml"/><Relationship Id="rId166" Type="http://schemas.openxmlformats.org/officeDocument/2006/relationships/image" Target="../media/image389.png"/><Relationship Id="rId187" Type="http://schemas.openxmlformats.org/officeDocument/2006/relationships/customXml" Target="../ink/ink353.xml"/><Relationship Id="rId331" Type="http://schemas.openxmlformats.org/officeDocument/2006/relationships/customXml" Target="../ink/ink425.xml"/><Relationship Id="rId352" Type="http://schemas.openxmlformats.org/officeDocument/2006/relationships/image" Target="../media/image482.png"/><Relationship Id="rId373" Type="http://schemas.openxmlformats.org/officeDocument/2006/relationships/customXml" Target="../ink/ink44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12.png"/><Relationship Id="rId233" Type="http://schemas.openxmlformats.org/officeDocument/2006/relationships/customXml" Target="../ink/ink376.xml"/><Relationship Id="rId254" Type="http://schemas.openxmlformats.org/officeDocument/2006/relationships/image" Target="../media/image433.png"/><Relationship Id="rId28" Type="http://schemas.openxmlformats.org/officeDocument/2006/relationships/image" Target="../media/image320.png"/><Relationship Id="rId49" Type="http://schemas.openxmlformats.org/officeDocument/2006/relationships/customXml" Target="../ink/ink284.xml"/><Relationship Id="rId114" Type="http://schemas.openxmlformats.org/officeDocument/2006/relationships/image" Target="../media/image363.png"/><Relationship Id="rId275" Type="http://schemas.openxmlformats.org/officeDocument/2006/relationships/customXml" Target="../ink/ink397.xml"/><Relationship Id="rId296" Type="http://schemas.openxmlformats.org/officeDocument/2006/relationships/image" Target="../media/image454.png"/><Relationship Id="rId300" Type="http://schemas.openxmlformats.org/officeDocument/2006/relationships/image" Target="../media/image456.png"/><Relationship Id="rId60" Type="http://schemas.openxmlformats.org/officeDocument/2006/relationships/image" Target="../media/image336.png"/><Relationship Id="rId81" Type="http://schemas.openxmlformats.org/officeDocument/2006/relationships/customXml" Target="../ink/ink300.xml"/><Relationship Id="rId135" Type="http://schemas.openxmlformats.org/officeDocument/2006/relationships/customXml" Target="../ink/ink327.xml"/><Relationship Id="rId156" Type="http://schemas.openxmlformats.org/officeDocument/2006/relationships/image" Target="../media/image384.png"/><Relationship Id="rId177" Type="http://schemas.openxmlformats.org/officeDocument/2006/relationships/customXml" Target="../ink/ink348.xml"/><Relationship Id="rId198" Type="http://schemas.openxmlformats.org/officeDocument/2006/relationships/image" Target="../media/image405.png"/><Relationship Id="rId321" Type="http://schemas.openxmlformats.org/officeDocument/2006/relationships/customXml" Target="../ink/ink420.xml"/><Relationship Id="rId342" Type="http://schemas.openxmlformats.org/officeDocument/2006/relationships/image" Target="../media/image477.png"/><Relationship Id="rId363" Type="http://schemas.openxmlformats.org/officeDocument/2006/relationships/customXml" Target="../ink/ink441.xml"/><Relationship Id="rId384" Type="http://schemas.openxmlformats.org/officeDocument/2006/relationships/image" Target="../media/image498.png"/><Relationship Id="rId202" Type="http://schemas.openxmlformats.org/officeDocument/2006/relationships/image" Target="../media/image407.png"/><Relationship Id="rId223" Type="http://schemas.openxmlformats.org/officeDocument/2006/relationships/customXml" Target="../ink/ink371.xml"/><Relationship Id="rId244" Type="http://schemas.openxmlformats.org/officeDocument/2006/relationships/image" Target="../media/image428.png"/><Relationship Id="rId18" Type="http://schemas.openxmlformats.org/officeDocument/2006/relationships/image" Target="../media/image315.png"/><Relationship Id="rId39" Type="http://schemas.openxmlformats.org/officeDocument/2006/relationships/customXml" Target="../ink/ink279.xml"/><Relationship Id="rId265" Type="http://schemas.openxmlformats.org/officeDocument/2006/relationships/customXml" Target="../ink/ink392.xml"/><Relationship Id="rId286" Type="http://schemas.openxmlformats.org/officeDocument/2006/relationships/image" Target="../media/image449.png"/><Relationship Id="rId50" Type="http://schemas.openxmlformats.org/officeDocument/2006/relationships/image" Target="../media/image331.png"/><Relationship Id="rId104" Type="http://schemas.openxmlformats.org/officeDocument/2006/relationships/image" Target="../media/image358.png"/><Relationship Id="rId125" Type="http://schemas.openxmlformats.org/officeDocument/2006/relationships/customXml" Target="../ink/ink322.xml"/><Relationship Id="rId146" Type="http://schemas.openxmlformats.org/officeDocument/2006/relationships/image" Target="../media/image379.png"/><Relationship Id="rId167" Type="http://schemas.openxmlformats.org/officeDocument/2006/relationships/customXml" Target="../ink/ink343.xml"/><Relationship Id="rId188" Type="http://schemas.openxmlformats.org/officeDocument/2006/relationships/image" Target="../media/image400.png"/><Relationship Id="rId311" Type="http://schemas.openxmlformats.org/officeDocument/2006/relationships/customXml" Target="../ink/ink415.xml"/><Relationship Id="rId332" Type="http://schemas.openxmlformats.org/officeDocument/2006/relationships/image" Target="../media/image472.png"/><Relationship Id="rId353" Type="http://schemas.openxmlformats.org/officeDocument/2006/relationships/customXml" Target="../ink/ink436.xml"/><Relationship Id="rId374" Type="http://schemas.openxmlformats.org/officeDocument/2006/relationships/image" Target="../media/image493.png"/><Relationship Id="rId71" Type="http://schemas.openxmlformats.org/officeDocument/2006/relationships/customXml" Target="../ink/ink295.xml"/><Relationship Id="rId92" Type="http://schemas.openxmlformats.org/officeDocument/2006/relationships/image" Target="../media/image352.png"/><Relationship Id="rId213" Type="http://schemas.openxmlformats.org/officeDocument/2006/relationships/customXml" Target="../ink/ink366.xml"/><Relationship Id="rId234" Type="http://schemas.openxmlformats.org/officeDocument/2006/relationships/image" Target="../media/image423.png"/><Relationship Id="rId2" Type="http://schemas.openxmlformats.org/officeDocument/2006/relationships/image" Target="../media/image21.png"/><Relationship Id="rId29" Type="http://schemas.openxmlformats.org/officeDocument/2006/relationships/customXml" Target="../ink/ink274.xml"/><Relationship Id="rId255" Type="http://schemas.openxmlformats.org/officeDocument/2006/relationships/customXml" Target="../ink/ink387.xml"/><Relationship Id="rId276" Type="http://schemas.openxmlformats.org/officeDocument/2006/relationships/image" Target="../media/image444.png"/><Relationship Id="rId297" Type="http://schemas.openxmlformats.org/officeDocument/2006/relationships/customXml" Target="../ink/ink408.xml"/><Relationship Id="rId40" Type="http://schemas.openxmlformats.org/officeDocument/2006/relationships/image" Target="../media/image326.png"/><Relationship Id="rId115" Type="http://schemas.openxmlformats.org/officeDocument/2006/relationships/customXml" Target="../ink/ink317.xml"/><Relationship Id="rId136" Type="http://schemas.openxmlformats.org/officeDocument/2006/relationships/image" Target="../media/image374.png"/><Relationship Id="rId157" Type="http://schemas.openxmlformats.org/officeDocument/2006/relationships/customXml" Target="../ink/ink338.xml"/><Relationship Id="rId178" Type="http://schemas.openxmlformats.org/officeDocument/2006/relationships/image" Target="../media/image395.png"/><Relationship Id="rId301" Type="http://schemas.openxmlformats.org/officeDocument/2006/relationships/customXml" Target="../ink/ink410.xml"/><Relationship Id="rId322" Type="http://schemas.openxmlformats.org/officeDocument/2006/relationships/image" Target="../media/image467.png"/><Relationship Id="rId343" Type="http://schemas.openxmlformats.org/officeDocument/2006/relationships/customXml" Target="../ink/ink431.xml"/><Relationship Id="rId364" Type="http://schemas.openxmlformats.org/officeDocument/2006/relationships/image" Target="../media/image488.png"/><Relationship Id="rId61" Type="http://schemas.openxmlformats.org/officeDocument/2006/relationships/customXml" Target="../ink/ink290.xml"/><Relationship Id="rId82" Type="http://schemas.openxmlformats.org/officeDocument/2006/relationships/image" Target="../media/image347.png"/><Relationship Id="rId199" Type="http://schemas.openxmlformats.org/officeDocument/2006/relationships/customXml" Target="../ink/ink359.xml"/><Relationship Id="rId203" Type="http://schemas.openxmlformats.org/officeDocument/2006/relationships/customXml" Target="../ink/ink361.xml"/><Relationship Id="rId385" Type="http://schemas.openxmlformats.org/officeDocument/2006/relationships/customXml" Target="../ink/ink452.xml"/><Relationship Id="rId19" Type="http://schemas.openxmlformats.org/officeDocument/2006/relationships/customXml" Target="../ink/ink269.xml"/><Relationship Id="rId224" Type="http://schemas.openxmlformats.org/officeDocument/2006/relationships/image" Target="../media/image418.png"/><Relationship Id="rId245" Type="http://schemas.openxmlformats.org/officeDocument/2006/relationships/customXml" Target="../ink/ink382.xml"/><Relationship Id="rId266" Type="http://schemas.openxmlformats.org/officeDocument/2006/relationships/image" Target="../media/image439.png"/><Relationship Id="rId287" Type="http://schemas.openxmlformats.org/officeDocument/2006/relationships/customXml" Target="../ink/ink403.xml"/><Relationship Id="rId30" Type="http://schemas.openxmlformats.org/officeDocument/2006/relationships/image" Target="../media/image321.png"/><Relationship Id="rId105" Type="http://schemas.openxmlformats.org/officeDocument/2006/relationships/customXml" Target="../ink/ink312.xml"/><Relationship Id="rId126" Type="http://schemas.openxmlformats.org/officeDocument/2006/relationships/image" Target="../media/image369.png"/><Relationship Id="rId147" Type="http://schemas.openxmlformats.org/officeDocument/2006/relationships/customXml" Target="../ink/ink333.xml"/><Relationship Id="rId168" Type="http://schemas.openxmlformats.org/officeDocument/2006/relationships/image" Target="../media/image390.png"/><Relationship Id="rId312" Type="http://schemas.openxmlformats.org/officeDocument/2006/relationships/image" Target="../media/image462.png"/><Relationship Id="rId333" Type="http://schemas.openxmlformats.org/officeDocument/2006/relationships/customXml" Target="../ink/ink426.xml"/><Relationship Id="rId354" Type="http://schemas.openxmlformats.org/officeDocument/2006/relationships/image" Target="../media/image483.png"/><Relationship Id="rId51" Type="http://schemas.openxmlformats.org/officeDocument/2006/relationships/customXml" Target="../ink/ink285.xml"/><Relationship Id="rId72" Type="http://schemas.openxmlformats.org/officeDocument/2006/relationships/image" Target="../media/image342.png"/><Relationship Id="rId93" Type="http://schemas.openxmlformats.org/officeDocument/2006/relationships/customXml" Target="../ink/ink306.xml"/><Relationship Id="rId189" Type="http://schemas.openxmlformats.org/officeDocument/2006/relationships/customXml" Target="../ink/ink354.xml"/><Relationship Id="rId375" Type="http://schemas.openxmlformats.org/officeDocument/2006/relationships/customXml" Target="../ink/ink447.xml"/><Relationship Id="rId3" Type="http://schemas.openxmlformats.org/officeDocument/2006/relationships/image" Target="../media/image22.svg"/><Relationship Id="rId214" Type="http://schemas.openxmlformats.org/officeDocument/2006/relationships/image" Target="../media/image413.png"/><Relationship Id="rId235" Type="http://schemas.openxmlformats.org/officeDocument/2006/relationships/customXml" Target="../ink/ink377.xml"/><Relationship Id="rId256" Type="http://schemas.openxmlformats.org/officeDocument/2006/relationships/image" Target="../media/image434.png"/><Relationship Id="rId277" Type="http://schemas.openxmlformats.org/officeDocument/2006/relationships/customXml" Target="../ink/ink398.xml"/><Relationship Id="rId298" Type="http://schemas.openxmlformats.org/officeDocument/2006/relationships/image" Target="../media/image455.png"/><Relationship Id="rId116" Type="http://schemas.openxmlformats.org/officeDocument/2006/relationships/image" Target="../media/image364.png"/><Relationship Id="rId137" Type="http://schemas.openxmlformats.org/officeDocument/2006/relationships/customXml" Target="../ink/ink328.xml"/><Relationship Id="rId158" Type="http://schemas.openxmlformats.org/officeDocument/2006/relationships/image" Target="../media/image385.png"/><Relationship Id="rId302" Type="http://schemas.openxmlformats.org/officeDocument/2006/relationships/image" Target="../media/image457.png"/><Relationship Id="rId323" Type="http://schemas.openxmlformats.org/officeDocument/2006/relationships/customXml" Target="../ink/ink421.xml"/><Relationship Id="rId344" Type="http://schemas.openxmlformats.org/officeDocument/2006/relationships/image" Target="../media/image478.png"/><Relationship Id="rId20" Type="http://schemas.openxmlformats.org/officeDocument/2006/relationships/image" Target="../media/image316.png"/><Relationship Id="rId41" Type="http://schemas.openxmlformats.org/officeDocument/2006/relationships/customXml" Target="../ink/ink280.xml"/><Relationship Id="rId62" Type="http://schemas.openxmlformats.org/officeDocument/2006/relationships/image" Target="../media/image337.png"/><Relationship Id="rId83" Type="http://schemas.openxmlformats.org/officeDocument/2006/relationships/customXml" Target="../ink/ink301.xml"/><Relationship Id="rId179" Type="http://schemas.openxmlformats.org/officeDocument/2006/relationships/customXml" Target="../ink/ink349.xml"/><Relationship Id="rId365" Type="http://schemas.openxmlformats.org/officeDocument/2006/relationships/customXml" Target="../ink/ink442.xml"/><Relationship Id="rId386" Type="http://schemas.openxmlformats.org/officeDocument/2006/relationships/image" Target="../media/image499.png"/><Relationship Id="rId190" Type="http://schemas.openxmlformats.org/officeDocument/2006/relationships/image" Target="../media/image401.png"/><Relationship Id="rId204" Type="http://schemas.openxmlformats.org/officeDocument/2006/relationships/image" Target="../media/image408.png"/><Relationship Id="rId225" Type="http://schemas.openxmlformats.org/officeDocument/2006/relationships/customXml" Target="../ink/ink372.xml"/><Relationship Id="rId246" Type="http://schemas.openxmlformats.org/officeDocument/2006/relationships/image" Target="../media/image429.png"/><Relationship Id="rId267" Type="http://schemas.openxmlformats.org/officeDocument/2006/relationships/customXml" Target="../ink/ink393.xml"/><Relationship Id="rId288" Type="http://schemas.openxmlformats.org/officeDocument/2006/relationships/image" Target="../media/image450.png"/><Relationship Id="rId106" Type="http://schemas.openxmlformats.org/officeDocument/2006/relationships/image" Target="../media/image359.png"/><Relationship Id="rId127" Type="http://schemas.openxmlformats.org/officeDocument/2006/relationships/customXml" Target="../ink/ink323.xml"/><Relationship Id="rId313" Type="http://schemas.openxmlformats.org/officeDocument/2006/relationships/customXml" Target="../ink/ink416.xml"/><Relationship Id="rId10" Type="http://schemas.openxmlformats.org/officeDocument/2006/relationships/image" Target="../media/image311.png"/><Relationship Id="rId31" Type="http://schemas.openxmlformats.org/officeDocument/2006/relationships/customXml" Target="../ink/ink275.xml"/><Relationship Id="rId52" Type="http://schemas.openxmlformats.org/officeDocument/2006/relationships/image" Target="../media/image332.png"/><Relationship Id="rId73" Type="http://schemas.openxmlformats.org/officeDocument/2006/relationships/customXml" Target="../ink/ink296.xml"/><Relationship Id="rId94" Type="http://schemas.openxmlformats.org/officeDocument/2006/relationships/image" Target="../media/image353.png"/><Relationship Id="rId148" Type="http://schemas.openxmlformats.org/officeDocument/2006/relationships/image" Target="../media/image380.png"/><Relationship Id="rId169" Type="http://schemas.openxmlformats.org/officeDocument/2006/relationships/customXml" Target="../ink/ink344.xml"/><Relationship Id="rId334" Type="http://schemas.openxmlformats.org/officeDocument/2006/relationships/image" Target="../media/image473.png"/><Relationship Id="rId355" Type="http://schemas.openxmlformats.org/officeDocument/2006/relationships/customXml" Target="../ink/ink437.xml"/><Relationship Id="rId376" Type="http://schemas.openxmlformats.org/officeDocument/2006/relationships/image" Target="../media/image494.png"/><Relationship Id="rId4" Type="http://schemas.openxmlformats.org/officeDocument/2006/relationships/image" Target="../media/image308.tmp"/><Relationship Id="rId180" Type="http://schemas.openxmlformats.org/officeDocument/2006/relationships/image" Target="../media/image396.png"/><Relationship Id="rId215" Type="http://schemas.openxmlformats.org/officeDocument/2006/relationships/customXml" Target="../ink/ink367.xml"/><Relationship Id="rId236" Type="http://schemas.openxmlformats.org/officeDocument/2006/relationships/image" Target="../media/image424.png"/><Relationship Id="rId257" Type="http://schemas.openxmlformats.org/officeDocument/2006/relationships/customXml" Target="../ink/ink388.xml"/><Relationship Id="rId278" Type="http://schemas.openxmlformats.org/officeDocument/2006/relationships/image" Target="../media/image445.png"/><Relationship Id="rId303" Type="http://schemas.openxmlformats.org/officeDocument/2006/relationships/customXml" Target="../ink/ink411.xml"/><Relationship Id="rId42" Type="http://schemas.openxmlformats.org/officeDocument/2006/relationships/image" Target="../media/image327.png"/><Relationship Id="rId84" Type="http://schemas.openxmlformats.org/officeDocument/2006/relationships/image" Target="../media/image348.png"/><Relationship Id="rId138" Type="http://schemas.openxmlformats.org/officeDocument/2006/relationships/image" Target="../media/image375.png"/><Relationship Id="rId345" Type="http://schemas.openxmlformats.org/officeDocument/2006/relationships/customXml" Target="../ink/ink432.xml"/><Relationship Id="rId387" Type="http://schemas.openxmlformats.org/officeDocument/2006/relationships/customXml" Target="../ink/ink45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0.xml"/><Relationship Id="rId18" Type="http://schemas.openxmlformats.org/officeDocument/2006/relationships/image" Target="../media/image510.png"/><Relationship Id="rId26" Type="http://schemas.openxmlformats.org/officeDocument/2006/relationships/image" Target="../media/image514.png"/><Relationship Id="rId39" Type="http://schemas.openxmlformats.org/officeDocument/2006/relationships/customXml" Target="../ink/ink473.xml"/><Relationship Id="rId21" Type="http://schemas.openxmlformats.org/officeDocument/2006/relationships/customXml" Target="../ink/ink464.xml"/><Relationship Id="rId34" Type="http://schemas.openxmlformats.org/officeDocument/2006/relationships/image" Target="../media/image518.png"/><Relationship Id="rId42" Type="http://schemas.openxmlformats.org/officeDocument/2006/relationships/image" Target="../media/image522.png"/><Relationship Id="rId47" Type="http://schemas.openxmlformats.org/officeDocument/2006/relationships/customXml" Target="../ink/ink477.xml"/><Relationship Id="rId50" Type="http://schemas.openxmlformats.org/officeDocument/2006/relationships/image" Target="../media/image526.png"/><Relationship Id="rId55" Type="http://schemas.openxmlformats.org/officeDocument/2006/relationships/customXml" Target="../ink/ink481.xml"/><Relationship Id="rId63" Type="http://schemas.openxmlformats.org/officeDocument/2006/relationships/customXml" Target="../ink/ink485.xml"/><Relationship Id="rId68" Type="http://schemas.openxmlformats.org/officeDocument/2006/relationships/image" Target="../media/image535.png"/><Relationship Id="rId76" Type="http://schemas.openxmlformats.org/officeDocument/2006/relationships/image" Target="../media/image539.png"/><Relationship Id="rId84" Type="http://schemas.openxmlformats.org/officeDocument/2006/relationships/image" Target="../media/image543.png"/><Relationship Id="rId89" Type="http://schemas.openxmlformats.org/officeDocument/2006/relationships/customXml" Target="../ink/ink498.xml"/><Relationship Id="rId7" Type="http://schemas.openxmlformats.org/officeDocument/2006/relationships/customXml" Target="../ink/ink457.xml"/><Relationship Id="rId71" Type="http://schemas.openxmlformats.org/officeDocument/2006/relationships/customXml" Target="../ink/ink489.xml"/><Relationship Id="rId92" Type="http://schemas.openxmlformats.org/officeDocument/2006/relationships/image" Target="../media/image547.png"/><Relationship Id="rId2" Type="http://schemas.openxmlformats.org/officeDocument/2006/relationships/image" Target="../media/image21.png"/><Relationship Id="rId16" Type="http://schemas.openxmlformats.org/officeDocument/2006/relationships/image" Target="../media/image509.png"/><Relationship Id="rId29" Type="http://schemas.openxmlformats.org/officeDocument/2006/relationships/customXml" Target="../ink/ink468.xml"/><Relationship Id="rId11" Type="http://schemas.openxmlformats.org/officeDocument/2006/relationships/customXml" Target="../ink/ink459.xml"/><Relationship Id="rId24" Type="http://schemas.openxmlformats.org/officeDocument/2006/relationships/image" Target="../media/image513.png"/><Relationship Id="rId32" Type="http://schemas.openxmlformats.org/officeDocument/2006/relationships/image" Target="../media/image517.png"/><Relationship Id="rId37" Type="http://schemas.openxmlformats.org/officeDocument/2006/relationships/customXml" Target="../ink/ink472.xml"/><Relationship Id="rId40" Type="http://schemas.openxmlformats.org/officeDocument/2006/relationships/image" Target="../media/image521.png"/><Relationship Id="rId45" Type="http://schemas.openxmlformats.org/officeDocument/2006/relationships/customXml" Target="../ink/ink476.xml"/><Relationship Id="rId53" Type="http://schemas.openxmlformats.org/officeDocument/2006/relationships/customXml" Target="../ink/ink480.xml"/><Relationship Id="rId58" Type="http://schemas.openxmlformats.org/officeDocument/2006/relationships/image" Target="../media/image530.png"/><Relationship Id="rId66" Type="http://schemas.openxmlformats.org/officeDocument/2006/relationships/image" Target="../media/image534.png"/><Relationship Id="rId74" Type="http://schemas.openxmlformats.org/officeDocument/2006/relationships/image" Target="../media/image538.png"/><Relationship Id="rId79" Type="http://schemas.openxmlformats.org/officeDocument/2006/relationships/customXml" Target="../ink/ink493.xml"/><Relationship Id="rId87" Type="http://schemas.openxmlformats.org/officeDocument/2006/relationships/customXml" Target="../ink/ink497.xml"/><Relationship Id="rId5" Type="http://schemas.openxmlformats.org/officeDocument/2006/relationships/customXml" Target="../ink/ink456.xml"/><Relationship Id="rId61" Type="http://schemas.openxmlformats.org/officeDocument/2006/relationships/customXml" Target="../ink/ink484.xml"/><Relationship Id="rId82" Type="http://schemas.openxmlformats.org/officeDocument/2006/relationships/image" Target="../media/image542.png"/><Relationship Id="rId90" Type="http://schemas.openxmlformats.org/officeDocument/2006/relationships/image" Target="../media/image546.png"/><Relationship Id="rId95" Type="http://schemas.openxmlformats.org/officeDocument/2006/relationships/customXml" Target="../ink/ink501.xml"/><Relationship Id="rId19" Type="http://schemas.openxmlformats.org/officeDocument/2006/relationships/customXml" Target="../ink/ink463.xml"/><Relationship Id="rId14" Type="http://schemas.openxmlformats.org/officeDocument/2006/relationships/image" Target="../media/image508.png"/><Relationship Id="rId22" Type="http://schemas.openxmlformats.org/officeDocument/2006/relationships/image" Target="../media/image512.png"/><Relationship Id="rId27" Type="http://schemas.openxmlformats.org/officeDocument/2006/relationships/customXml" Target="../ink/ink467.xml"/><Relationship Id="rId30" Type="http://schemas.openxmlformats.org/officeDocument/2006/relationships/image" Target="../media/image516.png"/><Relationship Id="rId35" Type="http://schemas.openxmlformats.org/officeDocument/2006/relationships/customXml" Target="../ink/ink471.xml"/><Relationship Id="rId43" Type="http://schemas.openxmlformats.org/officeDocument/2006/relationships/customXml" Target="../ink/ink475.xml"/><Relationship Id="rId48" Type="http://schemas.openxmlformats.org/officeDocument/2006/relationships/image" Target="../media/image525.png"/><Relationship Id="rId56" Type="http://schemas.openxmlformats.org/officeDocument/2006/relationships/image" Target="../media/image529.png"/><Relationship Id="rId64" Type="http://schemas.openxmlformats.org/officeDocument/2006/relationships/image" Target="../media/image533.png"/><Relationship Id="rId69" Type="http://schemas.openxmlformats.org/officeDocument/2006/relationships/customXml" Target="../ink/ink488.xml"/><Relationship Id="rId77" Type="http://schemas.openxmlformats.org/officeDocument/2006/relationships/customXml" Target="../ink/ink492.xml"/><Relationship Id="rId8" Type="http://schemas.openxmlformats.org/officeDocument/2006/relationships/image" Target="../media/image505.png"/><Relationship Id="rId51" Type="http://schemas.openxmlformats.org/officeDocument/2006/relationships/customXml" Target="../ink/ink479.xml"/><Relationship Id="rId72" Type="http://schemas.openxmlformats.org/officeDocument/2006/relationships/image" Target="../media/image537.png"/><Relationship Id="rId80" Type="http://schemas.openxmlformats.org/officeDocument/2006/relationships/image" Target="../media/image541.png"/><Relationship Id="rId85" Type="http://schemas.openxmlformats.org/officeDocument/2006/relationships/customXml" Target="../ink/ink496.xml"/><Relationship Id="rId93" Type="http://schemas.openxmlformats.org/officeDocument/2006/relationships/customXml" Target="../ink/ink500.xml"/><Relationship Id="rId3" Type="http://schemas.openxmlformats.org/officeDocument/2006/relationships/image" Target="../media/image22.svg"/><Relationship Id="rId12" Type="http://schemas.openxmlformats.org/officeDocument/2006/relationships/image" Target="../media/image507.png"/><Relationship Id="rId17" Type="http://schemas.openxmlformats.org/officeDocument/2006/relationships/customXml" Target="../ink/ink462.xml"/><Relationship Id="rId25" Type="http://schemas.openxmlformats.org/officeDocument/2006/relationships/customXml" Target="../ink/ink466.xml"/><Relationship Id="rId33" Type="http://schemas.openxmlformats.org/officeDocument/2006/relationships/customXml" Target="../ink/ink470.xml"/><Relationship Id="rId38" Type="http://schemas.openxmlformats.org/officeDocument/2006/relationships/image" Target="../media/image520.png"/><Relationship Id="rId46" Type="http://schemas.openxmlformats.org/officeDocument/2006/relationships/image" Target="../media/image524.png"/><Relationship Id="rId59" Type="http://schemas.openxmlformats.org/officeDocument/2006/relationships/customXml" Target="../ink/ink483.xml"/><Relationship Id="rId67" Type="http://schemas.openxmlformats.org/officeDocument/2006/relationships/customXml" Target="../ink/ink487.xml"/><Relationship Id="rId20" Type="http://schemas.openxmlformats.org/officeDocument/2006/relationships/image" Target="../media/image511.png"/><Relationship Id="rId41" Type="http://schemas.openxmlformats.org/officeDocument/2006/relationships/customXml" Target="../ink/ink474.xml"/><Relationship Id="rId54" Type="http://schemas.openxmlformats.org/officeDocument/2006/relationships/image" Target="../media/image528.png"/><Relationship Id="rId62" Type="http://schemas.openxmlformats.org/officeDocument/2006/relationships/image" Target="../media/image532.png"/><Relationship Id="rId70" Type="http://schemas.openxmlformats.org/officeDocument/2006/relationships/image" Target="../media/image536.png"/><Relationship Id="rId75" Type="http://schemas.openxmlformats.org/officeDocument/2006/relationships/customXml" Target="../ink/ink491.xml"/><Relationship Id="rId83" Type="http://schemas.openxmlformats.org/officeDocument/2006/relationships/customXml" Target="../ink/ink495.xml"/><Relationship Id="rId88" Type="http://schemas.openxmlformats.org/officeDocument/2006/relationships/image" Target="../media/image545.png"/><Relationship Id="rId91" Type="http://schemas.openxmlformats.org/officeDocument/2006/relationships/customXml" Target="../ink/ink499.xml"/><Relationship Id="rId96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5" Type="http://schemas.openxmlformats.org/officeDocument/2006/relationships/customXml" Target="../ink/ink461.xml"/><Relationship Id="rId23" Type="http://schemas.openxmlformats.org/officeDocument/2006/relationships/customXml" Target="../ink/ink465.xml"/><Relationship Id="rId28" Type="http://schemas.openxmlformats.org/officeDocument/2006/relationships/image" Target="../media/image515.png"/><Relationship Id="rId36" Type="http://schemas.openxmlformats.org/officeDocument/2006/relationships/image" Target="../media/image519.png"/><Relationship Id="rId49" Type="http://schemas.openxmlformats.org/officeDocument/2006/relationships/customXml" Target="../ink/ink478.xml"/><Relationship Id="rId57" Type="http://schemas.openxmlformats.org/officeDocument/2006/relationships/customXml" Target="../ink/ink482.xml"/><Relationship Id="rId10" Type="http://schemas.openxmlformats.org/officeDocument/2006/relationships/image" Target="../media/image506.png"/><Relationship Id="rId31" Type="http://schemas.openxmlformats.org/officeDocument/2006/relationships/customXml" Target="../ink/ink469.xml"/><Relationship Id="rId44" Type="http://schemas.openxmlformats.org/officeDocument/2006/relationships/image" Target="../media/image523.png"/><Relationship Id="rId52" Type="http://schemas.openxmlformats.org/officeDocument/2006/relationships/image" Target="../media/image527.png"/><Relationship Id="rId60" Type="http://schemas.openxmlformats.org/officeDocument/2006/relationships/image" Target="../media/image531.png"/><Relationship Id="rId65" Type="http://schemas.openxmlformats.org/officeDocument/2006/relationships/customXml" Target="../ink/ink486.xml"/><Relationship Id="rId73" Type="http://schemas.openxmlformats.org/officeDocument/2006/relationships/customXml" Target="../ink/ink490.xml"/><Relationship Id="rId78" Type="http://schemas.openxmlformats.org/officeDocument/2006/relationships/image" Target="../media/image540.png"/><Relationship Id="rId81" Type="http://schemas.openxmlformats.org/officeDocument/2006/relationships/customXml" Target="../ink/ink494.xml"/><Relationship Id="rId86" Type="http://schemas.openxmlformats.org/officeDocument/2006/relationships/image" Target="../media/image544.png"/><Relationship Id="rId94" Type="http://schemas.openxmlformats.org/officeDocument/2006/relationships/image" Target="../media/image548.png"/><Relationship Id="rId4" Type="http://schemas.openxmlformats.org/officeDocument/2006/relationships/image" Target="../media/image503.tmp"/><Relationship Id="rId9" Type="http://schemas.openxmlformats.org/officeDocument/2006/relationships/customXml" Target="../ink/ink458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0.png"/><Relationship Id="rId21" Type="http://schemas.openxmlformats.org/officeDocument/2006/relationships/customXml" Target="../ink/ink510.xml"/><Relationship Id="rId42" Type="http://schemas.openxmlformats.org/officeDocument/2006/relationships/image" Target="../media/image568.png"/><Relationship Id="rId47" Type="http://schemas.openxmlformats.org/officeDocument/2006/relationships/customXml" Target="../ink/ink523.xml"/><Relationship Id="rId63" Type="http://schemas.openxmlformats.org/officeDocument/2006/relationships/customXml" Target="../ink/ink531.xml"/><Relationship Id="rId68" Type="http://schemas.openxmlformats.org/officeDocument/2006/relationships/image" Target="../media/image581.png"/><Relationship Id="rId84" Type="http://schemas.openxmlformats.org/officeDocument/2006/relationships/image" Target="../media/image589.png"/><Relationship Id="rId89" Type="http://schemas.openxmlformats.org/officeDocument/2006/relationships/customXml" Target="../ink/ink544.xml"/><Relationship Id="rId2" Type="http://schemas.openxmlformats.org/officeDocument/2006/relationships/image" Target="../media/image21.png"/><Relationship Id="rId16" Type="http://schemas.openxmlformats.org/officeDocument/2006/relationships/image" Target="../media/image555.png"/><Relationship Id="rId29" Type="http://schemas.openxmlformats.org/officeDocument/2006/relationships/customXml" Target="../ink/ink514.xml"/><Relationship Id="rId107" Type="http://schemas.openxmlformats.org/officeDocument/2006/relationships/customXml" Target="../ink/ink553.xml"/><Relationship Id="rId11" Type="http://schemas.openxmlformats.org/officeDocument/2006/relationships/customXml" Target="../ink/ink505.xml"/><Relationship Id="rId24" Type="http://schemas.openxmlformats.org/officeDocument/2006/relationships/image" Target="../media/image559.png"/><Relationship Id="rId32" Type="http://schemas.openxmlformats.org/officeDocument/2006/relationships/image" Target="../media/image563.png"/><Relationship Id="rId37" Type="http://schemas.openxmlformats.org/officeDocument/2006/relationships/customXml" Target="../ink/ink518.xml"/><Relationship Id="rId40" Type="http://schemas.openxmlformats.org/officeDocument/2006/relationships/image" Target="../media/image567.png"/><Relationship Id="rId45" Type="http://schemas.openxmlformats.org/officeDocument/2006/relationships/customXml" Target="../ink/ink522.xml"/><Relationship Id="rId53" Type="http://schemas.openxmlformats.org/officeDocument/2006/relationships/customXml" Target="../ink/ink526.xml"/><Relationship Id="rId58" Type="http://schemas.openxmlformats.org/officeDocument/2006/relationships/image" Target="../media/image576.png"/><Relationship Id="rId66" Type="http://schemas.openxmlformats.org/officeDocument/2006/relationships/image" Target="../media/image580.png"/><Relationship Id="rId74" Type="http://schemas.openxmlformats.org/officeDocument/2006/relationships/image" Target="../media/image584.png"/><Relationship Id="rId79" Type="http://schemas.openxmlformats.org/officeDocument/2006/relationships/customXml" Target="../ink/ink539.xml"/><Relationship Id="rId87" Type="http://schemas.openxmlformats.org/officeDocument/2006/relationships/customXml" Target="../ink/ink543.xml"/><Relationship Id="rId102" Type="http://schemas.openxmlformats.org/officeDocument/2006/relationships/image" Target="../media/image598.png"/><Relationship Id="rId110" Type="http://schemas.openxmlformats.org/officeDocument/2006/relationships/image" Target="../media/image602.png"/><Relationship Id="rId5" Type="http://schemas.openxmlformats.org/officeDocument/2006/relationships/customXml" Target="../ink/ink502.xml"/><Relationship Id="rId61" Type="http://schemas.openxmlformats.org/officeDocument/2006/relationships/customXml" Target="../ink/ink530.xml"/><Relationship Id="rId82" Type="http://schemas.openxmlformats.org/officeDocument/2006/relationships/image" Target="../media/image588.png"/><Relationship Id="rId90" Type="http://schemas.openxmlformats.org/officeDocument/2006/relationships/image" Target="../media/image592.png"/><Relationship Id="rId95" Type="http://schemas.openxmlformats.org/officeDocument/2006/relationships/customXml" Target="../ink/ink547.xml"/><Relationship Id="rId19" Type="http://schemas.openxmlformats.org/officeDocument/2006/relationships/customXml" Target="../ink/ink509.xml"/><Relationship Id="rId14" Type="http://schemas.openxmlformats.org/officeDocument/2006/relationships/image" Target="../media/image554.png"/><Relationship Id="rId22" Type="http://schemas.openxmlformats.org/officeDocument/2006/relationships/image" Target="../media/image558.png"/><Relationship Id="rId27" Type="http://schemas.openxmlformats.org/officeDocument/2006/relationships/customXml" Target="../ink/ink513.xml"/><Relationship Id="rId30" Type="http://schemas.openxmlformats.org/officeDocument/2006/relationships/image" Target="../media/image562.png"/><Relationship Id="rId35" Type="http://schemas.openxmlformats.org/officeDocument/2006/relationships/customXml" Target="../ink/ink517.xml"/><Relationship Id="rId43" Type="http://schemas.openxmlformats.org/officeDocument/2006/relationships/customXml" Target="../ink/ink521.xml"/><Relationship Id="rId48" Type="http://schemas.openxmlformats.org/officeDocument/2006/relationships/image" Target="../media/image571.png"/><Relationship Id="rId56" Type="http://schemas.openxmlformats.org/officeDocument/2006/relationships/image" Target="../media/image575.png"/><Relationship Id="rId64" Type="http://schemas.openxmlformats.org/officeDocument/2006/relationships/image" Target="../media/image579.png"/><Relationship Id="rId69" Type="http://schemas.openxmlformats.org/officeDocument/2006/relationships/customXml" Target="../ink/ink534.xml"/><Relationship Id="rId77" Type="http://schemas.openxmlformats.org/officeDocument/2006/relationships/customXml" Target="../ink/ink538.xml"/><Relationship Id="rId100" Type="http://schemas.openxmlformats.org/officeDocument/2006/relationships/image" Target="../media/image597.png"/><Relationship Id="rId105" Type="http://schemas.openxmlformats.org/officeDocument/2006/relationships/customXml" Target="../ink/ink552.xml"/><Relationship Id="rId8" Type="http://schemas.openxmlformats.org/officeDocument/2006/relationships/image" Target="../media/image551.png"/><Relationship Id="rId51" Type="http://schemas.openxmlformats.org/officeDocument/2006/relationships/customXml" Target="../ink/ink525.xml"/><Relationship Id="rId72" Type="http://schemas.openxmlformats.org/officeDocument/2006/relationships/image" Target="../media/image583.png"/><Relationship Id="rId80" Type="http://schemas.openxmlformats.org/officeDocument/2006/relationships/image" Target="../media/image587.png"/><Relationship Id="rId85" Type="http://schemas.openxmlformats.org/officeDocument/2006/relationships/customXml" Target="../ink/ink542.xml"/><Relationship Id="rId93" Type="http://schemas.openxmlformats.org/officeDocument/2006/relationships/customXml" Target="../ink/ink546.xml"/><Relationship Id="rId98" Type="http://schemas.openxmlformats.org/officeDocument/2006/relationships/image" Target="../media/image596.png"/><Relationship Id="rId3" Type="http://schemas.openxmlformats.org/officeDocument/2006/relationships/image" Target="../media/image22.svg"/><Relationship Id="rId12" Type="http://schemas.openxmlformats.org/officeDocument/2006/relationships/image" Target="../media/image553.png"/><Relationship Id="rId17" Type="http://schemas.openxmlformats.org/officeDocument/2006/relationships/customXml" Target="../ink/ink508.xml"/><Relationship Id="rId25" Type="http://schemas.openxmlformats.org/officeDocument/2006/relationships/customXml" Target="../ink/ink512.xml"/><Relationship Id="rId33" Type="http://schemas.openxmlformats.org/officeDocument/2006/relationships/customXml" Target="../ink/ink516.xml"/><Relationship Id="rId38" Type="http://schemas.openxmlformats.org/officeDocument/2006/relationships/image" Target="../media/image566.png"/><Relationship Id="rId46" Type="http://schemas.openxmlformats.org/officeDocument/2006/relationships/image" Target="../media/image570.png"/><Relationship Id="rId59" Type="http://schemas.openxmlformats.org/officeDocument/2006/relationships/customXml" Target="../ink/ink529.xml"/><Relationship Id="rId67" Type="http://schemas.openxmlformats.org/officeDocument/2006/relationships/customXml" Target="../ink/ink533.xml"/><Relationship Id="rId103" Type="http://schemas.openxmlformats.org/officeDocument/2006/relationships/customXml" Target="../ink/ink551.xml"/><Relationship Id="rId108" Type="http://schemas.openxmlformats.org/officeDocument/2006/relationships/image" Target="../media/image601.png"/><Relationship Id="rId20" Type="http://schemas.openxmlformats.org/officeDocument/2006/relationships/image" Target="../media/image557.png"/><Relationship Id="rId41" Type="http://schemas.openxmlformats.org/officeDocument/2006/relationships/customXml" Target="../ink/ink520.xml"/><Relationship Id="rId54" Type="http://schemas.openxmlformats.org/officeDocument/2006/relationships/image" Target="../media/image574.png"/><Relationship Id="rId62" Type="http://schemas.openxmlformats.org/officeDocument/2006/relationships/image" Target="../media/image578.png"/><Relationship Id="rId70" Type="http://schemas.openxmlformats.org/officeDocument/2006/relationships/image" Target="../media/image582.png"/><Relationship Id="rId75" Type="http://schemas.openxmlformats.org/officeDocument/2006/relationships/customXml" Target="../ink/ink537.xml"/><Relationship Id="rId83" Type="http://schemas.openxmlformats.org/officeDocument/2006/relationships/customXml" Target="../ink/ink541.xml"/><Relationship Id="rId88" Type="http://schemas.openxmlformats.org/officeDocument/2006/relationships/image" Target="../media/image591.png"/><Relationship Id="rId91" Type="http://schemas.openxmlformats.org/officeDocument/2006/relationships/customXml" Target="../ink/ink545.xml"/><Relationship Id="rId96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5" Type="http://schemas.openxmlformats.org/officeDocument/2006/relationships/customXml" Target="../ink/ink507.xml"/><Relationship Id="rId23" Type="http://schemas.openxmlformats.org/officeDocument/2006/relationships/customXml" Target="../ink/ink511.xml"/><Relationship Id="rId28" Type="http://schemas.openxmlformats.org/officeDocument/2006/relationships/image" Target="../media/image561.png"/><Relationship Id="rId36" Type="http://schemas.openxmlformats.org/officeDocument/2006/relationships/image" Target="../media/image565.png"/><Relationship Id="rId49" Type="http://schemas.openxmlformats.org/officeDocument/2006/relationships/customXml" Target="../ink/ink524.xml"/><Relationship Id="rId57" Type="http://schemas.openxmlformats.org/officeDocument/2006/relationships/customXml" Target="../ink/ink528.xml"/><Relationship Id="rId106" Type="http://schemas.openxmlformats.org/officeDocument/2006/relationships/image" Target="../media/image600.png"/><Relationship Id="rId10" Type="http://schemas.openxmlformats.org/officeDocument/2006/relationships/image" Target="../media/image552.png"/><Relationship Id="rId31" Type="http://schemas.openxmlformats.org/officeDocument/2006/relationships/customXml" Target="../ink/ink515.xml"/><Relationship Id="rId44" Type="http://schemas.openxmlformats.org/officeDocument/2006/relationships/image" Target="../media/image569.png"/><Relationship Id="rId52" Type="http://schemas.openxmlformats.org/officeDocument/2006/relationships/image" Target="../media/image573.png"/><Relationship Id="rId60" Type="http://schemas.openxmlformats.org/officeDocument/2006/relationships/image" Target="../media/image577.png"/><Relationship Id="rId65" Type="http://schemas.openxmlformats.org/officeDocument/2006/relationships/customXml" Target="../ink/ink532.xml"/><Relationship Id="rId73" Type="http://schemas.openxmlformats.org/officeDocument/2006/relationships/customXml" Target="../ink/ink536.xml"/><Relationship Id="rId78" Type="http://schemas.openxmlformats.org/officeDocument/2006/relationships/image" Target="../media/image586.png"/><Relationship Id="rId81" Type="http://schemas.openxmlformats.org/officeDocument/2006/relationships/customXml" Target="../ink/ink540.xml"/><Relationship Id="rId86" Type="http://schemas.openxmlformats.org/officeDocument/2006/relationships/image" Target="../media/image590.png"/><Relationship Id="rId94" Type="http://schemas.openxmlformats.org/officeDocument/2006/relationships/image" Target="../media/image594.png"/><Relationship Id="rId99" Type="http://schemas.openxmlformats.org/officeDocument/2006/relationships/customXml" Target="../ink/ink549.xml"/><Relationship Id="rId101" Type="http://schemas.openxmlformats.org/officeDocument/2006/relationships/customXml" Target="../ink/ink550.xml"/><Relationship Id="rId4" Type="http://schemas.openxmlformats.org/officeDocument/2006/relationships/image" Target="../media/image503.tmp"/><Relationship Id="rId9" Type="http://schemas.openxmlformats.org/officeDocument/2006/relationships/customXml" Target="../ink/ink504.xml"/><Relationship Id="rId13" Type="http://schemas.openxmlformats.org/officeDocument/2006/relationships/customXml" Target="../ink/ink506.xml"/><Relationship Id="rId18" Type="http://schemas.openxmlformats.org/officeDocument/2006/relationships/image" Target="../media/image556.png"/><Relationship Id="rId39" Type="http://schemas.openxmlformats.org/officeDocument/2006/relationships/customXml" Target="../ink/ink519.xml"/><Relationship Id="rId109" Type="http://schemas.openxmlformats.org/officeDocument/2006/relationships/customXml" Target="../ink/ink554.xml"/><Relationship Id="rId34" Type="http://schemas.openxmlformats.org/officeDocument/2006/relationships/image" Target="../media/image564.png"/><Relationship Id="rId50" Type="http://schemas.openxmlformats.org/officeDocument/2006/relationships/image" Target="../media/image572.png"/><Relationship Id="rId55" Type="http://schemas.openxmlformats.org/officeDocument/2006/relationships/customXml" Target="../ink/ink527.xml"/><Relationship Id="rId76" Type="http://schemas.openxmlformats.org/officeDocument/2006/relationships/image" Target="../media/image585.png"/><Relationship Id="rId97" Type="http://schemas.openxmlformats.org/officeDocument/2006/relationships/customXml" Target="../ink/ink548.xml"/><Relationship Id="rId104" Type="http://schemas.openxmlformats.org/officeDocument/2006/relationships/image" Target="../media/image599.png"/><Relationship Id="rId7" Type="http://schemas.openxmlformats.org/officeDocument/2006/relationships/customXml" Target="../ink/ink503.xml"/><Relationship Id="rId71" Type="http://schemas.openxmlformats.org/officeDocument/2006/relationships/customXml" Target="../ink/ink535.xml"/><Relationship Id="rId92" Type="http://schemas.openxmlformats.org/officeDocument/2006/relationships/image" Target="../media/image59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1.xml"/><Relationship Id="rId21" Type="http://schemas.openxmlformats.org/officeDocument/2006/relationships/customXml" Target="../ink/ink563.xml"/><Relationship Id="rId42" Type="http://schemas.openxmlformats.org/officeDocument/2006/relationships/image" Target="../media/image622.png"/><Relationship Id="rId63" Type="http://schemas.openxmlformats.org/officeDocument/2006/relationships/customXml" Target="../ink/ink584.xml"/><Relationship Id="rId84" Type="http://schemas.openxmlformats.org/officeDocument/2006/relationships/image" Target="../media/image643.png"/><Relationship Id="rId138" Type="http://schemas.openxmlformats.org/officeDocument/2006/relationships/image" Target="../media/image670.png"/><Relationship Id="rId159" Type="http://schemas.openxmlformats.org/officeDocument/2006/relationships/customXml" Target="../ink/ink632.xml"/><Relationship Id="rId170" Type="http://schemas.openxmlformats.org/officeDocument/2006/relationships/image" Target="../media/image686.png"/><Relationship Id="rId191" Type="http://schemas.openxmlformats.org/officeDocument/2006/relationships/customXml" Target="../ink/ink648.xml"/><Relationship Id="rId205" Type="http://schemas.openxmlformats.org/officeDocument/2006/relationships/customXml" Target="../ink/ink655.xml"/><Relationship Id="rId226" Type="http://schemas.openxmlformats.org/officeDocument/2006/relationships/image" Target="../media/image714.png"/><Relationship Id="rId107" Type="http://schemas.openxmlformats.org/officeDocument/2006/relationships/customXml" Target="../ink/ink606.xml"/><Relationship Id="rId11" Type="http://schemas.openxmlformats.org/officeDocument/2006/relationships/customXml" Target="../ink/ink558.xml"/><Relationship Id="rId32" Type="http://schemas.openxmlformats.org/officeDocument/2006/relationships/image" Target="../media/image617.png"/><Relationship Id="rId53" Type="http://schemas.openxmlformats.org/officeDocument/2006/relationships/customXml" Target="../ink/ink579.xml"/><Relationship Id="rId74" Type="http://schemas.openxmlformats.org/officeDocument/2006/relationships/image" Target="../media/image638.png"/><Relationship Id="rId128" Type="http://schemas.openxmlformats.org/officeDocument/2006/relationships/image" Target="../media/image665.png"/><Relationship Id="rId149" Type="http://schemas.openxmlformats.org/officeDocument/2006/relationships/customXml" Target="../ink/ink627.xml"/><Relationship Id="rId5" Type="http://schemas.openxmlformats.org/officeDocument/2006/relationships/customXml" Target="../ink/ink555.xml"/><Relationship Id="rId95" Type="http://schemas.openxmlformats.org/officeDocument/2006/relationships/customXml" Target="../ink/ink600.xml"/><Relationship Id="rId160" Type="http://schemas.openxmlformats.org/officeDocument/2006/relationships/image" Target="../media/image681.png"/><Relationship Id="rId181" Type="http://schemas.openxmlformats.org/officeDocument/2006/relationships/customXml" Target="../ink/ink643.xml"/><Relationship Id="rId216" Type="http://schemas.openxmlformats.org/officeDocument/2006/relationships/image" Target="../media/image709.png"/><Relationship Id="rId211" Type="http://schemas.openxmlformats.org/officeDocument/2006/relationships/customXml" Target="../ink/ink658.xml"/><Relationship Id="rId22" Type="http://schemas.openxmlformats.org/officeDocument/2006/relationships/image" Target="../media/image612.png"/><Relationship Id="rId27" Type="http://schemas.openxmlformats.org/officeDocument/2006/relationships/customXml" Target="../ink/ink566.xml"/><Relationship Id="rId43" Type="http://schemas.openxmlformats.org/officeDocument/2006/relationships/customXml" Target="../ink/ink574.xml"/><Relationship Id="rId48" Type="http://schemas.openxmlformats.org/officeDocument/2006/relationships/image" Target="../media/image625.png"/><Relationship Id="rId64" Type="http://schemas.openxmlformats.org/officeDocument/2006/relationships/image" Target="../media/image633.png"/><Relationship Id="rId69" Type="http://schemas.openxmlformats.org/officeDocument/2006/relationships/customXml" Target="../ink/ink587.xml"/><Relationship Id="rId113" Type="http://schemas.openxmlformats.org/officeDocument/2006/relationships/customXml" Target="../ink/ink609.xml"/><Relationship Id="rId118" Type="http://schemas.openxmlformats.org/officeDocument/2006/relationships/image" Target="../media/image660.png"/><Relationship Id="rId134" Type="http://schemas.openxmlformats.org/officeDocument/2006/relationships/image" Target="../media/image668.png"/><Relationship Id="rId139" Type="http://schemas.openxmlformats.org/officeDocument/2006/relationships/customXml" Target="../ink/ink622.xml"/><Relationship Id="rId80" Type="http://schemas.openxmlformats.org/officeDocument/2006/relationships/image" Target="../media/image641.png"/><Relationship Id="rId85" Type="http://schemas.openxmlformats.org/officeDocument/2006/relationships/customXml" Target="../ink/ink595.xml"/><Relationship Id="rId150" Type="http://schemas.openxmlformats.org/officeDocument/2006/relationships/image" Target="../media/image676.png"/><Relationship Id="rId155" Type="http://schemas.openxmlformats.org/officeDocument/2006/relationships/customXml" Target="../ink/ink630.xml"/><Relationship Id="rId171" Type="http://schemas.openxmlformats.org/officeDocument/2006/relationships/customXml" Target="../ink/ink638.xml"/><Relationship Id="rId176" Type="http://schemas.openxmlformats.org/officeDocument/2006/relationships/image" Target="../media/image689.png"/><Relationship Id="rId192" Type="http://schemas.openxmlformats.org/officeDocument/2006/relationships/image" Target="../media/image697.png"/><Relationship Id="rId197" Type="http://schemas.openxmlformats.org/officeDocument/2006/relationships/customXml" Target="../ink/ink651.xml"/><Relationship Id="rId206" Type="http://schemas.openxmlformats.org/officeDocument/2006/relationships/image" Target="../media/image704.png"/><Relationship Id="rId201" Type="http://schemas.openxmlformats.org/officeDocument/2006/relationships/customXml" Target="../ink/ink653.xml"/><Relationship Id="rId222" Type="http://schemas.openxmlformats.org/officeDocument/2006/relationships/image" Target="../media/image712.png"/><Relationship Id="rId12" Type="http://schemas.openxmlformats.org/officeDocument/2006/relationships/image" Target="../media/image607.png"/><Relationship Id="rId17" Type="http://schemas.openxmlformats.org/officeDocument/2006/relationships/customXml" Target="../ink/ink561.xml"/><Relationship Id="rId33" Type="http://schemas.openxmlformats.org/officeDocument/2006/relationships/customXml" Target="../ink/ink569.xml"/><Relationship Id="rId38" Type="http://schemas.openxmlformats.org/officeDocument/2006/relationships/image" Target="../media/image620.png"/><Relationship Id="rId59" Type="http://schemas.openxmlformats.org/officeDocument/2006/relationships/customXml" Target="../ink/ink582.xml"/><Relationship Id="rId103" Type="http://schemas.openxmlformats.org/officeDocument/2006/relationships/customXml" Target="../ink/ink604.xml"/><Relationship Id="rId108" Type="http://schemas.openxmlformats.org/officeDocument/2006/relationships/image" Target="../media/image655.png"/><Relationship Id="rId124" Type="http://schemas.openxmlformats.org/officeDocument/2006/relationships/image" Target="../media/image663.png"/><Relationship Id="rId129" Type="http://schemas.openxmlformats.org/officeDocument/2006/relationships/customXml" Target="../ink/ink617.xml"/><Relationship Id="rId54" Type="http://schemas.openxmlformats.org/officeDocument/2006/relationships/image" Target="../media/image628.png"/><Relationship Id="rId70" Type="http://schemas.openxmlformats.org/officeDocument/2006/relationships/image" Target="../media/image636.png"/><Relationship Id="rId75" Type="http://schemas.openxmlformats.org/officeDocument/2006/relationships/customXml" Target="../ink/ink590.xml"/><Relationship Id="rId91" Type="http://schemas.openxmlformats.org/officeDocument/2006/relationships/customXml" Target="../ink/ink598.xml"/><Relationship Id="rId96" Type="http://schemas.openxmlformats.org/officeDocument/2006/relationships/image" Target="../media/image649.png"/><Relationship Id="rId140" Type="http://schemas.openxmlformats.org/officeDocument/2006/relationships/image" Target="../media/image671.png"/><Relationship Id="rId145" Type="http://schemas.openxmlformats.org/officeDocument/2006/relationships/customXml" Target="../ink/ink625.xml"/><Relationship Id="rId161" Type="http://schemas.openxmlformats.org/officeDocument/2006/relationships/customXml" Target="../ink/ink633.xml"/><Relationship Id="rId166" Type="http://schemas.openxmlformats.org/officeDocument/2006/relationships/image" Target="../media/image684.png"/><Relationship Id="rId182" Type="http://schemas.openxmlformats.org/officeDocument/2006/relationships/image" Target="../media/image692.png"/><Relationship Id="rId187" Type="http://schemas.openxmlformats.org/officeDocument/2006/relationships/customXml" Target="../ink/ink646.xml"/><Relationship Id="rId217" Type="http://schemas.openxmlformats.org/officeDocument/2006/relationships/customXml" Target="../ink/ink6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4.png"/><Relationship Id="rId212" Type="http://schemas.openxmlformats.org/officeDocument/2006/relationships/image" Target="../media/image707.png"/><Relationship Id="rId23" Type="http://schemas.openxmlformats.org/officeDocument/2006/relationships/customXml" Target="../ink/ink564.xml"/><Relationship Id="rId28" Type="http://schemas.openxmlformats.org/officeDocument/2006/relationships/image" Target="../media/image615.png"/><Relationship Id="rId49" Type="http://schemas.openxmlformats.org/officeDocument/2006/relationships/customXml" Target="../ink/ink577.xml"/><Relationship Id="rId114" Type="http://schemas.openxmlformats.org/officeDocument/2006/relationships/image" Target="../media/image658.png"/><Relationship Id="rId119" Type="http://schemas.openxmlformats.org/officeDocument/2006/relationships/customXml" Target="../ink/ink612.xml"/><Relationship Id="rId44" Type="http://schemas.openxmlformats.org/officeDocument/2006/relationships/image" Target="../media/image623.png"/><Relationship Id="rId60" Type="http://schemas.openxmlformats.org/officeDocument/2006/relationships/image" Target="../media/image631.png"/><Relationship Id="rId65" Type="http://schemas.openxmlformats.org/officeDocument/2006/relationships/customXml" Target="../ink/ink585.xml"/><Relationship Id="rId81" Type="http://schemas.openxmlformats.org/officeDocument/2006/relationships/customXml" Target="../ink/ink593.xml"/><Relationship Id="rId86" Type="http://schemas.openxmlformats.org/officeDocument/2006/relationships/image" Target="../media/image644.png"/><Relationship Id="rId130" Type="http://schemas.openxmlformats.org/officeDocument/2006/relationships/image" Target="../media/image666.png"/><Relationship Id="rId135" Type="http://schemas.openxmlformats.org/officeDocument/2006/relationships/customXml" Target="../ink/ink620.xml"/><Relationship Id="rId151" Type="http://schemas.openxmlformats.org/officeDocument/2006/relationships/customXml" Target="../ink/ink628.xml"/><Relationship Id="rId156" Type="http://schemas.openxmlformats.org/officeDocument/2006/relationships/image" Target="../media/image679.png"/><Relationship Id="rId177" Type="http://schemas.openxmlformats.org/officeDocument/2006/relationships/customXml" Target="../ink/ink641.xml"/><Relationship Id="rId198" Type="http://schemas.openxmlformats.org/officeDocument/2006/relationships/image" Target="../media/image700.png"/><Relationship Id="rId172" Type="http://schemas.openxmlformats.org/officeDocument/2006/relationships/image" Target="../media/image687.png"/><Relationship Id="rId193" Type="http://schemas.openxmlformats.org/officeDocument/2006/relationships/customXml" Target="../ink/ink649.xml"/><Relationship Id="rId202" Type="http://schemas.openxmlformats.org/officeDocument/2006/relationships/image" Target="../media/image702.png"/><Relationship Id="rId207" Type="http://schemas.openxmlformats.org/officeDocument/2006/relationships/customXml" Target="../ink/ink656.xml"/><Relationship Id="rId223" Type="http://schemas.openxmlformats.org/officeDocument/2006/relationships/customXml" Target="../ink/ink664.xml"/><Relationship Id="rId13" Type="http://schemas.openxmlformats.org/officeDocument/2006/relationships/customXml" Target="../ink/ink559.xml"/><Relationship Id="rId18" Type="http://schemas.openxmlformats.org/officeDocument/2006/relationships/image" Target="../media/image610.png"/><Relationship Id="rId39" Type="http://schemas.openxmlformats.org/officeDocument/2006/relationships/customXml" Target="../ink/ink572.xml"/><Relationship Id="rId109" Type="http://schemas.openxmlformats.org/officeDocument/2006/relationships/customXml" Target="../ink/ink607.xml"/><Relationship Id="rId34" Type="http://schemas.openxmlformats.org/officeDocument/2006/relationships/image" Target="../media/image618.png"/><Relationship Id="rId50" Type="http://schemas.openxmlformats.org/officeDocument/2006/relationships/image" Target="../media/image626.png"/><Relationship Id="rId55" Type="http://schemas.openxmlformats.org/officeDocument/2006/relationships/customXml" Target="../ink/ink580.xml"/><Relationship Id="rId76" Type="http://schemas.openxmlformats.org/officeDocument/2006/relationships/image" Target="../media/image639.png"/><Relationship Id="rId97" Type="http://schemas.openxmlformats.org/officeDocument/2006/relationships/customXml" Target="../ink/ink601.xml"/><Relationship Id="rId104" Type="http://schemas.openxmlformats.org/officeDocument/2006/relationships/image" Target="../media/image653.png"/><Relationship Id="rId120" Type="http://schemas.openxmlformats.org/officeDocument/2006/relationships/image" Target="../media/image661.png"/><Relationship Id="rId125" Type="http://schemas.openxmlformats.org/officeDocument/2006/relationships/customXml" Target="../ink/ink615.xml"/><Relationship Id="rId141" Type="http://schemas.openxmlformats.org/officeDocument/2006/relationships/customXml" Target="../ink/ink623.xml"/><Relationship Id="rId146" Type="http://schemas.openxmlformats.org/officeDocument/2006/relationships/image" Target="../media/image674.png"/><Relationship Id="rId167" Type="http://schemas.openxmlformats.org/officeDocument/2006/relationships/customXml" Target="../ink/ink636.xml"/><Relationship Id="rId188" Type="http://schemas.openxmlformats.org/officeDocument/2006/relationships/image" Target="../media/image695.png"/><Relationship Id="rId7" Type="http://schemas.openxmlformats.org/officeDocument/2006/relationships/customXml" Target="../ink/ink556.xml"/><Relationship Id="rId71" Type="http://schemas.openxmlformats.org/officeDocument/2006/relationships/customXml" Target="../ink/ink588.xml"/><Relationship Id="rId92" Type="http://schemas.openxmlformats.org/officeDocument/2006/relationships/image" Target="../media/image647.png"/><Relationship Id="rId162" Type="http://schemas.openxmlformats.org/officeDocument/2006/relationships/image" Target="../media/image682.png"/><Relationship Id="rId183" Type="http://schemas.openxmlformats.org/officeDocument/2006/relationships/customXml" Target="../ink/ink644.xml"/><Relationship Id="rId213" Type="http://schemas.openxmlformats.org/officeDocument/2006/relationships/customXml" Target="../ink/ink659.xml"/><Relationship Id="rId218" Type="http://schemas.openxmlformats.org/officeDocument/2006/relationships/image" Target="../media/image710.png"/><Relationship Id="rId2" Type="http://schemas.openxmlformats.org/officeDocument/2006/relationships/image" Target="../media/image21.png"/><Relationship Id="rId29" Type="http://schemas.openxmlformats.org/officeDocument/2006/relationships/customXml" Target="../ink/ink567.xml"/><Relationship Id="rId24" Type="http://schemas.openxmlformats.org/officeDocument/2006/relationships/image" Target="../media/image613.png"/><Relationship Id="rId40" Type="http://schemas.openxmlformats.org/officeDocument/2006/relationships/image" Target="../media/image621.png"/><Relationship Id="rId45" Type="http://schemas.openxmlformats.org/officeDocument/2006/relationships/customXml" Target="../ink/ink575.xml"/><Relationship Id="rId66" Type="http://schemas.openxmlformats.org/officeDocument/2006/relationships/image" Target="../media/image634.png"/><Relationship Id="rId87" Type="http://schemas.openxmlformats.org/officeDocument/2006/relationships/customXml" Target="../ink/ink596.xml"/><Relationship Id="rId110" Type="http://schemas.openxmlformats.org/officeDocument/2006/relationships/image" Target="../media/image656.png"/><Relationship Id="rId115" Type="http://schemas.openxmlformats.org/officeDocument/2006/relationships/customXml" Target="../ink/ink610.xml"/><Relationship Id="rId131" Type="http://schemas.openxmlformats.org/officeDocument/2006/relationships/customXml" Target="../ink/ink618.xml"/><Relationship Id="rId136" Type="http://schemas.openxmlformats.org/officeDocument/2006/relationships/image" Target="../media/image669.png"/><Relationship Id="rId157" Type="http://schemas.openxmlformats.org/officeDocument/2006/relationships/customXml" Target="../ink/ink631.xml"/><Relationship Id="rId178" Type="http://schemas.openxmlformats.org/officeDocument/2006/relationships/image" Target="../media/image690.png"/><Relationship Id="rId61" Type="http://schemas.openxmlformats.org/officeDocument/2006/relationships/customXml" Target="../ink/ink583.xml"/><Relationship Id="rId82" Type="http://schemas.openxmlformats.org/officeDocument/2006/relationships/image" Target="../media/image642.png"/><Relationship Id="rId152" Type="http://schemas.openxmlformats.org/officeDocument/2006/relationships/image" Target="../media/image677.png"/><Relationship Id="rId173" Type="http://schemas.openxmlformats.org/officeDocument/2006/relationships/customXml" Target="../ink/ink639.xml"/><Relationship Id="rId194" Type="http://schemas.openxmlformats.org/officeDocument/2006/relationships/image" Target="../media/image698.png"/><Relationship Id="rId199" Type="http://schemas.openxmlformats.org/officeDocument/2006/relationships/customXml" Target="../ink/ink652.xml"/><Relationship Id="rId203" Type="http://schemas.openxmlformats.org/officeDocument/2006/relationships/customXml" Target="../ink/ink654.xml"/><Relationship Id="rId208" Type="http://schemas.openxmlformats.org/officeDocument/2006/relationships/image" Target="../media/image705.png"/><Relationship Id="rId19" Type="http://schemas.openxmlformats.org/officeDocument/2006/relationships/customXml" Target="../ink/ink562.xml"/><Relationship Id="rId224" Type="http://schemas.openxmlformats.org/officeDocument/2006/relationships/image" Target="../media/image713.png"/><Relationship Id="rId14" Type="http://schemas.openxmlformats.org/officeDocument/2006/relationships/image" Target="../media/image608.png"/><Relationship Id="rId30" Type="http://schemas.openxmlformats.org/officeDocument/2006/relationships/image" Target="../media/image616.png"/><Relationship Id="rId35" Type="http://schemas.openxmlformats.org/officeDocument/2006/relationships/customXml" Target="../ink/ink570.xml"/><Relationship Id="rId56" Type="http://schemas.openxmlformats.org/officeDocument/2006/relationships/image" Target="../media/image629.png"/><Relationship Id="rId77" Type="http://schemas.openxmlformats.org/officeDocument/2006/relationships/customXml" Target="../ink/ink591.xml"/><Relationship Id="rId100" Type="http://schemas.openxmlformats.org/officeDocument/2006/relationships/image" Target="../media/image651.png"/><Relationship Id="rId105" Type="http://schemas.openxmlformats.org/officeDocument/2006/relationships/customXml" Target="../ink/ink605.xml"/><Relationship Id="rId126" Type="http://schemas.openxmlformats.org/officeDocument/2006/relationships/image" Target="../media/image664.png"/><Relationship Id="rId147" Type="http://schemas.openxmlformats.org/officeDocument/2006/relationships/customXml" Target="../ink/ink626.xml"/><Relationship Id="rId168" Type="http://schemas.openxmlformats.org/officeDocument/2006/relationships/image" Target="../media/image685.png"/><Relationship Id="rId8" Type="http://schemas.openxmlformats.org/officeDocument/2006/relationships/image" Target="../media/image605.png"/><Relationship Id="rId51" Type="http://schemas.openxmlformats.org/officeDocument/2006/relationships/customXml" Target="../ink/ink578.xml"/><Relationship Id="rId72" Type="http://schemas.openxmlformats.org/officeDocument/2006/relationships/image" Target="../media/image637.png"/><Relationship Id="rId93" Type="http://schemas.openxmlformats.org/officeDocument/2006/relationships/customXml" Target="../ink/ink599.xml"/><Relationship Id="rId98" Type="http://schemas.openxmlformats.org/officeDocument/2006/relationships/image" Target="../media/image650.png"/><Relationship Id="rId121" Type="http://schemas.openxmlformats.org/officeDocument/2006/relationships/customXml" Target="../ink/ink613.xml"/><Relationship Id="rId142" Type="http://schemas.openxmlformats.org/officeDocument/2006/relationships/image" Target="../media/image672.png"/><Relationship Id="rId163" Type="http://schemas.openxmlformats.org/officeDocument/2006/relationships/customXml" Target="../ink/ink634.xml"/><Relationship Id="rId184" Type="http://schemas.openxmlformats.org/officeDocument/2006/relationships/image" Target="../media/image693.png"/><Relationship Id="rId189" Type="http://schemas.openxmlformats.org/officeDocument/2006/relationships/customXml" Target="../ink/ink647.xml"/><Relationship Id="rId219" Type="http://schemas.openxmlformats.org/officeDocument/2006/relationships/customXml" Target="../ink/ink662.xml"/><Relationship Id="rId3" Type="http://schemas.openxmlformats.org/officeDocument/2006/relationships/image" Target="../media/image22.svg"/><Relationship Id="rId214" Type="http://schemas.openxmlformats.org/officeDocument/2006/relationships/image" Target="../media/image708.png"/><Relationship Id="rId25" Type="http://schemas.openxmlformats.org/officeDocument/2006/relationships/customXml" Target="../ink/ink565.xml"/><Relationship Id="rId46" Type="http://schemas.openxmlformats.org/officeDocument/2006/relationships/image" Target="../media/image624.png"/><Relationship Id="rId67" Type="http://schemas.openxmlformats.org/officeDocument/2006/relationships/customXml" Target="../ink/ink586.xml"/><Relationship Id="rId116" Type="http://schemas.openxmlformats.org/officeDocument/2006/relationships/image" Target="../media/image659.png"/><Relationship Id="rId137" Type="http://schemas.openxmlformats.org/officeDocument/2006/relationships/customXml" Target="../ink/ink621.xml"/><Relationship Id="rId158" Type="http://schemas.openxmlformats.org/officeDocument/2006/relationships/image" Target="../media/image680.png"/><Relationship Id="rId20" Type="http://schemas.openxmlformats.org/officeDocument/2006/relationships/image" Target="../media/image611.png"/><Relationship Id="rId41" Type="http://schemas.openxmlformats.org/officeDocument/2006/relationships/customXml" Target="../ink/ink573.xml"/><Relationship Id="rId62" Type="http://schemas.openxmlformats.org/officeDocument/2006/relationships/image" Target="../media/image632.png"/><Relationship Id="rId83" Type="http://schemas.openxmlformats.org/officeDocument/2006/relationships/customXml" Target="../ink/ink594.xml"/><Relationship Id="rId88" Type="http://schemas.openxmlformats.org/officeDocument/2006/relationships/image" Target="../media/image645.png"/><Relationship Id="rId111" Type="http://schemas.openxmlformats.org/officeDocument/2006/relationships/customXml" Target="../ink/ink608.xml"/><Relationship Id="rId132" Type="http://schemas.openxmlformats.org/officeDocument/2006/relationships/image" Target="../media/image667.png"/><Relationship Id="rId153" Type="http://schemas.openxmlformats.org/officeDocument/2006/relationships/customXml" Target="../ink/ink629.xml"/><Relationship Id="rId174" Type="http://schemas.openxmlformats.org/officeDocument/2006/relationships/image" Target="../media/image688.png"/><Relationship Id="rId179" Type="http://schemas.openxmlformats.org/officeDocument/2006/relationships/customXml" Target="../ink/ink642.xml"/><Relationship Id="rId195" Type="http://schemas.openxmlformats.org/officeDocument/2006/relationships/customXml" Target="../ink/ink650.xml"/><Relationship Id="rId209" Type="http://schemas.openxmlformats.org/officeDocument/2006/relationships/customXml" Target="../ink/ink657.xml"/><Relationship Id="rId190" Type="http://schemas.openxmlformats.org/officeDocument/2006/relationships/image" Target="../media/image696.png"/><Relationship Id="rId204" Type="http://schemas.openxmlformats.org/officeDocument/2006/relationships/image" Target="../media/image703.png"/><Relationship Id="rId220" Type="http://schemas.openxmlformats.org/officeDocument/2006/relationships/image" Target="../media/image711.png"/><Relationship Id="rId225" Type="http://schemas.openxmlformats.org/officeDocument/2006/relationships/customXml" Target="../ink/ink665.xml"/><Relationship Id="rId15" Type="http://schemas.openxmlformats.org/officeDocument/2006/relationships/customXml" Target="../ink/ink560.xml"/><Relationship Id="rId36" Type="http://schemas.openxmlformats.org/officeDocument/2006/relationships/image" Target="../media/image619.png"/><Relationship Id="rId57" Type="http://schemas.openxmlformats.org/officeDocument/2006/relationships/customXml" Target="../ink/ink581.xml"/><Relationship Id="rId106" Type="http://schemas.openxmlformats.org/officeDocument/2006/relationships/image" Target="../media/image654.png"/><Relationship Id="rId127" Type="http://schemas.openxmlformats.org/officeDocument/2006/relationships/customXml" Target="../ink/ink616.xml"/><Relationship Id="rId10" Type="http://schemas.openxmlformats.org/officeDocument/2006/relationships/image" Target="../media/image606.png"/><Relationship Id="rId31" Type="http://schemas.openxmlformats.org/officeDocument/2006/relationships/customXml" Target="../ink/ink568.xml"/><Relationship Id="rId52" Type="http://schemas.openxmlformats.org/officeDocument/2006/relationships/image" Target="../media/image627.png"/><Relationship Id="rId73" Type="http://schemas.openxmlformats.org/officeDocument/2006/relationships/customXml" Target="../ink/ink589.xml"/><Relationship Id="rId78" Type="http://schemas.openxmlformats.org/officeDocument/2006/relationships/image" Target="../media/image640.png"/><Relationship Id="rId94" Type="http://schemas.openxmlformats.org/officeDocument/2006/relationships/image" Target="../media/image648.png"/><Relationship Id="rId99" Type="http://schemas.openxmlformats.org/officeDocument/2006/relationships/customXml" Target="../ink/ink602.xml"/><Relationship Id="rId101" Type="http://schemas.openxmlformats.org/officeDocument/2006/relationships/customXml" Target="../ink/ink603.xml"/><Relationship Id="rId122" Type="http://schemas.openxmlformats.org/officeDocument/2006/relationships/image" Target="../media/image662.png"/><Relationship Id="rId143" Type="http://schemas.openxmlformats.org/officeDocument/2006/relationships/customXml" Target="../ink/ink624.xml"/><Relationship Id="rId148" Type="http://schemas.openxmlformats.org/officeDocument/2006/relationships/image" Target="../media/image675.png"/><Relationship Id="rId164" Type="http://schemas.openxmlformats.org/officeDocument/2006/relationships/image" Target="../media/image683.png"/><Relationship Id="rId169" Type="http://schemas.openxmlformats.org/officeDocument/2006/relationships/customXml" Target="../ink/ink637.xml"/><Relationship Id="rId185" Type="http://schemas.openxmlformats.org/officeDocument/2006/relationships/customXml" Target="../ink/ink645.xml"/><Relationship Id="rId4" Type="http://schemas.openxmlformats.org/officeDocument/2006/relationships/image" Target="../media/image603.tmp"/><Relationship Id="rId9" Type="http://schemas.openxmlformats.org/officeDocument/2006/relationships/customXml" Target="../ink/ink557.xml"/><Relationship Id="rId180" Type="http://schemas.openxmlformats.org/officeDocument/2006/relationships/image" Target="../media/image691.png"/><Relationship Id="rId210" Type="http://schemas.openxmlformats.org/officeDocument/2006/relationships/image" Target="../media/image706.png"/><Relationship Id="rId215" Type="http://schemas.openxmlformats.org/officeDocument/2006/relationships/customXml" Target="../ink/ink660.xml"/><Relationship Id="rId26" Type="http://schemas.openxmlformats.org/officeDocument/2006/relationships/image" Target="../media/image614.png"/><Relationship Id="rId47" Type="http://schemas.openxmlformats.org/officeDocument/2006/relationships/customXml" Target="../ink/ink576.xml"/><Relationship Id="rId68" Type="http://schemas.openxmlformats.org/officeDocument/2006/relationships/image" Target="../media/image635.png"/><Relationship Id="rId89" Type="http://schemas.openxmlformats.org/officeDocument/2006/relationships/customXml" Target="../ink/ink597.xml"/><Relationship Id="rId112" Type="http://schemas.openxmlformats.org/officeDocument/2006/relationships/image" Target="../media/image657.png"/><Relationship Id="rId133" Type="http://schemas.openxmlformats.org/officeDocument/2006/relationships/customXml" Target="../ink/ink619.xml"/><Relationship Id="rId154" Type="http://schemas.openxmlformats.org/officeDocument/2006/relationships/image" Target="../media/image678.png"/><Relationship Id="rId175" Type="http://schemas.openxmlformats.org/officeDocument/2006/relationships/customXml" Target="../ink/ink640.xml"/><Relationship Id="rId196" Type="http://schemas.openxmlformats.org/officeDocument/2006/relationships/image" Target="../media/image699.png"/><Relationship Id="rId200" Type="http://schemas.openxmlformats.org/officeDocument/2006/relationships/image" Target="../media/image701.png"/><Relationship Id="rId16" Type="http://schemas.openxmlformats.org/officeDocument/2006/relationships/image" Target="../media/image609.png"/><Relationship Id="rId221" Type="http://schemas.openxmlformats.org/officeDocument/2006/relationships/customXml" Target="../ink/ink663.xml"/><Relationship Id="rId37" Type="http://schemas.openxmlformats.org/officeDocument/2006/relationships/customXml" Target="../ink/ink571.xml"/><Relationship Id="rId58" Type="http://schemas.openxmlformats.org/officeDocument/2006/relationships/image" Target="../media/image630.png"/><Relationship Id="rId79" Type="http://schemas.openxmlformats.org/officeDocument/2006/relationships/customXml" Target="../ink/ink592.xml"/><Relationship Id="rId102" Type="http://schemas.openxmlformats.org/officeDocument/2006/relationships/image" Target="../media/image652.png"/><Relationship Id="rId123" Type="http://schemas.openxmlformats.org/officeDocument/2006/relationships/customXml" Target="../ink/ink614.xml"/><Relationship Id="rId144" Type="http://schemas.openxmlformats.org/officeDocument/2006/relationships/image" Target="../media/image673.png"/><Relationship Id="rId90" Type="http://schemas.openxmlformats.org/officeDocument/2006/relationships/image" Target="../media/image646.png"/><Relationship Id="rId165" Type="http://schemas.openxmlformats.org/officeDocument/2006/relationships/customXml" Target="../ink/ink635.xml"/><Relationship Id="rId186" Type="http://schemas.openxmlformats.org/officeDocument/2006/relationships/image" Target="../media/image69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117" Type="http://schemas.openxmlformats.org/officeDocument/2006/relationships/customXml" Target="../ink/ink722.xml"/><Relationship Id="rId21" Type="http://schemas.openxmlformats.org/officeDocument/2006/relationships/customXml" Target="../ink/ink674.xml"/><Relationship Id="rId42" Type="http://schemas.openxmlformats.org/officeDocument/2006/relationships/image" Target="../media/image734.png"/><Relationship Id="rId47" Type="http://schemas.openxmlformats.org/officeDocument/2006/relationships/customXml" Target="../ink/ink687.xml"/><Relationship Id="rId63" Type="http://schemas.openxmlformats.org/officeDocument/2006/relationships/customXml" Target="../ink/ink695.xml"/><Relationship Id="rId68" Type="http://schemas.openxmlformats.org/officeDocument/2006/relationships/image" Target="../media/image747.png"/><Relationship Id="rId84" Type="http://schemas.openxmlformats.org/officeDocument/2006/relationships/image" Target="../media/image755.png"/><Relationship Id="rId89" Type="http://schemas.openxmlformats.org/officeDocument/2006/relationships/customXml" Target="../ink/ink708.xml"/><Relationship Id="rId112" Type="http://schemas.openxmlformats.org/officeDocument/2006/relationships/image" Target="../media/image769.png"/><Relationship Id="rId133" Type="http://schemas.openxmlformats.org/officeDocument/2006/relationships/customXml" Target="../ink/ink730.xml"/><Relationship Id="rId138" Type="http://schemas.openxmlformats.org/officeDocument/2006/relationships/image" Target="../media/image782.png"/><Relationship Id="rId154" Type="http://schemas.openxmlformats.org/officeDocument/2006/relationships/image" Target="../media/image790.png"/><Relationship Id="rId159" Type="http://schemas.openxmlformats.org/officeDocument/2006/relationships/customXml" Target="../ink/ink743.xml"/><Relationship Id="rId170" Type="http://schemas.openxmlformats.org/officeDocument/2006/relationships/image" Target="../media/image798.png"/><Relationship Id="rId16" Type="http://schemas.openxmlformats.org/officeDocument/2006/relationships/image" Target="../media/image721.png"/><Relationship Id="rId107" Type="http://schemas.openxmlformats.org/officeDocument/2006/relationships/customXml" Target="../ink/ink717.xml"/><Relationship Id="rId11" Type="http://schemas.openxmlformats.org/officeDocument/2006/relationships/customXml" Target="../ink/ink669.xml"/><Relationship Id="rId32" Type="http://schemas.openxmlformats.org/officeDocument/2006/relationships/image" Target="../media/image729.png"/><Relationship Id="rId37" Type="http://schemas.openxmlformats.org/officeDocument/2006/relationships/customXml" Target="../ink/ink682.xml"/><Relationship Id="rId53" Type="http://schemas.openxmlformats.org/officeDocument/2006/relationships/customXml" Target="../ink/ink690.xml"/><Relationship Id="rId58" Type="http://schemas.openxmlformats.org/officeDocument/2006/relationships/image" Target="../media/image742.png"/><Relationship Id="rId74" Type="http://schemas.openxmlformats.org/officeDocument/2006/relationships/image" Target="../media/image750.png"/><Relationship Id="rId79" Type="http://schemas.openxmlformats.org/officeDocument/2006/relationships/customXml" Target="../ink/ink703.xml"/><Relationship Id="rId102" Type="http://schemas.openxmlformats.org/officeDocument/2006/relationships/image" Target="../media/image764.png"/><Relationship Id="rId123" Type="http://schemas.openxmlformats.org/officeDocument/2006/relationships/customXml" Target="../ink/ink725.xml"/><Relationship Id="rId128" Type="http://schemas.openxmlformats.org/officeDocument/2006/relationships/image" Target="../media/image777.png"/><Relationship Id="rId144" Type="http://schemas.openxmlformats.org/officeDocument/2006/relationships/image" Target="../media/image785.png"/><Relationship Id="rId149" Type="http://schemas.openxmlformats.org/officeDocument/2006/relationships/customXml" Target="../ink/ink738.xml"/><Relationship Id="rId5" Type="http://schemas.openxmlformats.org/officeDocument/2006/relationships/customXml" Target="../ink/ink666.xml"/><Relationship Id="rId90" Type="http://schemas.openxmlformats.org/officeDocument/2006/relationships/image" Target="../media/image758.png"/><Relationship Id="rId95" Type="http://schemas.openxmlformats.org/officeDocument/2006/relationships/customXml" Target="../ink/ink711.xml"/><Relationship Id="rId160" Type="http://schemas.openxmlformats.org/officeDocument/2006/relationships/image" Target="../media/image793.png"/><Relationship Id="rId165" Type="http://schemas.openxmlformats.org/officeDocument/2006/relationships/customXml" Target="../ink/ink746.xml"/><Relationship Id="rId22" Type="http://schemas.openxmlformats.org/officeDocument/2006/relationships/image" Target="../media/image724.png"/><Relationship Id="rId27" Type="http://schemas.openxmlformats.org/officeDocument/2006/relationships/customXml" Target="../ink/ink677.xml"/><Relationship Id="rId43" Type="http://schemas.openxmlformats.org/officeDocument/2006/relationships/customXml" Target="../ink/ink685.xml"/><Relationship Id="rId48" Type="http://schemas.openxmlformats.org/officeDocument/2006/relationships/image" Target="../media/image737.png"/><Relationship Id="rId64" Type="http://schemas.openxmlformats.org/officeDocument/2006/relationships/image" Target="../media/image745.png"/><Relationship Id="rId69" Type="http://schemas.openxmlformats.org/officeDocument/2006/relationships/customXml" Target="../ink/ink698.xml"/><Relationship Id="rId113" Type="http://schemas.openxmlformats.org/officeDocument/2006/relationships/customXml" Target="../ink/ink720.xml"/><Relationship Id="rId118" Type="http://schemas.openxmlformats.org/officeDocument/2006/relationships/image" Target="../media/image772.png"/><Relationship Id="rId134" Type="http://schemas.openxmlformats.org/officeDocument/2006/relationships/image" Target="../media/image780.png"/><Relationship Id="rId139" Type="http://schemas.openxmlformats.org/officeDocument/2006/relationships/customXml" Target="../ink/ink733.xml"/><Relationship Id="rId80" Type="http://schemas.openxmlformats.org/officeDocument/2006/relationships/image" Target="../media/image753.png"/><Relationship Id="rId85" Type="http://schemas.openxmlformats.org/officeDocument/2006/relationships/customXml" Target="../ink/ink706.xml"/><Relationship Id="rId150" Type="http://schemas.openxmlformats.org/officeDocument/2006/relationships/image" Target="../media/image788.png"/><Relationship Id="rId155" Type="http://schemas.openxmlformats.org/officeDocument/2006/relationships/customXml" Target="../ink/ink741.xml"/><Relationship Id="rId171" Type="http://schemas.openxmlformats.org/officeDocument/2006/relationships/customXml" Target="../ink/ink749.xml"/><Relationship Id="rId12" Type="http://schemas.openxmlformats.org/officeDocument/2006/relationships/image" Target="../media/image719.png"/><Relationship Id="rId17" Type="http://schemas.openxmlformats.org/officeDocument/2006/relationships/customXml" Target="../ink/ink672.xml"/><Relationship Id="rId33" Type="http://schemas.openxmlformats.org/officeDocument/2006/relationships/customXml" Target="../ink/ink680.xml"/><Relationship Id="rId38" Type="http://schemas.openxmlformats.org/officeDocument/2006/relationships/image" Target="../media/image732.png"/><Relationship Id="rId59" Type="http://schemas.openxmlformats.org/officeDocument/2006/relationships/customXml" Target="../ink/ink693.xml"/><Relationship Id="rId103" Type="http://schemas.openxmlformats.org/officeDocument/2006/relationships/customXml" Target="../ink/ink715.xml"/><Relationship Id="rId108" Type="http://schemas.openxmlformats.org/officeDocument/2006/relationships/image" Target="../media/image767.png"/><Relationship Id="rId124" Type="http://schemas.openxmlformats.org/officeDocument/2006/relationships/image" Target="../media/image775.png"/><Relationship Id="rId129" Type="http://schemas.openxmlformats.org/officeDocument/2006/relationships/customXml" Target="../ink/ink728.xml"/><Relationship Id="rId54" Type="http://schemas.openxmlformats.org/officeDocument/2006/relationships/image" Target="../media/image740.png"/><Relationship Id="rId70" Type="http://schemas.openxmlformats.org/officeDocument/2006/relationships/image" Target="../media/image748.png"/><Relationship Id="rId75" Type="http://schemas.openxmlformats.org/officeDocument/2006/relationships/customXml" Target="../ink/ink701.xml"/><Relationship Id="rId91" Type="http://schemas.openxmlformats.org/officeDocument/2006/relationships/customXml" Target="../ink/ink709.xml"/><Relationship Id="rId96" Type="http://schemas.openxmlformats.org/officeDocument/2006/relationships/image" Target="../media/image761.png"/><Relationship Id="rId140" Type="http://schemas.openxmlformats.org/officeDocument/2006/relationships/image" Target="../media/image783.png"/><Relationship Id="rId145" Type="http://schemas.openxmlformats.org/officeDocument/2006/relationships/customXml" Target="../ink/ink736.xml"/><Relationship Id="rId161" Type="http://schemas.openxmlformats.org/officeDocument/2006/relationships/customXml" Target="../ink/ink744.xml"/><Relationship Id="rId166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6.png"/><Relationship Id="rId15" Type="http://schemas.openxmlformats.org/officeDocument/2006/relationships/customXml" Target="../ink/ink671.xml"/><Relationship Id="rId23" Type="http://schemas.openxmlformats.org/officeDocument/2006/relationships/customXml" Target="../ink/ink675.xml"/><Relationship Id="rId28" Type="http://schemas.openxmlformats.org/officeDocument/2006/relationships/image" Target="../media/image727.png"/><Relationship Id="rId36" Type="http://schemas.openxmlformats.org/officeDocument/2006/relationships/image" Target="../media/image731.png"/><Relationship Id="rId49" Type="http://schemas.openxmlformats.org/officeDocument/2006/relationships/customXml" Target="../ink/ink688.xml"/><Relationship Id="rId57" Type="http://schemas.openxmlformats.org/officeDocument/2006/relationships/customXml" Target="../ink/ink692.xml"/><Relationship Id="rId106" Type="http://schemas.openxmlformats.org/officeDocument/2006/relationships/image" Target="../media/image766.png"/><Relationship Id="rId114" Type="http://schemas.openxmlformats.org/officeDocument/2006/relationships/image" Target="../media/image770.png"/><Relationship Id="rId119" Type="http://schemas.openxmlformats.org/officeDocument/2006/relationships/customXml" Target="../ink/ink723.xml"/><Relationship Id="rId127" Type="http://schemas.openxmlformats.org/officeDocument/2006/relationships/customXml" Target="../ink/ink727.xml"/><Relationship Id="rId10" Type="http://schemas.openxmlformats.org/officeDocument/2006/relationships/image" Target="../media/image718.png"/><Relationship Id="rId31" Type="http://schemas.openxmlformats.org/officeDocument/2006/relationships/customXml" Target="../ink/ink679.xml"/><Relationship Id="rId44" Type="http://schemas.openxmlformats.org/officeDocument/2006/relationships/image" Target="../media/image735.png"/><Relationship Id="rId52" Type="http://schemas.openxmlformats.org/officeDocument/2006/relationships/image" Target="../media/image739.png"/><Relationship Id="rId60" Type="http://schemas.openxmlformats.org/officeDocument/2006/relationships/image" Target="../media/image743.png"/><Relationship Id="rId65" Type="http://schemas.openxmlformats.org/officeDocument/2006/relationships/customXml" Target="../ink/ink696.xml"/><Relationship Id="rId73" Type="http://schemas.openxmlformats.org/officeDocument/2006/relationships/customXml" Target="../ink/ink700.xml"/><Relationship Id="rId78" Type="http://schemas.openxmlformats.org/officeDocument/2006/relationships/image" Target="../media/image752.png"/><Relationship Id="rId81" Type="http://schemas.openxmlformats.org/officeDocument/2006/relationships/customXml" Target="../ink/ink704.xml"/><Relationship Id="rId86" Type="http://schemas.openxmlformats.org/officeDocument/2006/relationships/image" Target="../media/image756.png"/><Relationship Id="rId94" Type="http://schemas.openxmlformats.org/officeDocument/2006/relationships/image" Target="../media/image760.png"/><Relationship Id="rId99" Type="http://schemas.openxmlformats.org/officeDocument/2006/relationships/customXml" Target="../ink/ink713.xml"/><Relationship Id="rId101" Type="http://schemas.openxmlformats.org/officeDocument/2006/relationships/customXml" Target="../ink/ink714.xml"/><Relationship Id="rId122" Type="http://schemas.openxmlformats.org/officeDocument/2006/relationships/image" Target="../media/image774.png"/><Relationship Id="rId130" Type="http://schemas.openxmlformats.org/officeDocument/2006/relationships/image" Target="../media/image778.png"/><Relationship Id="rId135" Type="http://schemas.openxmlformats.org/officeDocument/2006/relationships/customXml" Target="../ink/ink731.xml"/><Relationship Id="rId143" Type="http://schemas.openxmlformats.org/officeDocument/2006/relationships/customXml" Target="../ink/ink735.xml"/><Relationship Id="rId148" Type="http://schemas.openxmlformats.org/officeDocument/2006/relationships/image" Target="../media/image787.png"/><Relationship Id="rId151" Type="http://schemas.openxmlformats.org/officeDocument/2006/relationships/customXml" Target="../ink/ink739.xml"/><Relationship Id="rId156" Type="http://schemas.openxmlformats.org/officeDocument/2006/relationships/image" Target="../media/image791.png"/><Relationship Id="rId164" Type="http://schemas.openxmlformats.org/officeDocument/2006/relationships/image" Target="../media/image795.png"/><Relationship Id="rId169" Type="http://schemas.openxmlformats.org/officeDocument/2006/relationships/customXml" Target="../ink/ink748.xml"/><Relationship Id="rId4" Type="http://schemas.openxmlformats.org/officeDocument/2006/relationships/image" Target="../media/image715.tmp"/><Relationship Id="rId9" Type="http://schemas.openxmlformats.org/officeDocument/2006/relationships/customXml" Target="../ink/ink668.xml"/><Relationship Id="rId172" Type="http://schemas.openxmlformats.org/officeDocument/2006/relationships/image" Target="../media/image799.png"/><Relationship Id="rId13" Type="http://schemas.openxmlformats.org/officeDocument/2006/relationships/customXml" Target="../ink/ink670.xml"/><Relationship Id="rId18" Type="http://schemas.openxmlformats.org/officeDocument/2006/relationships/image" Target="../media/image722.png"/><Relationship Id="rId39" Type="http://schemas.openxmlformats.org/officeDocument/2006/relationships/customXml" Target="../ink/ink683.xml"/><Relationship Id="rId109" Type="http://schemas.openxmlformats.org/officeDocument/2006/relationships/customXml" Target="../ink/ink718.xml"/><Relationship Id="rId34" Type="http://schemas.openxmlformats.org/officeDocument/2006/relationships/image" Target="../media/image730.png"/><Relationship Id="rId50" Type="http://schemas.openxmlformats.org/officeDocument/2006/relationships/image" Target="../media/image738.png"/><Relationship Id="rId55" Type="http://schemas.openxmlformats.org/officeDocument/2006/relationships/customXml" Target="../ink/ink691.xml"/><Relationship Id="rId76" Type="http://schemas.openxmlformats.org/officeDocument/2006/relationships/image" Target="../media/image751.png"/><Relationship Id="rId97" Type="http://schemas.openxmlformats.org/officeDocument/2006/relationships/customXml" Target="../ink/ink712.xml"/><Relationship Id="rId104" Type="http://schemas.openxmlformats.org/officeDocument/2006/relationships/image" Target="../media/image765.png"/><Relationship Id="rId120" Type="http://schemas.openxmlformats.org/officeDocument/2006/relationships/image" Target="../media/image773.png"/><Relationship Id="rId125" Type="http://schemas.openxmlformats.org/officeDocument/2006/relationships/customXml" Target="../ink/ink726.xml"/><Relationship Id="rId141" Type="http://schemas.openxmlformats.org/officeDocument/2006/relationships/customXml" Target="../ink/ink734.xml"/><Relationship Id="rId146" Type="http://schemas.openxmlformats.org/officeDocument/2006/relationships/image" Target="../media/image786.png"/><Relationship Id="rId167" Type="http://schemas.openxmlformats.org/officeDocument/2006/relationships/customXml" Target="../ink/ink747.xml"/><Relationship Id="rId7" Type="http://schemas.openxmlformats.org/officeDocument/2006/relationships/customXml" Target="../ink/ink667.xml"/><Relationship Id="rId71" Type="http://schemas.openxmlformats.org/officeDocument/2006/relationships/customXml" Target="../ink/ink699.xml"/><Relationship Id="rId92" Type="http://schemas.openxmlformats.org/officeDocument/2006/relationships/image" Target="../media/image759.png"/><Relationship Id="rId162" Type="http://schemas.openxmlformats.org/officeDocument/2006/relationships/image" Target="../media/image794.png"/><Relationship Id="rId2" Type="http://schemas.openxmlformats.org/officeDocument/2006/relationships/image" Target="../media/image21.png"/><Relationship Id="rId29" Type="http://schemas.openxmlformats.org/officeDocument/2006/relationships/customXml" Target="../ink/ink678.xml"/><Relationship Id="rId24" Type="http://schemas.openxmlformats.org/officeDocument/2006/relationships/image" Target="../media/image725.png"/><Relationship Id="rId40" Type="http://schemas.openxmlformats.org/officeDocument/2006/relationships/image" Target="../media/image733.png"/><Relationship Id="rId45" Type="http://schemas.openxmlformats.org/officeDocument/2006/relationships/customXml" Target="../ink/ink686.xml"/><Relationship Id="rId66" Type="http://schemas.openxmlformats.org/officeDocument/2006/relationships/image" Target="../media/image746.png"/><Relationship Id="rId87" Type="http://schemas.openxmlformats.org/officeDocument/2006/relationships/customXml" Target="../ink/ink707.xml"/><Relationship Id="rId110" Type="http://schemas.openxmlformats.org/officeDocument/2006/relationships/image" Target="../media/image768.png"/><Relationship Id="rId115" Type="http://schemas.openxmlformats.org/officeDocument/2006/relationships/customXml" Target="../ink/ink721.xml"/><Relationship Id="rId131" Type="http://schemas.openxmlformats.org/officeDocument/2006/relationships/customXml" Target="../ink/ink729.xml"/><Relationship Id="rId136" Type="http://schemas.openxmlformats.org/officeDocument/2006/relationships/image" Target="../media/image781.png"/><Relationship Id="rId157" Type="http://schemas.openxmlformats.org/officeDocument/2006/relationships/customXml" Target="../ink/ink742.xml"/><Relationship Id="rId61" Type="http://schemas.openxmlformats.org/officeDocument/2006/relationships/customXml" Target="../ink/ink694.xml"/><Relationship Id="rId82" Type="http://schemas.openxmlformats.org/officeDocument/2006/relationships/image" Target="../media/image754.png"/><Relationship Id="rId152" Type="http://schemas.openxmlformats.org/officeDocument/2006/relationships/image" Target="../media/image789.png"/><Relationship Id="rId19" Type="http://schemas.openxmlformats.org/officeDocument/2006/relationships/customXml" Target="../ink/ink673.xml"/><Relationship Id="rId14" Type="http://schemas.openxmlformats.org/officeDocument/2006/relationships/image" Target="../media/image720.png"/><Relationship Id="rId30" Type="http://schemas.openxmlformats.org/officeDocument/2006/relationships/image" Target="../media/image728.png"/><Relationship Id="rId35" Type="http://schemas.openxmlformats.org/officeDocument/2006/relationships/customXml" Target="../ink/ink681.xml"/><Relationship Id="rId56" Type="http://schemas.openxmlformats.org/officeDocument/2006/relationships/image" Target="../media/image741.png"/><Relationship Id="rId77" Type="http://schemas.openxmlformats.org/officeDocument/2006/relationships/customXml" Target="../ink/ink702.xml"/><Relationship Id="rId100" Type="http://schemas.openxmlformats.org/officeDocument/2006/relationships/image" Target="../media/image763.png"/><Relationship Id="rId105" Type="http://schemas.openxmlformats.org/officeDocument/2006/relationships/customXml" Target="../ink/ink716.xml"/><Relationship Id="rId126" Type="http://schemas.openxmlformats.org/officeDocument/2006/relationships/image" Target="../media/image776.png"/><Relationship Id="rId147" Type="http://schemas.openxmlformats.org/officeDocument/2006/relationships/customXml" Target="../ink/ink737.xml"/><Relationship Id="rId168" Type="http://schemas.openxmlformats.org/officeDocument/2006/relationships/image" Target="../media/image797.png"/><Relationship Id="rId8" Type="http://schemas.openxmlformats.org/officeDocument/2006/relationships/image" Target="../media/image717.png"/><Relationship Id="rId51" Type="http://schemas.openxmlformats.org/officeDocument/2006/relationships/customXml" Target="../ink/ink689.xml"/><Relationship Id="rId72" Type="http://schemas.openxmlformats.org/officeDocument/2006/relationships/image" Target="../media/image749.png"/><Relationship Id="rId93" Type="http://schemas.openxmlformats.org/officeDocument/2006/relationships/customXml" Target="../ink/ink710.xml"/><Relationship Id="rId98" Type="http://schemas.openxmlformats.org/officeDocument/2006/relationships/image" Target="../media/image762.png"/><Relationship Id="rId121" Type="http://schemas.openxmlformats.org/officeDocument/2006/relationships/customXml" Target="../ink/ink724.xml"/><Relationship Id="rId142" Type="http://schemas.openxmlformats.org/officeDocument/2006/relationships/image" Target="../media/image784.png"/><Relationship Id="rId163" Type="http://schemas.openxmlformats.org/officeDocument/2006/relationships/customXml" Target="../ink/ink745.xml"/><Relationship Id="rId3" Type="http://schemas.openxmlformats.org/officeDocument/2006/relationships/image" Target="../media/image22.svg"/><Relationship Id="rId25" Type="http://schemas.openxmlformats.org/officeDocument/2006/relationships/customXml" Target="../ink/ink676.xml"/><Relationship Id="rId46" Type="http://schemas.openxmlformats.org/officeDocument/2006/relationships/image" Target="../media/image736.png"/><Relationship Id="rId67" Type="http://schemas.openxmlformats.org/officeDocument/2006/relationships/customXml" Target="../ink/ink697.xml"/><Relationship Id="rId116" Type="http://schemas.openxmlformats.org/officeDocument/2006/relationships/image" Target="../media/image771.png"/><Relationship Id="rId137" Type="http://schemas.openxmlformats.org/officeDocument/2006/relationships/customXml" Target="../ink/ink732.xml"/><Relationship Id="rId158" Type="http://schemas.openxmlformats.org/officeDocument/2006/relationships/image" Target="../media/image792.png"/><Relationship Id="rId20" Type="http://schemas.openxmlformats.org/officeDocument/2006/relationships/image" Target="../media/image723.png"/><Relationship Id="rId41" Type="http://schemas.openxmlformats.org/officeDocument/2006/relationships/customXml" Target="../ink/ink684.xml"/><Relationship Id="rId62" Type="http://schemas.openxmlformats.org/officeDocument/2006/relationships/image" Target="../media/image744.png"/><Relationship Id="rId83" Type="http://schemas.openxmlformats.org/officeDocument/2006/relationships/customXml" Target="../ink/ink705.xml"/><Relationship Id="rId88" Type="http://schemas.openxmlformats.org/officeDocument/2006/relationships/image" Target="../media/image757.png"/><Relationship Id="rId111" Type="http://schemas.openxmlformats.org/officeDocument/2006/relationships/customXml" Target="../ink/ink719.xml"/><Relationship Id="rId132" Type="http://schemas.openxmlformats.org/officeDocument/2006/relationships/image" Target="../media/image779.png"/><Relationship Id="rId153" Type="http://schemas.openxmlformats.org/officeDocument/2006/relationships/customXml" Target="../ink/ink74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4.xml"/><Relationship Id="rId18" Type="http://schemas.openxmlformats.org/officeDocument/2006/relationships/image" Target="../media/image807.png"/><Relationship Id="rId26" Type="http://schemas.openxmlformats.org/officeDocument/2006/relationships/image" Target="../media/image811.png"/><Relationship Id="rId39" Type="http://schemas.openxmlformats.org/officeDocument/2006/relationships/customXml" Target="../ink/ink767.xml"/><Relationship Id="rId21" Type="http://schemas.openxmlformats.org/officeDocument/2006/relationships/customXml" Target="../ink/ink758.xml"/><Relationship Id="rId34" Type="http://schemas.openxmlformats.org/officeDocument/2006/relationships/image" Target="../media/image815.png"/><Relationship Id="rId42" Type="http://schemas.openxmlformats.org/officeDocument/2006/relationships/image" Target="../media/image819.png"/><Relationship Id="rId47" Type="http://schemas.openxmlformats.org/officeDocument/2006/relationships/customXml" Target="../ink/ink771.xml"/><Relationship Id="rId50" Type="http://schemas.openxmlformats.org/officeDocument/2006/relationships/image" Target="../media/image823.png"/><Relationship Id="rId55" Type="http://schemas.openxmlformats.org/officeDocument/2006/relationships/customXml" Target="../ink/ink775.xml"/><Relationship Id="rId63" Type="http://schemas.openxmlformats.org/officeDocument/2006/relationships/customXml" Target="../ink/ink779.xml"/><Relationship Id="rId68" Type="http://schemas.openxmlformats.org/officeDocument/2006/relationships/image" Target="../media/image832.png"/><Relationship Id="rId76" Type="http://schemas.openxmlformats.org/officeDocument/2006/relationships/image" Target="../media/image836.png"/><Relationship Id="rId84" Type="http://schemas.openxmlformats.org/officeDocument/2006/relationships/image" Target="../media/image840.png"/><Relationship Id="rId7" Type="http://schemas.openxmlformats.org/officeDocument/2006/relationships/customXml" Target="../ink/ink751.xml"/><Relationship Id="rId71" Type="http://schemas.openxmlformats.org/officeDocument/2006/relationships/customXml" Target="../ink/ink783.xml"/><Relationship Id="rId2" Type="http://schemas.openxmlformats.org/officeDocument/2006/relationships/image" Target="../media/image21.png"/><Relationship Id="rId16" Type="http://schemas.openxmlformats.org/officeDocument/2006/relationships/image" Target="../media/image806.png"/><Relationship Id="rId29" Type="http://schemas.openxmlformats.org/officeDocument/2006/relationships/customXml" Target="../ink/ink762.xml"/><Relationship Id="rId11" Type="http://schemas.openxmlformats.org/officeDocument/2006/relationships/customXml" Target="../ink/ink753.xml"/><Relationship Id="rId24" Type="http://schemas.openxmlformats.org/officeDocument/2006/relationships/image" Target="../media/image810.png"/><Relationship Id="rId32" Type="http://schemas.openxmlformats.org/officeDocument/2006/relationships/image" Target="../media/image814.png"/><Relationship Id="rId37" Type="http://schemas.openxmlformats.org/officeDocument/2006/relationships/customXml" Target="../ink/ink766.xml"/><Relationship Id="rId40" Type="http://schemas.openxmlformats.org/officeDocument/2006/relationships/image" Target="../media/image818.png"/><Relationship Id="rId45" Type="http://schemas.openxmlformats.org/officeDocument/2006/relationships/customXml" Target="../ink/ink770.xml"/><Relationship Id="rId53" Type="http://schemas.openxmlformats.org/officeDocument/2006/relationships/customXml" Target="../ink/ink774.xml"/><Relationship Id="rId58" Type="http://schemas.openxmlformats.org/officeDocument/2006/relationships/image" Target="../media/image827.png"/><Relationship Id="rId66" Type="http://schemas.openxmlformats.org/officeDocument/2006/relationships/image" Target="../media/image831.png"/><Relationship Id="rId74" Type="http://schemas.openxmlformats.org/officeDocument/2006/relationships/image" Target="../media/image835.png"/><Relationship Id="rId79" Type="http://schemas.openxmlformats.org/officeDocument/2006/relationships/customXml" Target="../ink/ink787.xml"/><Relationship Id="rId5" Type="http://schemas.openxmlformats.org/officeDocument/2006/relationships/customXml" Target="../ink/ink750.xml"/><Relationship Id="rId61" Type="http://schemas.openxmlformats.org/officeDocument/2006/relationships/customXml" Target="../ink/ink778.xml"/><Relationship Id="rId82" Type="http://schemas.openxmlformats.org/officeDocument/2006/relationships/image" Target="../media/image839.png"/><Relationship Id="rId19" Type="http://schemas.openxmlformats.org/officeDocument/2006/relationships/customXml" Target="../ink/ink757.xml"/><Relationship Id="rId4" Type="http://schemas.openxmlformats.org/officeDocument/2006/relationships/image" Target="../media/image800.tmp"/><Relationship Id="rId9" Type="http://schemas.openxmlformats.org/officeDocument/2006/relationships/customXml" Target="../ink/ink752.xml"/><Relationship Id="rId14" Type="http://schemas.openxmlformats.org/officeDocument/2006/relationships/image" Target="../media/image805.png"/><Relationship Id="rId22" Type="http://schemas.openxmlformats.org/officeDocument/2006/relationships/image" Target="../media/image809.png"/><Relationship Id="rId27" Type="http://schemas.openxmlformats.org/officeDocument/2006/relationships/customXml" Target="../ink/ink761.xml"/><Relationship Id="rId30" Type="http://schemas.openxmlformats.org/officeDocument/2006/relationships/image" Target="../media/image813.png"/><Relationship Id="rId35" Type="http://schemas.openxmlformats.org/officeDocument/2006/relationships/customXml" Target="../ink/ink765.xml"/><Relationship Id="rId43" Type="http://schemas.openxmlformats.org/officeDocument/2006/relationships/customXml" Target="../ink/ink769.xml"/><Relationship Id="rId48" Type="http://schemas.openxmlformats.org/officeDocument/2006/relationships/image" Target="../media/image822.png"/><Relationship Id="rId56" Type="http://schemas.openxmlformats.org/officeDocument/2006/relationships/image" Target="../media/image826.png"/><Relationship Id="rId64" Type="http://schemas.openxmlformats.org/officeDocument/2006/relationships/image" Target="../media/image830.png"/><Relationship Id="rId69" Type="http://schemas.openxmlformats.org/officeDocument/2006/relationships/customXml" Target="../ink/ink782.xml"/><Relationship Id="rId77" Type="http://schemas.openxmlformats.org/officeDocument/2006/relationships/customXml" Target="../ink/ink786.xml"/><Relationship Id="rId8" Type="http://schemas.openxmlformats.org/officeDocument/2006/relationships/image" Target="../media/image802.png"/><Relationship Id="rId51" Type="http://schemas.openxmlformats.org/officeDocument/2006/relationships/customXml" Target="../ink/ink773.xml"/><Relationship Id="rId72" Type="http://schemas.openxmlformats.org/officeDocument/2006/relationships/image" Target="../media/image834.png"/><Relationship Id="rId80" Type="http://schemas.openxmlformats.org/officeDocument/2006/relationships/image" Target="../media/image838.png"/><Relationship Id="rId85" Type="http://schemas.openxmlformats.org/officeDocument/2006/relationships/customXml" Target="../ink/ink790.xml"/><Relationship Id="rId3" Type="http://schemas.openxmlformats.org/officeDocument/2006/relationships/image" Target="../media/image22.svg"/><Relationship Id="rId12" Type="http://schemas.openxmlformats.org/officeDocument/2006/relationships/image" Target="../media/image804.png"/><Relationship Id="rId17" Type="http://schemas.openxmlformats.org/officeDocument/2006/relationships/customXml" Target="../ink/ink756.xml"/><Relationship Id="rId25" Type="http://schemas.openxmlformats.org/officeDocument/2006/relationships/customXml" Target="../ink/ink760.xml"/><Relationship Id="rId33" Type="http://schemas.openxmlformats.org/officeDocument/2006/relationships/customXml" Target="../ink/ink764.xml"/><Relationship Id="rId38" Type="http://schemas.openxmlformats.org/officeDocument/2006/relationships/image" Target="../media/image817.png"/><Relationship Id="rId46" Type="http://schemas.openxmlformats.org/officeDocument/2006/relationships/image" Target="../media/image821.png"/><Relationship Id="rId59" Type="http://schemas.openxmlformats.org/officeDocument/2006/relationships/customXml" Target="../ink/ink777.xml"/><Relationship Id="rId67" Type="http://schemas.openxmlformats.org/officeDocument/2006/relationships/customXml" Target="../ink/ink781.xml"/><Relationship Id="rId20" Type="http://schemas.openxmlformats.org/officeDocument/2006/relationships/image" Target="../media/image808.png"/><Relationship Id="rId41" Type="http://schemas.openxmlformats.org/officeDocument/2006/relationships/customXml" Target="../ink/ink768.xml"/><Relationship Id="rId54" Type="http://schemas.openxmlformats.org/officeDocument/2006/relationships/image" Target="../media/image825.png"/><Relationship Id="rId62" Type="http://schemas.openxmlformats.org/officeDocument/2006/relationships/image" Target="../media/image829.png"/><Relationship Id="rId70" Type="http://schemas.openxmlformats.org/officeDocument/2006/relationships/image" Target="../media/image833.png"/><Relationship Id="rId75" Type="http://schemas.openxmlformats.org/officeDocument/2006/relationships/customXml" Target="../ink/ink785.xml"/><Relationship Id="rId83" Type="http://schemas.openxmlformats.org/officeDocument/2006/relationships/customXml" Target="../ink/ink7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15" Type="http://schemas.openxmlformats.org/officeDocument/2006/relationships/customXml" Target="../ink/ink755.xml"/><Relationship Id="rId23" Type="http://schemas.openxmlformats.org/officeDocument/2006/relationships/customXml" Target="../ink/ink759.xml"/><Relationship Id="rId28" Type="http://schemas.openxmlformats.org/officeDocument/2006/relationships/image" Target="../media/image812.png"/><Relationship Id="rId36" Type="http://schemas.openxmlformats.org/officeDocument/2006/relationships/image" Target="../media/image816.png"/><Relationship Id="rId49" Type="http://schemas.openxmlformats.org/officeDocument/2006/relationships/customXml" Target="../ink/ink772.xml"/><Relationship Id="rId57" Type="http://schemas.openxmlformats.org/officeDocument/2006/relationships/customXml" Target="../ink/ink776.xml"/><Relationship Id="rId10" Type="http://schemas.openxmlformats.org/officeDocument/2006/relationships/image" Target="../media/image803.png"/><Relationship Id="rId31" Type="http://schemas.openxmlformats.org/officeDocument/2006/relationships/customXml" Target="../ink/ink763.xml"/><Relationship Id="rId44" Type="http://schemas.openxmlformats.org/officeDocument/2006/relationships/image" Target="../media/image820.png"/><Relationship Id="rId52" Type="http://schemas.openxmlformats.org/officeDocument/2006/relationships/image" Target="../media/image824.png"/><Relationship Id="rId60" Type="http://schemas.openxmlformats.org/officeDocument/2006/relationships/image" Target="../media/image828.png"/><Relationship Id="rId65" Type="http://schemas.openxmlformats.org/officeDocument/2006/relationships/customXml" Target="../ink/ink780.xml"/><Relationship Id="rId73" Type="http://schemas.openxmlformats.org/officeDocument/2006/relationships/customXml" Target="../ink/ink784.xml"/><Relationship Id="rId78" Type="http://schemas.openxmlformats.org/officeDocument/2006/relationships/image" Target="../media/image837.png"/><Relationship Id="rId81" Type="http://schemas.openxmlformats.org/officeDocument/2006/relationships/customXml" Target="../ink/ink788.xml"/><Relationship Id="rId86" Type="http://schemas.openxmlformats.org/officeDocument/2006/relationships/image" Target="../media/image841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3.png"/><Relationship Id="rId21" Type="http://schemas.openxmlformats.org/officeDocument/2006/relationships/customXml" Target="../ink/ink799.xml"/><Relationship Id="rId34" Type="http://schemas.openxmlformats.org/officeDocument/2006/relationships/image" Target="../media/image857.png"/><Relationship Id="rId42" Type="http://schemas.openxmlformats.org/officeDocument/2006/relationships/image" Target="../media/image861.png"/><Relationship Id="rId47" Type="http://schemas.openxmlformats.org/officeDocument/2006/relationships/customXml" Target="../ink/ink812.xml"/><Relationship Id="rId50" Type="http://schemas.openxmlformats.org/officeDocument/2006/relationships/image" Target="../media/image865.png"/><Relationship Id="rId55" Type="http://schemas.openxmlformats.org/officeDocument/2006/relationships/customXml" Target="../ink/ink816.xml"/><Relationship Id="rId63" Type="http://schemas.openxmlformats.org/officeDocument/2006/relationships/customXml" Target="../ink/ink820.xml"/><Relationship Id="rId68" Type="http://schemas.openxmlformats.org/officeDocument/2006/relationships/image" Target="../media/image874.png"/><Relationship Id="rId76" Type="http://schemas.openxmlformats.org/officeDocument/2006/relationships/image" Target="../media/image878.png"/><Relationship Id="rId84" Type="http://schemas.openxmlformats.org/officeDocument/2006/relationships/image" Target="../media/image882.png"/><Relationship Id="rId89" Type="http://schemas.openxmlformats.org/officeDocument/2006/relationships/customXml" Target="../ink/ink833.xml"/><Relationship Id="rId97" Type="http://schemas.openxmlformats.org/officeDocument/2006/relationships/customXml" Target="../ink/ink837.xml"/><Relationship Id="rId7" Type="http://schemas.openxmlformats.org/officeDocument/2006/relationships/customXml" Target="../ink/ink792.xml"/><Relationship Id="rId71" Type="http://schemas.openxmlformats.org/officeDocument/2006/relationships/customXml" Target="../ink/ink824.xml"/><Relationship Id="rId92" Type="http://schemas.openxmlformats.org/officeDocument/2006/relationships/image" Target="../media/image886.png"/><Relationship Id="rId2" Type="http://schemas.openxmlformats.org/officeDocument/2006/relationships/image" Target="../media/image21.png"/><Relationship Id="rId16" Type="http://schemas.openxmlformats.org/officeDocument/2006/relationships/image" Target="../media/image848.png"/><Relationship Id="rId29" Type="http://schemas.openxmlformats.org/officeDocument/2006/relationships/customXml" Target="../ink/ink803.xml"/><Relationship Id="rId11" Type="http://schemas.openxmlformats.org/officeDocument/2006/relationships/customXml" Target="../ink/ink794.xml"/><Relationship Id="rId24" Type="http://schemas.openxmlformats.org/officeDocument/2006/relationships/image" Target="../media/image852.png"/><Relationship Id="rId32" Type="http://schemas.openxmlformats.org/officeDocument/2006/relationships/image" Target="../media/image856.png"/><Relationship Id="rId37" Type="http://schemas.openxmlformats.org/officeDocument/2006/relationships/customXml" Target="../ink/ink807.xml"/><Relationship Id="rId40" Type="http://schemas.openxmlformats.org/officeDocument/2006/relationships/image" Target="../media/image860.png"/><Relationship Id="rId45" Type="http://schemas.openxmlformats.org/officeDocument/2006/relationships/customXml" Target="../ink/ink811.xml"/><Relationship Id="rId53" Type="http://schemas.openxmlformats.org/officeDocument/2006/relationships/customXml" Target="../ink/ink815.xml"/><Relationship Id="rId58" Type="http://schemas.openxmlformats.org/officeDocument/2006/relationships/image" Target="../media/image869.png"/><Relationship Id="rId66" Type="http://schemas.openxmlformats.org/officeDocument/2006/relationships/image" Target="../media/image873.png"/><Relationship Id="rId74" Type="http://schemas.openxmlformats.org/officeDocument/2006/relationships/image" Target="../media/image877.png"/><Relationship Id="rId79" Type="http://schemas.openxmlformats.org/officeDocument/2006/relationships/customXml" Target="../ink/ink828.xml"/><Relationship Id="rId87" Type="http://schemas.openxmlformats.org/officeDocument/2006/relationships/customXml" Target="../ink/ink832.xml"/><Relationship Id="rId5" Type="http://schemas.openxmlformats.org/officeDocument/2006/relationships/customXml" Target="../ink/ink791.xml"/><Relationship Id="rId61" Type="http://schemas.openxmlformats.org/officeDocument/2006/relationships/customXml" Target="../ink/ink819.xml"/><Relationship Id="rId82" Type="http://schemas.openxmlformats.org/officeDocument/2006/relationships/image" Target="../media/image881.png"/><Relationship Id="rId90" Type="http://schemas.openxmlformats.org/officeDocument/2006/relationships/image" Target="../media/image885.png"/><Relationship Id="rId95" Type="http://schemas.openxmlformats.org/officeDocument/2006/relationships/customXml" Target="../ink/ink836.xml"/><Relationship Id="rId19" Type="http://schemas.openxmlformats.org/officeDocument/2006/relationships/customXml" Target="../ink/ink798.xml"/><Relationship Id="rId14" Type="http://schemas.openxmlformats.org/officeDocument/2006/relationships/image" Target="../media/image847.png"/><Relationship Id="rId22" Type="http://schemas.openxmlformats.org/officeDocument/2006/relationships/image" Target="../media/image851.png"/><Relationship Id="rId27" Type="http://schemas.openxmlformats.org/officeDocument/2006/relationships/customXml" Target="../ink/ink802.xml"/><Relationship Id="rId30" Type="http://schemas.openxmlformats.org/officeDocument/2006/relationships/image" Target="../media/image855.png"/><Relationship Id="rId35" Type="http://schemas.openxmlformats.org/officeDocument/2006/relationships/customXml" Target="../ink/ink806.xml"/><Relationship Id="rId43" Type="http://schemas.openxmlformats.org/officeDocument/2006/relationships/customXml" Target="../ink/ink810.xml"/><Relationship Id="rId48" Type="http://schemas.openxmlformats.org/officeDocument/2006/relationships/image" Target="../media/image864.png"/><Relationship Id="rId56" Type="http://schemas.openxmlformats.org/officeDocument/2006/relationships/image" Target="../media/image868.png"/><Relationship Id="rId64" Type="http://schemas.openxmlformats.org/officeDocument/2006/relationships/image" Target="../media/image872.png"/><Relationship Id="rId69" Type="http://schemas.openxmlformats.org/officeDocument/2006/relationships/customXml" Target="../ink/ink823.xml"/><Relationship Id="rId77" Type="http://schemas.openxmlformats.org/officeDocument/2006/relationships/customXml" Target="../ink/ink827.xml"/><Relationship Id="rId100" Type="http://schemas.openxmlformats.org/officeDocument/2006/relationships/image" Target="../media/image890.png"/><Relationship Id="rId8" Type="http://schemas.openxmlformats.org/officeDocument/2006/relationships/image" Target="../media/image844.png"/><Relationship Id="rId51" Type="http://schemas.openxmlformats.org/officeDocument/2006/relationships/customXml" Target="../ink/ink814.xml"/><Relationship Id="rId72" Type="http://schemas.openxmlformats.org/officeDocument/2006/relationships/image" Target="../media/image876.png"/><Relationship Id="rId80" Type="http://schemas.openxmlformats.org/officeDocument/2006/relationships/image" Target="../media/image880.png"/><Relationship Id="rId85" Type="http://schemas.openxmlformats.org/officeDocument/2006/relationships/customXml" Target="../ink/ink831.xml"/><Relationship Id="rId93" Type="http://schemas.openxmlformats.org/officeDocument/2006/relationships/customXml" Target="../ink/ink835.xml"/><Relationship Id="rId98" Type="http://schemas.openxmlformats.org/officeDocument/2006/relationships/image" Target="../media/image889.png"/><Relationship Id="rId3" Type="http://schemas.openxmlformats.org/officeDocument/2006/relationships/image" Target="../media/image22.svg"/><Relationship Id="rId12" Type="http://schemas.openxmlformats.org/officeDocument/2006/relationships/image" Target="../media/image846.png"/><Relationship Id="rId17" Type="http://schemas.openxmlformats.org/officeDocument/2006/relationships/customXml" Target="../ink/ink797.xml"/><Relationship Id="rId25" Type="http://schemas.openxmlformats.org/officeDocument/2006/relationships/customXml" Target="../ink/ink801.xml"/><Relationship Id="rId33" Type="http://schemas.openxmlformats.org/officeDocument/2006/relationships/customXml" Target="../ink/ink805.xml"/><Relationship Id="rId38" Type="http://schemas.openxmlformats.org/officeDocument/2006/relationships/image" Target="../media/image859.png"/><Relationship Id="rId46" Type="http://schemas.openxmlformats.org/officeDocument/2006/relationships/image" Target="../media/image863.png"/><Relationship Id="rId59" Type="http://schemas.openxmlformats.org/officeDocument/2006/relationships/customXml" Target="../ink/ink818.xml"/><Relationship Id="rId67" Type="http://schemas.openxmlformats.org/officeDocument/2006/relationships/customXml" Target="../ink/ink822.xml"/><Relationship Id="rId20" Type="http://schemas.openxmlformats.org/officeDocument/2006/relationships/image" Target="../media/image850.png"/><Relationship Id="rId41" Type="http://schemas.openxmlformats.org/officeDocument/2006/relationships/customXml" Target="../ink/ink809.xml"/><Relationship Id="rId54" Type="http://schemas.openxmlformats.org/officeDocument/2006/relationships/image" Target="../media/image867.png"/><Relationship Id="rId62" Type="http://schemas.openxmlformats.org/officeDocument/2006/relationships/image" Target="../media/image871.png"/><Relationship Id="rId70" Type="http://schemas.openxmlformats.org/officeDocument/2006/relationships/image" Target="../media/image875.png"/><Relationship Id="rId75" Type="http://schemas.openxmlformats.org/officeDocument/2006/relationships/customXml" Target="../ink/ink826.xml"/><Relationship Id="rId83" Type="http://schemas.openxmlformats.org/officeDocument/2006/relationships/customXml" Target="../ink/ink830.xml"/><Relationship Id="rId88" Type="http://schemas.openxmlformats.org/officeDocument/2006/relationships/image" Target="../media/image884.png"/><Relationship Id="rId91" Type="http://schemas.openxmlformats.org/officeDocument/2006/relationships/customXml" Target="../ink/ink834.xml"/><Relationship Id="rId96" Type="http://schemas.openxmlformats.org/officeDocument/2006/relationships/image" Target="../media/image8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3.png"/><Relationship Id="rId15" Type="http://schemas.openxmlformats.org/officeDocument/2006/relationships/customXml" Target="../ink/ink796.xml"/><Relationship Id="rId23" Type="http://schemas.openxmlformats.org/officeDocument/2006/relationships/customXml" Target="../ink/ink800.xml"/><Relationship Id="rId28" Type="http://schemas.openxmlformats.org/officeDocument/2006/relationships/image" Target="../media/image854.png"/><Relationship Id="rId36" Type="http://schemas.openxmlformats.org/officeDocument/2006/relationships/image" Target="../media/image858.png"/><Relationship Id="rId49" Type="http://schemas.openxmlformats.org/officeDocument/2006/relationships/customXml" Target="../ink/ink813.xml"/><Relationship Id="rId57" Type="http://schemas.openxmlformats.org/officeDocument/2006/relationships/customXml" Target="../ink/ink817.xml"/><Relationship Id="rId10" Type="http://schemas.openxmlformats.org/officeDocument/2006/relationships/image" Target="../media/image845.png"/><Relationship Id="rId31" Type="http://schemas.openxmlformats.org/officeDocument/2006/relationships/customXml" Target="../ink/ink804.xml"/><Relationship Id="rId44" Type="http://schemas.openxmlformats.org/officeDocument/2006/relationships/image" Target="../media/image862.png"/><Relationship Id="rId52" Type="http://schemas.openxmlformats.org/officeDocument/2006/relationships/image" Target="../media/image866.png"/><Relationship Id="rId60" Type="http://schemas.openxmlformats.org/officeDocument/2006/relationships/image" Target="../media/image870.png"/><Relationship Id="rId65" Type="http://schemas.openxmlformats.org/officeDocument/2006/relationships/customXml" Target="../ink/ink821.xml"/><Relationship Id="rId73" Type="http://schemas.openxmlformats.org/officeDocument/2006/relationships/customXml" Target="../ink/ink825.xml"/><Relationship Id="rId78" Type="http://schemas.openxmlformats.org/officeDocument/2006/relationships/image" Target="../media/image879.png"/><Relationship Id="rId81" Type="http://schemas.openxmlformats.org/officeDocument/2006/relationships/customXml" Target="../ink/ink829.xml"/><Relationship Id="rId86" Type="http://schemas.openxmlformats.org/officeDocument/2006/relationships/image" Target="../media/image883.png"/><Relationship Id="rId94" Type="http://schemas.openxmlformats.org/officeDocument/2006/relationships/image" Target="../media/image887.png"/><Relationship Id="rId99" Type="http://schemas.openxmlformats.org/officeDocument/2006/relationships/customXml" Target="../ink/ink838.xml"/><Relationship Id="rId4" Type="http://schemas.openxmlformats.org/officeDocument/2006/relationships/image" Target="../media/image842.tmp"/><Relationship Id="rId9" Type="http://schemas.openxmlformats.org/officeDocument/2006/relationships/customXml" Target="../ink/ink793.xml"/><Relationship Id="rId13" Type="http://schemas.openxmlformats.org/officeDocument/2006/relationships/customXml" Target="../ink/ink795.xml"/><Relationship Id="rId18" Type="http://schemas.openxmlformats.org/officeDocument/2006/relationships/image" Target="../media/image849.png"/><Relationship Id="rId39" Type="http://schemas.openxmlformats.org/officeDocument/2006/relationships/customXml" Target="../ink/ink808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2.png"/><Relationship Id="rId21" Type="http://schemas.openxmlformats.org/officeDocument/2006/relationships/customXml" Target="../ink/ink847.xml"/><Relationship Id="rId42" Type="http://schemas.openxmlformats.org/officeDocument/2006/relationships/image" Target="../media/image910.png"/><Relationship Id="rId47" Type="http://schemas.openxmlformats.org/officeDocument/2006/relationships/customXml" Target="../ink/ink860.xml"/><Relationship Id="rId63" Type="http://schemas.openxmlformats.org/officeDocument/2006/relationships/customXml" Target="../ink/ink868.xml"/><Relationship Id="rId68" Type="http://schemas.openxmlformats.org/officeDocument/2006/relationships/image" Target="../media/image923.png"/><Relationship Id="rId84" Type="http://schemas.openxmlformats.org/officeDocument/2006/relationships/image" Target="../media/image931.png"/><Relationship Id="rId89" Type="http://schemas.openxmlformats.org/officeDocument/2006/relationships/customXml" Target="../ink/ink881.xml"/><Relationship Id="rId2" Type="http://schemas.openxmlformats.org/officeDocument/2006/relationships/image" Target="../media/image21.png"/><Relationship Id="rId16" Type="http://schemas.openxmlformats.org/officeDocument/2006/relationships/image" Target="../media/image897.png"/><Relationship Id="rId29" Type="http://schemas.openxmlformats.org/officeDocument/2006/relationships/customXml" Target="../ink/ink851.xml"/><Relationship Id="rId107" Type="http://schemas.openxmlformats.org/officeDocument/2006/relationships/customXml" Target="../ink/ink890.xml"/><Relationship Id="rId11" Type="http://schemas.openxmlformats.org/officeDocument/2006/relationships/customXml" Target="../ink/ink842.xml"/><Relationship Id="rId24" Type="http://schemas.openxmlformats.org/officeDocument/2006/relationships/image" Target="../media/image901.png"/><Relationship Id="rId32" Type="http://schemas.openxmlformats.org/officeDocument/2006/relationships/image" Target="../media/image905.png"/><Relationship Id="rId37" Type="http://schemas.openxmlformats.org/officeDocument/2006/relationships/customXml" Target="../ink/ink855.xml"/><Relationship Id="rId40" Type="http://schemas.openxmlformats.org/officeDocument/2006/relationships/image" Target="../media/image909.png"/><Relationship Id="rId45" Type="http://schemas.openxmlformats.org/officeDocument/2006/relationships/customXml" Target="../ink/ink859.xml"/><Relationship Id="rId53" Type="http://schemas.openxmlformats.org/officeDocument/2006/relationships/customXml" Target="../ink/ink863.xml"/><Relationship Id="rId58" Type="http://schemas.openxmlformats.org/officeDocument/2006/relationships/image" Target="../media/image918.png"/><Relationship Id="rId66" Type="http://schemas.openxmlformats.org/officeDocument/2006/relationships/image" Target="../media/image922.png"/><Relationship Id="rId74" Type="http://schemas.openxmlformats.org/officeDocument/2006/relationships/image" Target="../media/image926.png"/><Relationship Id="rId79" Type="http://schemas.openxmlformats.org/officeDocument/2006/relationships/customXml" Target="../ink/ink876.xml"/><Relationship Id="rId87" Type="http://schemas.openxmlformats.org/officeDocument/2006/relationships/customXml" Target="../ink/ink880.xml"/><Relationship Id="rId102" Type="http://schemas.openxmlformats.org/officeDocument/2006/relationships/image" Target="../media/image940.png"/><Relationship Id="rId110" Type="http://schemas.openxmlformats.org/officeDocument/2006/relationships/image" Target="../media/image944.png"/><Relationship Id="rId5" Type="http://schemas.openxmlformats.org/officeDocument/2006/relationships/customXml" Target="../ink/ink839.xml"/><Relationship Id="rId61" Type="http://schemas.openxmlformats.org/officeDocument/2006/relationships/customXml" Target="../ink/ink867.xml"/><Relationship Id="rId82" Type="http://schemas.openxmlformats.org/officeDocument/2006/relationships/image" Target="../media/image930.png"/><Relationship Id="rId90" Type="http://schemas.openxmlformats.org/officeDocument/2006/relationships/image" Target="../media/image934.png"/><Relationship Id="rId95" Type="http://schemas.openxmlformats.org/officeDocument/2006/relationships/customXml" Target="../ink/ink884.xml"/><Relationship Id="rId19" Type="http://schemas.openxmlformats.org/officeDocument/2006/relationships/customXml" Target="../ink/ink846.xml"/><Relationship Id="rId14" Type="http://schemas.openxmlformats.org/officeDocument/2006/relationships/image" Target="../media/image896.png"/><Relationship Id="rId22" Type="http://schemas.openxmlformats.org/officeDocument/2006/relationships/image" Target="../media/image900.png"/><Relationship Id="rId27" Type="http://schemas.openxmlformats.org/officeDocument/2006/relationships/customXml" Target="../ink/ink850.xml"/><Relationship Id="rId30" Type="http://schemas.openxmlformats.org/officeDocument/2006/relationships/image" Target="../media/image904.png"/><Relationship Id="rId35" Type="http://schemas.openxmlformats.org/officeDocument/2006/relationships/customXml" Target="../ink/ink854.xml"/><Relationship Id="rId43" Type="http://schemas.openxmlformats.org/officeDocument/2006/relationships/customXml" Target="../ink/ink858.xml"/><Relationship Id="rId48" Type="http://schemas.openxmlformats.org/officeDocument/2006/relationships/image" Target="../media/image913.png"/><Relationship Id="rId56" Type="http://schemas.openxmlformats.org/officeDocument/2006/relationships/image" Target="../media/image917.png"/><Relationship Id="rId64" Type="http://schemas.openxmlformats.org/officeDocument/2006/relationships/image" Target="../media/image921.png"/><Relationship Id="rId69" Type="http://schemas.openxmlformats.org/officeDocument/2006/relationships/customXml" Target="../ink/ink871.xml"/><Relationship Id="rId77" Type="http://schemas.openxmlformats.org/officeDocument/2006/relationships/customXml" Target="../ink/ink875.xml"/><Relationship Id="rId100" Type="http://schemas.openxmlformats.org/officeDocument/2006/relationships/image" Target="../media/image939.png"/><Relationship Id="rId105" Type="http://schemas.openxmlformats.org/officeDocument/2006/relationships/customXml" Target="../ink/ink889.xml"/><Relationship Id="rId8" Type="http://schemas.openxmlformats.org/officeDocument/2006/relationships/image" Target="../media/image893.png"/><Relationship Id="rId51" Type="http://schemas.openxmlformats.org/officeDocument/2006/relationships/customXml" Target="../ink/ink862.xml"/><Relationship Id="rId72" Type="http://schemas.openxmlformats.org/officeDocument/2006/relationships/image" Target="../media/image925.png"/><Relationship Id="rId80" Type="http://schemas.openxmlformats.org/officeDocument/2006/relationships/image" Target="../media/image929.png"/><Relationship Id="rId85" Type="http://schemas.openxmlformats.org/officeDocument/2006/relationships/customXml" Target="../ink/ink879.xml"/><Relationship Id="rId93" Type="http://schemas.openxmlformats.org/officeDocument/2006/relationships/customXml" Target="../ink/ink883.xml"/><Relationship Id="rId98" Type="http://schemas.openxmlformats.org/officeDocument/2006/relationships/image" Target="../media/image938.png"/><Relationship Id="rId3" Type="http://schemas.openxmlformats.org/officeDocument/2006/relationships/image" Target="../media/image22.svg"/><Relationship Id="rId12" Type="http://schemas.openxmlformats.org/officeDocument/2006/relationships/image" Target="../media/image895.png"/><Relationship Id="rId17" Type="http://schemas.openxmlformats.org/officeDocument/2006/relationships/customXml" Target="../ink/ink845.xml"/><Relationship Id="rId25" Type="http://schemas.openxmlformats.org/officeDocument/2006/relationships/customXml" Target="../ink/ink849.xml"/><Relationship Id="rId33" Type="http://schemas.openxmlformats.org/officeDocument/2006/relationships/customXml" Target="../ink/ink853.xml"/><Relationship Id="rId38" Type="http://schemas.openxmlformats.org/officeDocument/2006/relationships/image" Target="../media/image908.png"/><Relationship Id="rId46" Type="http://schemas.openxmlformats.org/officeDocument/2006/relationships/image" Target="../media/image912.png"/><Relationship Id="rId59" Type="http://schemas.openxmlformats.org/officeDocument/2006/relationships/customXml" Target="../ink/ink866.xml"/><Relationship Id="rId67" Type="http://schemas.openxmlformats.org/officeDocument/2006/relationships/customXml" Target="../ink/ink870.xml"/><Relationship Id="rId103" Type="http://schemas.openxmlformats.org/officeDocument/2006/relationships/customXml" Target="../ink/ink888.xml"/><Relationship Id="rId108" Type="http://schemas.openxmlformats.org/officeDocument/2006/relationships/image" Target="../media/image943.png"/><Relationship Id="rId20" Type="http://schemas.openxmlformats.org/officeDocument/2006/relationships/image" Target="../media/image899.png"/><Relationship Id="rId41" Type="http://schemas.openxmlformats.org/officeDocument/2006/relationships/customXml" Target="../ink/ink857.xml"/><Relationship Id="rId54" Type="http://schemas.openxmlformats.org/officeDocument/2006/relationships/image" Target="../media/image916.png"/><Relationship Id="rId62" Type="http://schemas.openxmlformats.org/officeDocument/2006/relationships/image" Target="../media/image920.png"/><Relationship Id="rId70" Type="http://schemas.openxmlformats.org/officeDocument/2006/relationships/image" Target="../media/image924.png"/><Relationship Id="rId75" Type="http://schemas.openxmlformats.org/officeDocument/2006/relationships/customXml" Target="../ink/ink874.xml"/><Relationship Id="rId83" Type="http://schemas.openxmlformats.org/officeDocument/2006/relationships/customXml" Target="../ink/ink878.xml"/><Relationship Id="rId88" Type="http://schemas.openxmlformats.org/officeDocument/2006/relationships/image" Target="../media/image933.png"/><Relationship Id="rId91" Type="http://schemas.openxmlformats.org/officeDocument/2006/relationships/customXml" Target="../ink/ink882.xml"/><Relationship Id="rId96" Type="http://schemas.openxmlformats.org/officeDocument/2006/relationships/image" Target="../media/image9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2.png"/><Relationship Id="rId15" Type="http://schemas.openxmlformats.org/officeDocument/2006/relationships/customXml" Target="../ink/ink844.xml"/><Relationship Id="rId23" Type="http://schemas.openxmlformats.org/officeDocument/2006/relationships/customXml" Target="../ink/ink848.xml"/><Relationship Id="rId28" Type="http://schemas.openxmlformats.org/officeDocument/2006/relationships/image" Target="../media/image903.png"/><Relationship Id="rId36" Type="http://schemas.openxmlformats.org/officeDocument/2006/relationships/image" Target="../media/image907.png"/><Relationship Id="rId49" Type="http://schemas.openxmlformats.org/officeDocument/2006/relationships/customXml" Target="../ink/ink861.xml"/><Relationship Id="rId57" Type="http://schemas.openxmlformats.org/officeDocument/2006/relationships/customXml" Target="../ink/ink865.xml"/><Relationship Id="rId106" Type="http://schemas.openxmlformats.org/officeDocument/2006/relationships/image" Target="../media/image942.png"/><Relationship Id="rId10" Type="http://schemas.openxmlformats.org/officeDocument/2006/relationships/image" Target="../media/image894.png"/><Relationship Id="rId31" Type="http://schemas.openxmlformats.org/officeDocument/2006/relationships/customXml" Target="../ink/ink852.xml"/><Relationship Id="rId44" Type="http://schemas.openxmlformats.org/officeDocument/2006/relationships/image" Target="../media/image911.png"/><Relationship Id="rId52" Type="http://schemas.openxmlformats.org/officeDocument/2006/relationships/image" Target="../media/image915.png"/><Relationship Id="rId60" Type="http://schemas.openxmlformats.org/officeDocument/2006/relationships/image" Target="../media/image919.png"/><Relationship Id="rId65" Type="http://schemas.openxmlformats.org/officeDocument/2006/relationships/customXml" Target="../ink/ink869.xml"/><Relationship Id="rId73" Type="http://schemas.openxmlformats.org/officeDocument/2006/relationships/customXml" Target="../ink/ink873.xml"/><Relationship Id="rId78" Type="http://schemas.openxmlformats.org/officeDocument/2006/relationships/image" Target="../media/image928.png"/><Relationship Id="rId81" Type="http://schemas.openxmlformats.org/officeDocument/2006/relationships/customXml" Target="../ink/ink877.xml"/><Relationship Id="rId86" Type="http://schemas.openxmlformats.org/officeDocument/2006/relationships/image" Target="../media/image932.png"/><Relationship Id="rId94" Type="http://schemas.openxmlformats.org/officeDocument/2006/relationships/image" Target="../media/image936.png"/><Relationship Id="rId99" Type="http://schemas.openxmlformats.org/officeDocument/2006/relationships/customXml" Target="../ink/ink886.xml"/><Relationship Id="rId101" Type="http://schemas.openxmlformats.org/officeDocument/2006/relationships/customXml" Target="../ink/ink887.xml"/><Relationship Id="rId4" Type="http://schemas.openxmlformats.org/officeDocument/2006/relationships/image" Target="../media/image891.tmp"/><Relationship Id="rId9" Type="http://schemas.openxmlformats.org/officeDocument/2006/relationships/customXml" Target="../ink/ink841.xml"/><Relationship Id="rId13" Type="http://schemas.openxmlformats.org/officeDocument/2006/relationships/customXml" Target="../ink/ink843.xml"/><Relationship Id="rId18" Type="http://schemas.openxmlformats.org/officeDocument/2006/relationships/image" Target="../media/image898.png"/><Relationship Id="rId39" Type="http://schemas.openxmlformats.org/officeDocument/2006/relationships/customXml" Target="../ink/ink856.xml"/><Relationship Id="rId109" Type="http://schemas.openxmlformats.org/officeDocument/2006/relationships/customXml" Target="../ink/ink891.xml"/><Relationship Id="rId34" Type="http://schemas.openxmlformats.org/officeDocument/2006/relationships/image" Target="../media/image906.png"/><Relationship Id="rId50" Type="http://schemas.openxmlformats.org/officeDocument/2006/relationships/image" Target="../media/image914.png"/><Relationship Id="rId55" Type="http://schemas.openxmlformats.org/officeDocument/2006/relationships/customXml" Target="../ink/ink864.xml"/><Relationship Id="rId76" Type="http://schemas.openxmlformats.org/officeDocument/2006/relationships/image" Target="../media/image927.png"/><Relationship Id="rId97" Type="http://schemas.openxmlformats.org/officeDocument/2006/relationships/customXml" Target="../ink/ink885.xml"/><Relationship Id="rId104" Type="http://schemas.openxmlformats.org/officeDocument/2006/relationships/image" Target="../media/image941.png"/><Relationship Id="rId7" Type="http://schemas.openxmlformats.org/officeDocument/2006/relationships/customXml" Target="../ink/ink840.xml"/><Relationship Id="rId71" Type="http://schemas.openxmlformats.org/officeDocument/2006/relationships/customXml" Target="../ink/ink872.xml"/><Relationship Id="rId92" Type="http://schemas.openxmlformats.org/officeDocument/2006/relationships/image" Target="../media/image93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6.xml"/><Relationship Id="rId18" Type="http://schemas.openxmlformats.org/officeDocument/2006/relationships/image" Target="../media/image952.png"/><Relationship Id="rId26" Type="http://schemas.openxmlformats.org/officeDocument/2006/relationships/image" Target="../media/image956.png"/><Relationship Id="rId39" Type="http://schemas.openxmlformats.org/officeDocument/2006/relationships/customXml" Target="../ink/ink909.xml"/><Relationship Id="rId3" Type="http://schemas.openxmlformats.org/officeDocument/2006/relationships/image" Target="../media/image22.svg"/><Relationship Id="rId21" Type="http://schemas.openxmlformats.org/officeDocument/2006/relationships/customXml" Target="../ink/ink900.xml"/><Relationship Id="rId34" Type="http://schemas.openxmlformats.org/officeDocument/2006/relationships/image" Target="../media/image960.png"/><Relationship Id="rId42" Type="http://schemas.openxmlformats.org/officeDocument/2006/relationships/image" Target="../media/image964.png"/><Relationship Id="rId47" Type="http://schemas.openxmlformats.org/officeDocument/2006/relationships/customXml" Target="../ink/ink913.xml"/><Relationship Id="rId50" Type="http://schemas.openxmlformats.org/officeDocument/2006/relationships/image" Target="../media/image968.png"/><Relationship Id="rId7" Type="http://schemas.openxmlformats.org/officeDocument/2006/relationships/customXml" Target="../ink/ink893.xml"/><Relationship Id="rId12" Type="http://schemas.openxmlformats.org/officeDocument/2006/relationships/image" Target="../media/image949.png"/><Relationship Id="rId17" Type="http://schemas.openxmlformats.org/officeDocument/2006/relationships/customXml" Target="../ink/ink898.xml"/><Relationship Id="rId25" Type="http://schemas.openxmlformats.org/officeDocument/2006/relationships/customXml" Target="../ink/ink902.xml"/><Relationship Id="rId33" Type="http://schemas.openxmlformats.org/officeDocument/2006/relationships/customXml" Target="../ink/ink906.xml"/><Relationship Id="rId38" Type="http://schemas.openxmlformats.org/officeDocument/2006/relationships/image" Target="../media/image962.png"/><Relationship Id="rId46" Type="http://schemas.openxmlformats.org/officeDocument/2006/relationships/image" Target="../media/image966.png"/><Relationship Id="rId2" Type="http://schemas.openxmlformats.org/officeDocument/2006/relationships/image" Target="../media/image21.png"/><Relationship Id="rId16" Type="http://schemas.openxmlformats.org/officeDocument/2006/relationships/image" Target="../media/image951.png"/><Relationship Id="rId20" Type="http://schemas.openxmlformats.org/officeDocument/2006/relationships/image" Target="../media/image953.png"/><Relationship Id="rId29" Type="http://schemas.openxmlformats.org/officeDocument/2006/relationships/customXml" Target="../ink/ink904.xml"/><Relationship Id="rId41" Type="http://schemas.openxmlformats.org/officeDocument/2006/relationships/customXml" Target="../ink/ink910.xml"/><Relationship Id="rId54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6.png"/><Relationship Id="rId11" Type="http://schemas.openxmlformats.org/officeDocument/2006/relationships/customXml" Target="../ink/ink895.xml"/><Relationship Id="rId24" Type="http://schemas.openxmlformats.org/officeDocument/2006/relationships/image" Target="../media/image955.png"/><Relationship Id="rId32" Type="http://schemas.openxmlformats.org/officeDocument/2006/relationships/image" Target="../media/image959.png"/><Relationship Id="rId37" Type="http://schemas.openxmlformats.org/officeDocument/2006/relationships/customXml" Target="../ink/ink908.xml"/><Relationship Id="rId40" Type="http://schemas.openxmlformats.org/officeDocument/2006/relationships/image" Target="../media/image963.png"/><Relationship Id="rId45" Type="http://schemas.openxmlformats.org/officeDocument/2006/relationships/customXml" Target="../ink/ink912.xml"/><Relationship Id="rId53" Type="http://schemas.openxmlformats.org/officeDocument/2006/relationships/customXml" Target="../ink/ink916.xml"/><Relationship Id="rId5" Type="http://schemas.openxmlformats.org/officeDocument/2006/relationships/customXml" Target="../ink/ink892.xml"/><Relationship Id="rId15" Type="http://schemas.openxmlformats.org/officeDocument/2006/relationships/customXml" Target="../ink/ink897.xml"/><Relationship Id="rId23" Type="http://schemas.openxmlformats.org/officeDocument/2006/relationships/customXml" Target="../ink/ink901.xml"/><Relationship Id="rId28" Type="http://schemas.openxmlformats.org/officeDocument/2006/relationships/image" Target="../media/image957.png"/><Relationship Id="rId36" Type="http://schemas.openxmlformats.org/officeDocument/2006/relationships/image" Target="../media/image961.png"/><Relationship Id="rId49" Type="http://schemas.openxmlformats.org/officeDocument/2006/relationships/customXml" Target="../ink/ink914.xml"/><Relationship Id="rId10" Type="http://schemas.openxmlformats.org/officeDocument/2006/relationships/image" Target="../media/image948.png"/><Relationship Id="rId19" Type="http://schemas.openxmlformats.org/officeDocument/2006/relationships/customXml" Target="../ink/ink899.xml"/><Relationship Id="rId31" Type="http://schemas.openxmlformats.org/officeDocument/2006/relationships/customXml" Target="../ink/ink905.xml"/><Relationship Id="rId44" Type="http://schemas.openxmlformats.org/officeDocument/2006/relationships/image" Target="../media/image965.png"/><Relationship Id="rId52" Type="http://schemas.openxmlformats.org/officeDocument/2006/relationships/image" Target="../media/image969.png"/><Relationship Id="rId4" Type="http://schemas.openxmlformats.org/officeDocument/2006/relationships/image" Target="../media/image945.tmp"/><Relationship Id="rId9" Type="http://schemas.openxmlformats.org/officeDocument/2006/relationships/customXml" Target="../ink/ink894.xml"/><Relationship Id="rId14" Type="http://schemas.openxmlformats.org/officeDocument/2006/relationships/image" Target="../media/image950.png"/><Relationship Id="rId22" Type="http://schemas.openxmlformats.org/officeDocument/2006/relationships/image" Target="../media/image954.png"/><Relationship Id="rId27" Type="http://schemas.openxmlformats.org/officeDocument/2006/relationships/customXml" Target="../ink/ink903.xml"/><Relationship Id="rId30" Type="http://schemas.openxmlformats.org/officeDocument/2006/relationships/image" Target="../media/image958.png"/><Relationship Id="rId35" Type="http://schemas.openxmlformats.org/officeDocument/2006/relationships/customXml" Target="../ink/ink907.xml"/><Relationship Id="rId43" Type="http://schemas.openxmlformats.org/officeDocument/2006/relationships/customXml" Target="../ink/ink911.xml"/><Relationship Id="rId48" Type="http://schemas.openxmlformats.org/officeDocument/2006/relationships/image" Target="../media/image967.png"/><Relationship Id="rId8" Type="http://schemas.openxmlformats.org/officeDocument/2006/relationships/image" Target="../media/image947.png"/><Relationship Id="rId51" Type="http://schemas.openxmlformats.org/officeDocument/2006/relationships/customXml" Target="../ink/ink9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1.xml"/><Relationship Id="rId18" Type="http://schemas.openxmlformats.org/officeDocument/2006/relationships/image" Target="../media/image978.png"/><Relationship Id="rId26" Type="http://schemas.openxmlformats.org/officeDocument/2006/relationships/image" Target="../media/image982.png"/><Relationship Id="rId39" Type="http://schemas.openxmlformats.org/officeDocument/2006/relationships/customXml" Target="../ink/ink934.xml"/><Relationship Id="rId21" Type="http://schemas.openxmlformats.org/officeDocument/2006/relationships/customXml" Target="../ink/ink925.xml"/><Relationship Id="rId34" Type="http://schemas.openxmlformats.org/officeDocument/2006/relationships/image" Target="../media/image986.png"/><Relationship Id="rId42" Type="http://schemas.openxmlformats.org/officeDocument/2006/relationships/image" Target="../media/image990.png"/><Relationship Id="rId47" Type="http://schemas.openxmlformats.org/officeDocument/2006/relationships/customXml" Target="../ink/ink938.xml"/><Relationship Id="rId50" Type="http://schemas.openxmlformats.org/officeDocument/2006/relationships/image" Target="../media/image994.png"/><Relationship Id="rId55" Type="http://schemas.openxmlformats.org/officeDocument/2006/relationships/customXml" Target="../ink/ink942.xml"/><Relationship Id="rId63" Type="http://schemas.openxmlformats.org/officeDocument/2006/relationships/customXml" Target="../ink/ink946.xml"/><Relationship Id="rId68" Type="http://schemas.openxmlformats.org/officeDocument/2006/relationships/image" Target="../media/image1003.png"/><Relationship Id="rId76" Type="http://schemas.openxmlformats.org/officeDocument/2006/relationships/image" Target="../media/image1007.png"/><Relationship Id="rId7" Type="http://schemas.openxmlformats.org/officeDocument/2006/relationships/customXml" Target="../ink/ink918.xml"/><Relationship Id="rId71" Type="http://schemas.openxmlformats.org/officeDocument/2006/relationships/customXml" Target="../ink/ink950.xml"/><Relationship Id="rId2" Type="http://schemas.openxmlformats.org/officeDocument/2006/relationships/image" Target="../media/image21.png"/><Relationship Id="rId16" Type="http://schemas.openxmlformats.org/officeDocument/2006/relationships/image" Target="../media/image977.png"/><Relationship Id="rId29" Type="http://schemas.openxmlformats.org/officeDocument/2006/relationships/customXml" Target="../ink/ink929.xml"/><Relationship Id="rId11" Type="http://schemas.openxmlformats.org/officeDocument/2006/relationships/customXml" Target="../ink/ink920.xml"/><Relationship Id="rId24" Type="http://schemas.openxmlformats.org/officeDocument/2006/relationships/image" Target="../media/image981.png"/><Relationship Id="rId32" Type="http://schemas.openxmlformats.org/officeDocument/2006/relationships/image" Target="../media/image985.png"/><Relationship Id="rId37" Type="http://schemas.openxmlformats.org/officeDocument/2006/relationships/customXml" Target="../ink/ink933.xml"/><Relationship Id="rId40" Type="http://schemas.openxmlformats.org/officeDocument/2006/relationships/image" Target="../media/image989.png"/><Relationship Id="rId45" Type="http://schemas.openxmlformats.org/officeDocument/2006/relationships/customXml" Target="../ink/ink937.xml"/><Relationship Id="rId53" Type="http://schemas.openxmlformats.org/officeDocument/2006/relationships/customXml" Target="../ink/ink941.xml"/><Relationship Id="rId58" Type="http://schemas.openxmlformats.org/officeDocument/2006/relationships/image" Target="../media/image998.png"/><Relationship Id="rId66" Type="http://schemas.openxmlformats.org/officeDocument/2006/relationships/image" Target="../media/image1002.png"/><Relationship Id="rId74" Type="http://schemas.openxmlformats.org/officeDocument/2006/relationships/image" Target="../media/image1006.png"/><Relationship Id="rId79" Type="http://schemas.openxmlformats.org/officeDocument/2006/relationships/customXml" Target="../ink/ink954.xml"/><Relationship Id="rId5" Type="http://schemas.openxmlformats.org/officeDocument/2006/relationships/customXml" Target="../ink/ink917.xml"/><Relationship Id="rId61" Type="http://schemas.openxmlformats.org/officeDocument/2006/relationships/customXml" Target="../ink/ink945.xml"/><Relationship Id="rId82" Type="http://schemas.openxmlformats.org/officeDocument/2006/relationships/image" Target="../media/image1010.png"/><Relationship Id="rId10" Type="http://schemas.openxmlformats.org/officeDocument/2006/relationships/image" Target="../media/image974.png"/><Relationship Id="rId19" Type="http://schemas.openxmlformats.org/officeDocument/2006/relationships/customXml" Target="../ink/ink924.xml"/><Relationship Id="rId31" Type="http://schemas.openxmlformats.org/officeDocument/2006/relationships/customXml" Target="../ink/ink930.xml"/><Relationship Id="rId44" Type="http://schemas.openxmlformats.org/officeDocument/2006/relationships/image" Target="../media/image991.png"/><Relationship Id="rId52" Type="http://schemas.openxmlformats.org/officeDocument/2006/relationships/image" Target="../media/image995.png"/><Relationship Id="rId60" Type="http://schemas.openxmlformats.org/officeDocument/2006/relationships/image" Target="../media/image999.png"/><Relationship Id="rId65" Type="http://schemas.openxmlformats.org/officeDocument/2006/relationships/customXml" Target="../ink/ink947.xml"/><Relationship Id="rId73" Type="http://schemas.openxmlformats.org/officeDocument/2006/relationships/customXml" Target="../ink/ink951.xml"/><Relationship Id="rId78" Type="http://schemas.openxmlformats.org/officeDocument/2006/relationships/image" Target="../media/image1008.png"/><Relationship Id="rId81" Type="http://schemas.openxmlformats.org/officeDocument/2006/relationships/customXml" Target="../ink/ink955.xml"/><Relationship Id="rId4" Type="http://schemas.openxmlformats.org/officeDocument/2006/relationships/image" Target="../media/image971.tmp"/><Relationship Id="rId9" Type="http://schemas.openxmlformats.org/officeDocument/2006/relationships/customXml" Target="../ink/ink919.xml"/><Relationship Id="rId14" Type="http://schemas.openxmlformats.org/officeDocument/2006/relationships/image" Target="../media/image976.png"/><Relationship Id="rId22" Type="http://schemas.openxmlformats.org/officeDocument/2006/relationships/image" Target="../media/image980.png"/><Relationship Id="rId27" Type="http://schemas.openxmlformats.org/officeDocument/2006/relationships/customXml" Target="../ink/ink928.xml"/><Relationship Id="rId30" Type="http://schemas.openxmlformats.org/officeDocument/2006/relationships/image" Target="../media/image984.png"/><Relationship Id="rId35" Type="http://schemas.openxmlformats.org/officeDocument/2006/relationships/customXml" Target="../ink/ink932.xml"/><Relationship Id="rId43" Type="http://schemas.openxmlformats.org/officeDocument/2006/relationships/customXml" Target="../ink/ink936.xml"/><Relationship Id="rId48" Type="http://schemas.openxmlformats.org/officeDocument/2006/relationships/image" Target="../media/image993.png"/><Relationship Id="rId56" Type="http://schemas.openxmlformats.org/officeDocument/2006/relationships/image" Target="../media/image997.png"/><Relationship Id="rId64" Type="http://schemas.openxmlformats.org/officeDocument/2006/relationships/image" Target="../media/image1001.png"/><Relationship Id="rId69" Type="http://schemas.openxmlformats.org/officeDocument/2006/relationships/customXml" Target="../ink/ink949.xml"/><Relationship Id="rId77" Type="http://schemas.openxmlformats.org/officeDocument/2006/relationships/customXml" Target="../ink/ink953.xml"/><Relationship Id="rId8" Type="http://schemas.openxmlformats.org/officeDocument/2006/relationships/image" Target="../media/image973.png"/><Relationship Id="rId51" Type="http://schemas.openxmlformats.org/officeDocument/2006/relationships/customXml" Target="../ink/ink940.xml"/><Relationship Id="rId72" Type="http://schemas.openxmlformats.org/officeDocument/2006/relationships/image" Target="../media/image1005.png"/><Relationship Id="rId80" Type="http://schemas.openxmlformats.org/officeDocument/2006/relationships/image" Target="../media/image1009.png"/><Relationship Id="rId3" Type="http://schemas.openxmlformats.org/officeDocument/2006/relationships/image" Target="../media/image22.svg"/><Relationship Id="rId12" Type="http://schemas.openxmlformats.org/officeDocument/2006/relationships/image" Target="../media/image975.png"/><Relationship Id="rId17" Type="http://schemas.openxmlformats.org/officeDocument/2006/relationships/customXml" Target="../ink/ink923.xml"/><Relationship Id="rId25" Type="http://schemas.openxmlformats.org/officeDocument/2006/relationships/customXml" Target="../ink/ink927.xml"/><Relationship Id="rId33" Type="http://schemas.openxmlformats.org/officeDocument/2006/relationships/customXml" Target="../ink/ink931.xml"/><Relationship Id="rId38" Type="http://schemas.openxmlformats.org/officeDocument/2006/relationships/image" Target="../media/image988.png"/><Relationship Id="rId46" Type="http://schemas.openxmlformats.org/officeDocument/2006/relationships/image" Target="../media/image992.png"/><Relationship Id="rId59" Type="http://schemas.openxmlformats.org/officeDocument/2006/relationships/customXml" Target="../ink/ink944.xml"/><Relationship Id="rId67" Type="http://schemas.openxmlformats.org/officeDocument/2006/relationships/customXml" Target="../ink/ink948.xml"/><Relationship Id="rId20" Type="http://schemas.openxmlformats.org/officeDocument/2006/relationships/image" Target="../media/image979.png"/><Relationship Id="rId41" Type="http://schemas.openxmlformats.org/officeDocument/2006/relationships/customXml" Target="../ink/ink935.xml"/><Relationship Id="rId54" Type="http://schemas.openxmlformats.org/officeDocument/2006/relationships/image" Target="../media/image996.png"/><Relationship Id="rId62" Type="http://schemas.openxmlformats.org/officeDocument/2006/relationships/image" Target="../media/image1000.png"/><Relationship Id="rId70" Type="http://schemas.openxmlformats.org/officeDocument/2006/relationships/image" Target="../media/image1004.png"/><Relationship Id="rId75" Type="http://schemas.openxmlformats.org/officeDocument/2006/relationships/customXml" Target="../ink/ink9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2.png"/><Relationship Id="rId15" Type="http://schemas.openxmlformats.org/officeDocument/2006/relationships/customXml" Target="../ink/ink922.xml"/><Relationship Id="rId23" Type="http://schemas.openxmlformats.org/officeDocument/2006/relationships/customXml" Target="../ink/ink926.xml"/><Relationship Id="rId28" Type="http://schemas.openxmlformats.org/officeDocument/2006/relationships/image" Target="../media/image983.png"/><Relationship Id="rId36" Type="http://schemas.openxmlformats.org/officeDocument/2006/relationships/image" Target="../media/image987.png"/><Relationship Id="rId49" Type="http://schemas.openxmlformats.org/officeDocument/2006/relationships/customXml" Target="../ink/ink939.xml"/><Relationship Id="rId57" Type="http://schemas.openxmlformats.org/officeDocument/2006/relationships/customXml" Target="../ink/ink9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sv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4.svg"/><Relationship Id="rId21" Type="http://schemas.openxmlformats.org/officeDocument/2006/relationships/image" Target="../media/image28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5.png"/><Relationship Id="rId9" Type="http://schemas.openxmlformats.org/officeDocument/2006/relationships/image" Target="../media/image4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8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47" Type="http://schemas.openxmlformats.org/officeDocument/2006/relationships/customXml" Target="../ink/ink22.xml"/><Relationship Id="rId50" Type="http://schemas.openxmlformats.org/officeDocument/2006/relationships/image" Target="../media/image69.png"/><Relationship Id="rId55" Type="http://schemas.openxmlformats.org/officeDocument/2006/relationships/customXml" Target="../ink/ink26.xml"/><Relationship Id="rId63" Type="http://schemas.openxmlformats.org/officeDocument/2006/relationships/customXml" Target="../ink/ink30.xml"/><Relationship Id="rId68" Type="http://schemas.openxmlformats.org/officeDocument/2006/relationships/image" Target="../media/image78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image" Target="../media/image21.png"/><Relationship Id="rId16" Type="http://schemas.openxmlformats.org/officeDocument/2006/relationships/image" Target="../media/image5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17.xml"/><Relationship Id="rId40" Type="http://schemas.openxmlformats.org/officeDocument/2006/relationships/image" Target="../media/image64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73.png"/><Relationship Id="rId66" Type="http://schemas.openxmlformats.org/officeDocument/2006/relationships/image" Target="../media/image77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61" Type="http://schemas.openxmlformats.org/officeDocument/2006/relationships/customXml" Target="../ink/ink29.xml"/><Relationship Id="rId10" Type="http://schemas.openxmlformats.org/officeDocument/2006/relationships/image" Target="../media/image49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6.png"/><Relationship Id="rId52" Type="http://schemas.openxmlformats.org/officeDocument/2006/relationships/image" Target="../media/image70.png"/><Relationship Id="rId60" Type="http://schemas.openxmlformats.org/officeDocument/2006/relationships/image" Target="../media/image74.png"/><Relationship Id="rId65" Type="http://schemas.openxmlformats.org/officeDocument/2006/relationships/customXml" Target="../ink/ink31.xml"/><Relationship Id="rId4" Type="http://schemas.openxmlformats.org/officeDocument/2006/relationships/image" Target="../media/image46.tmp"/><Relationship Id="rId9" Type="http://schemas.openxmlformats.org/officeDocument/2006/relationships/customXml" Target="../ink/ink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12.xml"/><Relationship Id="rId30" Type="http://schemas.openxmlformats.org/officeDocument/2006/relationships/image" Target="../media/image59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68.png"/><Relationship Id="rId56" Type="http://schemas.openxmlformats.org/officeDocument/2006/relationships/image" Target="../media/image72.png"/><Relationship Id="rId64" Type="http://schemas.openxmlformats.org/officeDocument/2006/relationships/image" Target="../media/image76.png"/><Relationship Id="rId69" Type="http://schemas.openxmlformats.org/officeDocument/2006/relationships/customXml" Target="../ink/ink33.xml"/><Relationship Id="rId8" Type="http://schemas.openxmlformats.org/officeDocument/2006/relationships/image" Target="../media/image48.png"/><Relationship Id="rId51" Type="http://schemas.openxmlformats.org/officeDocument/2006/relationships/customXml" Target="../ink/ink24.xml"/><Relationship Id="rId72" Type="http://schemas.openxmlformats.org/officeDocument/2006/relationships/image" Target="../media/image80.png"/><Relationship Id="rId3" Type="http://schemas.openxmlformats.org/officeDocument/2006/relationships/image" Target="../media/image22.svg"/><Relationship Id="rId12" Type="http://schemas.openxmlformats.org/officeDocument/2006/relationships/image" Target="../media/image5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3.png"/><Relationship Id="rId46" Type="http://schemas.openxmlformats.org/officeDocument/2006/relationships/image" Target="../media/image67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54.png"/><Relationship Id="rId41" Type="http://schemas.openxmlformats.org/officeDocument/2006/relationships/customXml" Target="../ink/ink19.xml"/><Relationship Id="rId54" Type="http://schemas.openxmlformats.org/officeDocument/2006/relationships/image" Target="../media/image71.png"/><Relationship Id="rId62" Type="http://schemas.openxmlformats.org/officeDocument/2006/relationships/image" Target="../media/image75.png"/><Relationship Id="rId70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43.xml"/><Relationship Id="rId42" Type="http://schemas.openxmlformats.org/officeDocument/2006/relationships/image" Target="../media/image99.png"/><Relationship Id="rId47" Type="http://schemas.openxmlformats.org/officeDocument/2006/relationships/customXml" Target="../ink/ink56.xml"/><Relationship Id="rId63" Type="http://schemas.openxmlformats.org/officeDocument/2006/relationships/customXml" Target="../ink/ink64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89" Type="http://schemas.openxmlformats.org/officeDocument/2006/relationships/customXml" Target="../ink/ink77.xml"/><Relationship Id="rId112" Type="http://schemas.openxmlformats.org/officeDocument/2006/relationships/image" Target="../media/image134.png"/><Relationship Id="rId16" Type="http://schemas.openxmlformats.org/officeDocument/2006/relationships/image" Target="../media/image86.png"/><Relationship Id="rId107" Type="http://schemas.openxmlformats.org/officeDocument/2006/relationships/customXml" Target="../ink/ink86.xml"/><Relationship Id="rId11" Type="http://schemas.openxmlformats.org/officeDocument/2006/relationships/customXml" Target="../ink/ink38.xml"/><Relationship Id="rId24" Type="http://schemas.openxmlformats.org/officeDocument/2006/relationships/image" Target="../media/image90.png"/><Relationship Id="rId32" Type="http://schemas.openxmlformats.org/officeDocument/2006/relationships/image" Target="../media/image94.png"/><Relationship Id="rId37" Type="http://schemas.openxmlformats.org/officeDocument/2006/relationships/customXml" Target="../ink/ink51.xml"/><Relationship Id="rId40" Type="http://schemas.openxmlformats.org/officeDocument/2006/relationships/image" Target="../media/image98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107.png"/><Relationship Id="rId66" Type="http://schemas.openxmlformats.org/officeDocument/2006/relationships/image" Target="../media/image111.png"/><Relationship Id="rId74" Type="http://schemas.openxmlformats.org/officeDocument/2006/relationships/image" Target="../media/image115.png"/><Relationship Id="rId79" Type="http://schemas.openxmlformats.org/officeDocument/2006/relationships/customXml" Target="../ink/ink72.xml"/><Relationship Id="rId87" Type="http://schemas.openxmlformats.org/officeDocument/2006/relationships/customXml" Target="../ink/ink76.xml"/><Relationship Id="rId102" Type="http://schemas.openxmlformats.org/officeDocument/2006/relationships/image" Target="../media/image129.png"/><Relationship Id="rId110" Type="http://schemas.openxmlformats.org/officeDocument/2006/relationships/image" Target="../media/image133.png"/><Relationship Id="rId115" Type="http://schemas.openxmlformats.org/officeDocument/2006/relationships/customXml" Target="../ink/ink90.xml"/><Relationship Id="rId5" Type="http://schemas.openxmlformats.org/officeDocument/2006/relationships/customXml" Target="../ink/ink35.xml"/><Relationship Id="rId61" Type="http://schemas.openxmlformats.org/officeDocument/2006/relationships/customXml" Target="../ink/ink63.xml"/><Relationship Id="rId82" Type="http://schemas.openxmlformats.org/officeDocument/2006/relationships/image" Target="../media/image119.png"/><Relationship Id="rId90" Type="http://schemas.openxmlformats.org/officeDocument/2006/relationships/image" Target="../media/image123.png"/><Relationship Id="rId95" Type="http://schemas.openxmlformats.org/officeDocument/2006/relationships/customXml" Target="../ink/ink80.xml"/><Relationship Id="rId19" Type="http://schemas.openxmlformats.org/officeDocument/2006/relationships/customXml" Target="../ink/ink42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46.xml"/><Relationship Id="rId30" Type="http://schemas.openxmlformats.org/officeDocument/2006/relationships/image" Target="../media/image93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67.xml"/><Relationship Id="rId77" Type="http://schemas.openxmlformats.org/officeDocument/2006/relationships/customXml" Target="../ink/ink71.xml"/><Relationship Id="rId100" Type="http://schemas.openxmlformats.org/officeDocument/2006/relationships/image" Target="../media/image128.png"/><Relationship Id="rId105" Type="http://schemas.openxmlformats.org/officeDocument/2006/relationships/customXml" Target="../ink/ink85.xml"/><Relationship Id="rId113" Type="http://schemas.openxmlformats.org/officeDocument/2006/relationships/customXml" Target="../ink/ink89.xml"/><Relationship Id="rId8" Type="http://schemas.openxmlformats.org/officeDocument/2006/relationships/image" Target="../media/image82.png"/><Relationship Id="rId51" Type="http://schemas.openxmlformats.org/officeDocument/2006/relationships/customXml" Target="../ink/ink58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85" Type="http://schemas.openxmlformats.org/officeDocument/2006/relationships/customXml" Target="../ink/ink75.xml"/><Relationship Id="rId93" Type="http://schemas.openxmlformats.org/officeDocument/2006/relationships/customXml" Target="../ink/ink79.xml"/><Relationship Id="rId98" Type="http://schemas.openxmlformats.org/officeDocument/2006/relationships/image" Target="../media/image127.png"/><Relationship Id="rId3" Type="http://schemas.openxmlformats.org/officeDocument/2006/relationships/image" Target="../media/image22.svg"/><Relationship Id="rId12" Type="http://schemas.openxmlformats.org/officeDocument/2006/relationships/image" Target="../media/image84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62.xml"/><Relationship Id="rId67" Type="http://schemas.openxmlformats.org/officeDocument/2006/relationships/customXml" Target="../ink/ink66.xml"/><Relationship Id="rId103" Type="http://schemas.openxmlformats.org/officeDocument/2006/relationships/customXml" Target="../ink/ink84.xml"/><Relationship Id="rId108" Type="http://schemas.openxmlformats.org/officeDocument/2006/relationships/image" Target="../media/image132.png"/><Relationship Id="rId116" Type="http://schemas.openxmlformats.org/officeDocument/2006/relationships/image" Target="../media/image136.png"/><Relationship Id="rId20" Type="http://schemas.openxmlformats.org/officeDocument/2006/relationships/image" Target="../media/image88.png"/><Relationship Id="rId41" Type="http://schemas.openxmlformats.org/officeDocument/2006/relationships/customXml" Target="../ink/ink53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70.xml"/><Relationship Id="rId83" Type="http://schemas.openxmlformats.org/officeDocument/2006/relationships/customXml" Target="../ink/ink74.xml"/><Relationship Id="rId88" Type="http://schemas.openxmlformats.org/officeDocument/2006/relationships/image" Target="../media/image122.png"/><Relationship Id="rId91" Type="http://schemas.openxmlformats.org/officeDocument/2006/relationships/customXml" Target="../ink/ink78.xml"/><Relationship Id="rId96" Type="http://schemas.openxmlformats.org/officeDocument/2006/relationships/image" Target="../media/image126.png"/><Relationship Id="rId111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6" Type="http://schemas.openxmlformats.org/officeDocument/2006/relationships/image" Target="../media/image131.png"/><Relationship Id="rId114" Type="http://schemas.openxmlformats.org/officeDocument/2006/relationships/image" Target="../media/image135.png"/><Relationship Id="rId10" Type="http://schemas.openxmlformats.org/officeDocument/2006/relationships/image" Target="../media/image83.png"/><Relationship Id="rId31" Type="http://schemas.openxmlformats.org/officeDocument/2006/relationships/customXml" Target="../ink/ink48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65.xml"/><Relationship Id="rId73" Type="http://schemas.openxmlformats.org/officeDocument/2006/relationships/customXml" Target="../ink/ink69.xml"/><Relationship Id="rId78" Type="http://schemas.openxmlformats.org/officeDocument/2006/relationships/image" Target="../media/image117.png"/><Relationship Id="rId81" Type="http://schemas.openxmlformats.org/officeDocument/2006/relationships/customXml" Target="../ink/ink73.xml"/><Relationship Id="rId86" Type="http://schemas.openxmlformats.org/officeDocument/2006/relationships/image" Target="../media/image121.png"/><Relationship Id="rId94" Type="http://schemas.openxmlformats.org/officeDocument/2006/relationships/image" Target="../media/image125.png"/><Relationship Id="rId99" Type="http://schemas.openxmlformats.org/officeDocument/2006/relationships/customXml" Target="../ink/ink82.xml"/><Relationship Id="rId101" Type="http://schemas.openxmlformats.org/officeDocument/2006/relationships/customXml" Target="../ink/ink83.xml"/><Relationship Id="rId4" Type="http://schemas.openxmlformats.org/officeDocument/2006/relationships/image" Target="../media/image46.tmp"/><Relationship Id="rId9" Type="http://schemas.openxmlformats.org/officeDocument/2006/relationships/customXml" Target="../ink/ink37.xml"/><Relationship Id="rId13" Type="http://schemas.openxmlformats.org/officeDocument/2006/relationships/customXml" Target="../ink/ink39.xml"/><Relationship Id="rId18" Type="http://schemas.openxmlformats.org/officeDocument/2006/relationships/image" Target="../media/image87.png"/><Relationship Id="rId39" Type="http://schemas.openxmlformats.org/officeDocument/2006/relationships/customXml" Target="../ink/ink52.xml"/><Relationship Id="rId109" Type="http://schemas.openxmlformats.org/officeDocument/2006/relationships/customXml" Target="../ink/ink87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60.xml"/><Relationship Id="rId76" Type="http://schemas.openxmlformats.org/officeDocument/2006/relationships/image" Target="../media/image116.png"/><Relationship Id="rId97" Type="http://schemas.openxmlformats.org/officeDocument/2006/relationships/customXml" Target="../ink/ink81.xml"/><Relationship Id="rId104" Type="http://schemas.openxmlformats.org/officeDocument/2006/relationships/image" Target="../media/image130.png"/><Relationship Id="rId7" Type="http://schemas.openxmlformats.org/officeDocument/2006/relationships/customXml" Target="../ink/ink36.xml"/><Relationship Id="rId71" Type="http://schemas.openxmlformats.org/officeDocument/2006/relationships/customXml" Target="../ink/ink68.xml"/><Relationship Id="rId92" Type="http://schemas.openxmlformats.org/officeDocument/2006/relationships/image" Target="../media/image124.png"/><Relationship Id="rId2" Type="http://schemas.openxmlformats.org/officeDocument/2006/relationships/image" Target="../media/image21.png"/><Relationship Id="rId29" Type="http://schemas.openxmlformats.org/officeDocument/2006/relationships/customXml" Target="../ink/ink4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.png"/><Relationship Id="rId21" Type="http://schemas.openxmlformats.org/officeDocument/2006/relationships/image" Target="../media/image145.png"/><Relationship Id="rId42" Type="http://schemas.openxmlformats.org/officeDocument/2006/relationships/customXml" Target="../ink/ink110.xml"/><Relationship Id="rId63" Type="http://schemas.openxmlformats.org/officeDocument/2006/relationships/image" Target="../media/image166.png"/><Relationship Id="rId84" Type="http://schemas.openxmlformats.org/officeDocument/2006/relationships/customXml" Target="../ink/ink131.xml"/><Relationship Id="rId138" Type="http://schemas.openxmlformats.org/officeDocument/2006/relationships/customXml" Target="../ink/ink158.xml"/><Relationship Id="rId159" Type="http://schemas.openxmlformats.org/officeDocument/2006/relationships/image" Target="../media/image214.png"/><Relationship Id="rId170" Type="http://schemas.openxmlformats.org/officeDocument/2006/relationships/customXml" Target="../ink/ink174.xml"/><Relationship Id="rId191" Type="http://schemas.openxmlformats.org/officeDocument/2006/relationships/image" Target="../media/image230.png"/><Relationship Id="rId205" Type="http://schemas.openxmlformats.org/officeDocument/2006/relationships/image" Target="../media/image237.png"/><Relationship Id="rId226" Type="http://schemas.openxmlformats.org/officeDocument/2006/relationships/customXml" Target="../ink/ink202.xml"/><Relationship Id="rId247" Type="http://schemas.openxmlformats.org/officeDocument/2006/relationships/image" Target="../media/image258.png"/><Relationship Id="rId107" Type="http://schemas.openxmlformats.org/officeDocument/2006/relationships/image" Target="../media/image188.png"/><Relationship Id="rId11" Type="http://schemas.openxmlformats.org/officeDocument/2006/relationships/image" Target="../media/image140.png"/><Relationship Id="rId32" Type="http://schemas.openxmlformats.org/officeDocument/2006/relationships/customXml" Target="../ink/ink105.xml"/><Relationship Id="rId53" Type="http://schemas.openxmlformats.org/officeDocument/2006/relationships/image" Target="../media/image161.png"/><Relationship Id="rId74" Type="http://schemas.openxmlformats.org/officeDocument/2006/relationships/customXml" Target="../ink/ink126.xml"/><Relationship Id="rId128" Type="http://schemas.openxmlformats.org/officeDocument/2006/relationships/customXml" Target="../ink/ink153.xml"/><Relationship Id="rId149" Type="http://schemas.openxmlformats.org/officeDocument/2006/relationships/image" Target="../media/image209.png"/><Relationship Id="rId5" Type="http://schemas.openxmlformats.org/officeDocument/2006/relationships/image" Target="../media/image137.png"/><Relationship Id="rId95" Type="http://schemas.openxmlformats.org/officeDocument/2006/relationships/image" Target="../media/image182.png"/><Relationship Id="rId160" Type="http://schemas.openxmlformats.org/officeDocument/2006/relationships/customXml" Target="../ink/ink169.xml"/><Relationship Id="rId181" Type="http://schemas.openxmlformats.org/officeDocument/2006/relationships/image" Target="../media/image225.png"/><Relationship Id="rId216" Type="http://schemas.openxmlformats.org/officeDocument/2006/relationships/customXml" Target="../ink/ink197.xml"/><Relationship Id="rId237" Type="http://schemas.openxmlformats.org/officeDocument/2006/relationships/image" Target="../media/image253.png"/><Relationship Id="rId22" Type="http://schemas.openxmlformats.org/officeDocument/2006/relationships/customXml" Target="../ink/ink100.xml"/><Relationship Id="rId43" Type="http://schemas.openxmlformats.org/officeDocument/2006/relationships/image" Target="../media/image156.png"/><Relationship Id="rId64" Type="http://schemas.openxmlformats.org/officeDocument/2006/relationships/customXml" Target="../ink/ink121.xml"/><Relationship Id="rId118" Type="http://schemas.openxmlformats.org/officeDocument/2006/relationships/customXml" Target="../ink/ink148.xml"/><Relationship Id="rId139" Type="http://schemas.openxmlformats.org/officeDocument/2006/relationships/image" Target="../media/image204.png"/><Relationship Id="rId85" Type="http://schemas.openxmlformats.org/officeDocument/2006/relationships/image" Target="../media/image177.png"/><Relationship Id="rId150" Type="http://schemas.openxmlformats.org/officeDocument/2006/relationships/customXml" Target="../ink/ink164.xml"/><Relationship Id="rId171" Type="http://schemas.openxmlformats.org/officeDocument/2006/relationships/image" Target="../media/image220.png"/><Relationship Id="rId192" Type="http://schemas.openxmlformats.org/officeDocument/2006/relationships/customXml" Target="../ink/ink185.xml"/><Relationship Id="rId206" Type="http://schemas.openxmlformats.org/officeDocument/2006/relationships/customXml" Target="../ink/ink192.xml"/><Relationship Id="rId227" Type="http://schemas.openxmlformats.org/officeDocument/2006/relationships/image" Target="../media/image248.png"/><Relationship Id="rId12" Type="http://schemas.openxmlformats.org/officeDocument/2006/relationships/customXml" Target="../ink/ink95.xml"/><Relationship Id="rId17" Type="http://schemas.openxmlformats.org/officeDocument/2006/relationships/image" Target="../media/image143.png"/><Relationship Id="rId33" Type="http://schemas.openxmlformats.org/officeDocument/2006/relationships/image" Target="../media/image151.png"/><Relationship Id="rId38" Type="http://schemas.openxmlformats.org/officeDocument/2006/relationships/customXml" Target="../ink/ink108.xml"/><Relationship Id="rId59" Type="http://schemas.openxmlformats.org/officeDocument/2006/relationships/image" Target="../media/image164.png"/><Relationship Id="rId103" Type="http://schemas.openxmlformats.org/officeDocument/2006/relationships/image" Target="../media/image186.png"/><Relationship Id="rId108" Type="http://schemas.openxmlformats.org/officeDocument/2006/relationships/customXml" Target="../ink/ink143.xml"/><Relationship Id="rId124" Type="http://schemas.openxmlformats.org/officeDocument/2006/relationships/customXml" Target="../ink/ink151.xml"/><Relationship Id="rId129" Type="http://schemas.openxmlformats.org/officeDocument/2006/relationships/image" Target="../media/image199.png"/><Relationship Id="rId54" Type="http://schemas.openxmlformats.org/officeDocument/2006/relationships/customXml" Target="../ink/ink116.xml"/><Relationship Id="rId70" Type="http://schemas.openxmlformats.org/officeDocument/2006/relationships/customXml" Target="../ink/ink124.xml"/><Relationship Id="rId75" Type="http://schemas.openxmlformats.org/officeDocument/2006/relationships/image" Target="../media/image172.png"/><Relationship Id="rId91" Type="http://schemas.openxmlformats.org/officeDocument/2006/relationships/image" Target="../media/image180.png"/><Relationship Id="rId96" Type="http://schemas.openxmlformats.org/officeDocument/2006/relationships/customXml" Target="../ink/ink137.xml"/><Relationship Id="rId140" Type="http://schemas.openxmlformats.org/officeDocument/2006/relationships/customXml" Target="../ink/ink159.xml"/><Relationship Id="rId145" Type="http://schemas.openxmlformats.org/officeDocument/2006/relationships/image" Target="../media/image207.png"/><Relationship Id="rId161" Type="http://schemas.openxmlformats.org/officeDocument/2006/relationships/image" Target="../media/image215.png"/><Relationship Id="rId166" Type="http://schemas.openxmlformats.org/officeDocument/2006/relationships/customXml" Target="../ink/ink172.xml"/><Relationship Id="rId182" Type="http://schemas.openxmlformats.org/officeDocument/2006/relationships/customXml" Target="../ink/ink180.xml"/><Relationship Id="rId187" Type="http://schemas.openxmlformats.org/officeDocument/2006/relationships/image" Target="../media/image228.png"/><Relationship Id="rId217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212" Type="http://schemas.openxmlformats.org/officeDocument/2006/relationships/customXml" Target="../ink/ink195.xml"/><Relationship Id="rId233" Type="http://schemas.openxmlformats.org/officeDocument/2006/relationships/image" Target="../media/image251.png"/><Relationship Id="rId238" Type="http://schemas.openxmlformats.org/officeDocument/2006/relationships/customXml" Target="../ink/ink208.xml"/><Relationship Id="rId23" Type="http://schemas.openxmlformats.org/officeDocument/2006/relationships/image" Target="../media/image146.png"/><Relationship Id="rId28" Type="http://schemas.openxmlformats.org/officeDocument/2006/relationships/customXml" Target="../ink/ink103.xml"/><Relationship Id="rId49" Type="http://schemas.openxmlformats.org/officeDocument/2006/relationships/image" Target="../media/image159.png"/><Relationship Id="rId114" Type="http://schemas.openxmlformats.org/officeDocument/2006/relationships/customXml" Target="../ink/ink146.xml"/><Relationship Id="rId119" Type="http://schemas.openxmlformats.org/officeDocument/2006/relationships/image" Target="../media/image194.png"/><Relationship Id="rId44" Type="http://schemas.openxmlformats.org/officeDocument/2006/relationships/customXml" Target="../ink/ink111.xml"/><Relationship Id="rId60" Type="http://schemas.openxmlformats.org/officeDocument/2006/relationships/customXml" Target="../ink/ink119.xml"/><Relationship Id="rId65" Type="http://schemas.openxmlformats.org/officeDocument/2006/relationships/image" Target="../media/image167.png"/><Relationship Id="rId81" Type="http://schemas.openxmlformats.org/officeDocument/2006/relationships/image" Target="../media/image175.png"/><Relationship Id="rId86" Type="http://schemas.openxmlformats.org/officeDocument/2006/relationships/customXml" Target="../ink/ink132.xml"/><Relationship Id="rId130" Type="http://schemas.openxmlformats.org/officeDocument/2006/relationships/customXml" Target="../ink/ink154.xml"/><Relationship Id="rId135" Type="http://schemas.openxmlformats.org/officeDocument/2006/relationships/image" Target="../media/image202.png"/><Relationship Id="rId151" Type="http://schemas.openxmlformats.org/officeDocument/2006/relationships/image" Target="../media/image210.png"/><Relationship Id="rId156" Type="http://schemas.openxmlformats.org/officeDocument/2006/relationships/customXml" Target="../ink/ink167.xml"/><Relationship Id="rId177" Type="http://schemas.openxmlformats.org/officeDocument/2006/relationships/image" Target="../media/image223.png"/><Relationship Id="rId198" Type="http://schemas.openxmlformats.org/officeDocument/2006/relationships/customXml" Target="../ink/ink188.xml"/><Relationship Id="rId172" Type="http://schemas.openxmlformats.org/officeDocument/2006/relationships/customXml" Target="../ink/ink175.xml"/><Relationship Id="rId193" Type="http://schemas.openxmlformats.org/officeDocument/2006/relationships/image" Target="../media/image231.png"/><Relationship Id="rId202" Type="http://schemas.openxmlformats.org/officeDocument/2006/relationships/customXml" Target="../ink/ink190.xml"/><Relationship Id="rId207" Type="http://schemas.openxmlformats.org/officeDocument/2006/relationships/image" Target="../media/image238.png"/><Relationship Id="rId223" Type="http://schemas.openxmlformats.org/officeDocument/2006/relationships/image" Target="../media/image246.png"/><Relationship Id="rId228" Type="http://schemas.openxmlformats.org/officeDocument/2006/relationships/customXml" Target="../ink/ink203.xml"/><Relationship Id="rId244" Type="http://schemas.openxmlformats.org/officeDocument/2006/relationships/customXml" Target="../ink/ink211.xml"/><Relationship Id="rId13" Type="http://schemas.openxmlformats.org/officeDocument/2006/relationships/image" Target="../media/image141.png"/><Relationship Id="rId18" Type="http://schemas.openxmlformats.org/officeDocument/2006/relationships/customXml" Target="../ink/ink98.xml"/><Relationship Id="rId39" Type="http://schemas.openxmlformats.org/officeDocument/2006/relationships/image" Target="../media/image154.png"/><Relationship Id="rId109" Type="http://schemas.openxmlformats.org/officeDocument/2006/relationships/image" Target="../media/image189.png"/><Relationship Id="rId34" Type="http://schemas.openxmlformats.org/officeDocument/2006/relationships/customXml" Target="../ink/ink106.xml"/><Relationship Id="rId50" Type="http://schemas.openxmlformats.org/officeDocument/2006/relationships/customXml" Target="../ink/ink114.xml"/><Relationship Id="rId55" Type="http://schemas.openxmlformats.org/officeDocument/2006/relationships/image" Target="../media/image162.png"/><Relationship Id="rId76" Type="http://schemas.openxmlformats.org/officeDocument/2006/relationships/customXml" Target="../ink/ink127.xml"/><Relationship Id="rId97" Type="http://schemas.openxmlformats.org/officeDocument/2006/relationships/image" Target="../media/image183.png"/><Relationship Id="rId104" Type="http://schemas.openxmlformats.org/officeDocument/2006/relationships/customXml" Target="../ink/ink141.xml"/><Relationship Id="rId120" Type="http://schemas.openxmlformats.org/officeDocument/2006/relationships/customXml" Target="../ink/ink149.xml"/><Relationship Id="rId125" Type="http://schemas.openxmlformats.org/officeDocument/2006/relationships/image" Target="../media/image197.png"/><Relationship Id="rId141" Type="http://schemas.openxmlformats.org/officeDocument/2006/relationships/image" Target="../media/image205.png"/><Relationship Id="rId146" Type="http://schemas.openxmlformats.org/officeDocument/2006/relationships/customXml" Target="../ink/ink162.xml"/><Relationship Id="rId167" Type="http://schemas.openxmlformats.org/officeDocument/2006/relationships/image" Target="../media/image218.png"/><Relationship Id="rId188" Type="http://schemas.openxmlformats.org/officeDocument/2006/relationships/customXml" Target="../ink/ink183.xml"/><Relationship Id="rId7" Type="http://schemas.openxmlformats.org/officeDocument/2006/relationships/image" Target="../media/image138.png"/><Relationship Id="rId71" Type="http://schemas.openxmlformats.org/officeDocument/2006/relationships/image" Target="../media/image170.png"/><Relationship Id="rId92" Type="http://schemas.openxmlformats.org/officeDocument/2006/relationships/customXml" Target="../ink/ink135.xml"/><Relationship Id="rId162" Type="http://schemas.openxmlformats.org/officeDocument/2006/relationships/customXml" Target="../ink/ink170.xml"/><Relationship Id="rId183" Type="http://schemas.openxmlformats.org/officeDocument/2006/relationships/image" Target="../media/image226.png"/><Relationship Id="rId213" Type="http://schemas.openxmlformats.org/officeDocument/2006/relationships/image" Target="../media/image241.png"/><Relationship Id="rId218" Type="http://schemas.openxmlformats.org/officeDocument/2006/relationships/customXml" Target="../ink/ink198.xml"/><Relationship Id="rId234" Type="http://schemas.openxmlformats.org/officeDocument/2006/relationships/customXml" Target="../ink/ink206.xml"/><Relationship Id="rId239" Type="http://schemas.openxmlformats.org/officeDocument/2006/relationships/image" Target="../media/image254.png"/><Relationship Id="rId2" Type="http://schemas.openxmlformats.org/officeDocument/2006/relationships/image" Target="../media/image21.png"/><Relationship Id="rId29" Type="http://schemas.openxmlformats.org/officeDocument/2006/relationships/image" Target="../media/image149.png"/><Relationship Id="rId24" Type="http://schemas.openxmlformats.org/officeDocument/2006/relationships/customXml" Target="../ink/ink101.xml"/><Relationship Id="rId40" Type="http://schemas.openxmlformats.org/officeDocument/2006/relationships/customXml" Target="../ink/ink109.xml"/><Relationship Id="rId45" Type="http://schemas.openxmlformats.org/officeDocument/2006/relationships/image" Target="../media/image157.png"/><Relationship Id="rId66" Type="http://schemas.openxmlformats.org/officeDocument/2006/relationships/customXml" Target="../ink/ink122.xml"/><Relationship Id="rId87" Type="http://schemas.openxmlformats.org/officeDocument/2006/relationships/image" Target="../media/image178.png"/><Relationship Id="rId110" Type="http://schemas.openxmlformats.org/officeDocument/2006/relationships/customXml" Target="../ink/ink144.xml"/><Relationship Id="rId115" Type="http://schemas.openxmlformats.org/officeDocument/2006/relationships/image" Target="../media/image192.png"/><Relationship Id="rId131" Type="http://schemas.openxmlformats.org/officeDocument/2006/relationships/image" Target="../media/image200.png"/><Relationship Id="rId136" Type="http://schemas.openxmlformats.org/officeDocument/2006/relationships/customXml" Target="../ink/ink157.xml"/><Relationship Id="rId157" Type="http://schemas.openxmlformats.org/officeDocument/2006/relationships/image" Target="../media/image213.png"/><Relationship Id="rId178" Type="http://schemas.openxmlformats.org/officeDocument/2006/relationships/customXml" Target="../ink/ink178.xml"/><Relationship Id="rId61" Type="http://schemas.openxmlformats.org/officeDocument/2006/relationships/image" Target="../media/image165.png"/><Relationship Id="rId82" Type="http://schemas.openxmlformats.org/officeDocument/2006/relationships/customXml" Target="../ink/ink130.xml"/><Relationship Id="rId152" Type="http://schemas.openxmlformats.org/officeDocument/2006/relationships/customXml" Target="../ink/ink165.xml"/><Relationship Id="rId173" Type="http://schemas.openxmlformats.org/officeDocument/2006/relationships/image" Target="../media/image221.png"/><Relationship Id="rId194" Type="http://schemas.openxmlformats.org/officeDocument/2006/relationships/customXml" Target="../ink/ink186.xml"/><Relationship Id="rId199" Type="http://schemas.openxmlformats.org/officeDocument/2006/relationships/image" Target="../media/image234.png"/><Relationship Id="rId203" Type="http://schemas.openxmlformats.org/officeDocument/2006/relationships/image" Target="../media/image236.png"/><Relationship Id="rId208" Type="http://schemas.openxmlformats.org/officeDocument/2006/relationships/customXml" Target="../ink/ink193.xml"/><Relationship Id="rId229" Type="http://schemas.openxmlformats.org/officeDocument/2006/relationships/image" Target="../media/image249.png"/><Relationship Id="rId19" Type="http://schemas.openxmlformats.org/officeDocument/2006/relationships/image" Target="../media/image144.png"/><Relationship Id="rId224" Type="http://schemas.openxmlformats.org/officeDocument/2006/relationships/customXml" Target="../ink/ink201.xml"/><Relationship Id="rId240" Type="http://schemas.openxmlformats.org/officeDocument/2006/relationships/customXml" Target="../ink/ink209.xml"/><Relationship Id="rId245" Type="http://schemas.openxmlformats.org/officeDocument/2006/relationships/image" Target="../media/image257.png"/><Relationship Id="rId14" Type="http://schemas.openxmlformats.org/officeDocument/2006/relationships/customXml" Target="../ink/ink96.xml"/><Relationship Id="rId30" Type="http://schemas.openxmlformats.org/officeDocument/2006/relationships/customXml" Target="../ink/ink104.xml"/><Relationship Id="rId35" Type="http://schemas.openxmlformats.org/officeDocument/2006/relationships/image" Target="../media/image152.png"/><Relationship Id="rId56" Type="http://schemas.openxmlformats.org/officeDocument/2006/relationships/customXml" Target="../ink/ink117.xml"/><Relationship Id="rId77" Type="http://schemas.openxmlformats.org/officeDocument/2006/relationships/image" Target="../media/image173.png"/><Relationship Id="rId100" Type="http://schemas.openxmlformats.org/officeDocument/2006/relationships/customXml" Target="../ink/ink139.xml"/><Relationship Id="rId105" Type="http://schemas.openxmlformats.org/officeDocument/2006/relationships/image" Target="../media/image187.png"/><Relationship Id="rId126" Type="http://schemas.openxmlformats.org/officeDocument/2006/relationships/customXml" Target="../ink/ink152.xml"/><Relationship Id="rId147" Type="http://schemas.openxmlformats.org/officeDocument/2006/relationships/image" Target="../media/image208.png"/><Relationship Id="rId168" Type="http://schemas.openxmlformats.org/officeDocument/2006/relationships/customXml" Target="../ink/ink173.xml"/><Relationship Id="rId8" Type="http://schemas.openxmlformats.org/officeDocument/2006/relationships/customXml" Target="../ink/ink93.xml"/><Relationship Id="rId51" Type="http://schemas.openxmlformats.org/officeDocument/2006/relationships/image" Target="../media/image160.png"/><Relationship Id="rId72" Type="http://schemas.openxmlformats.org/officeDocument/2006/relationships/customXml" Target="../ink/ink125.xml"/><Relationship Id="rId93" Type="http://schemas.openxmlformats.org/officeDocument/2006/relationships/image" Target="../media/image181.png"/><Relationship Id="rId98" Type="http://schemas.openxmlformats.org/officeDocument/2006/relationships/customXml" Target="../ink/ink138.xml"/><Relationship Id="rId121" Type="http://schemas.openxmlformats.org/officeDocument/2006/relationships/image" Target="../media/image195.png"/><Relationship Id="rId142" Type="http://schemas.openxmlformats.org/officeDocument/2006/relationships/customXml" Target="../ink/ink160.xml"/><Relationship Id="rId163" Type="http://schemas.openxmlformats.org/officeDocument/2006/relationships/image" Target="../media/image216.png"/><Relationship Id="rId184" Type="http://schemas.openxmlformats.org/officeDocument/2006/relationships/customXml" Target="../ink/ink181.xml"/><Relationship Id="rId189" Type="http://schemas.openxmlformats.org/officeDocument/2006/relationships/image" Target="../media/image229.png"/><Relationship Id="rId219" Type="http://schemas.openxmlformats.org/officeDocument/2006/relationships/image" Target="../media/image244.png"/><Relationship Id="rId3" Type="http://schemas.openxmlformats.org/officeDocument/2006/relationships/image" Target="../media/image22.svg"/><Relationship Id="rId214" Type="http://schemas.openxmlformats.org/officeDocument/2006/relationships/customXml" Target="../ink/ink196.xml"/><Relationship Id="rId230" Type="http://schemas.openxmlformats.org/officeDocument/2006/relationships/customXml" Target="../ink/ink204.xml"/><Relationship Id="rId235" Type="http://schemas.openxmlformats.org/officeDocument/2006/relationships/image" Target="../media/image252.png"/><Relationship Id="rId25" Type="http://schemas.openxmlformats.org/officeDocument/2006/relationships/image" Target="../media/image147.png"/><Relationship Id="rId46" Type="http://schemas.openxmlformats.org/officeDocument/2006/relationships/customXml" Target="../ink/ink112.xml"/><Relationship Id="rId67" Type="http://schemas.openxmlformats.org/officeDocument/2006/relationships/image" Target="../media/image168.png"/><Relationship Id="rId116" Type="http://schemas.openxmlformats.org/officeDocument/2006/relationships/customXml" Target="../ink/ink147.xml"/><Relationship Id="rId137" Type="http://schemas.openxmlformats.org/officeDocument/2006/relationships/image" Target="../media/image203.png"/><Relationship Id="rId158" Type="http://schemas.openxmlformats.org/officeDocument/2006/relationships/customXml" Target="../ink/ink168.xml"/><Relationship Id="rId20" Type="http://schemas.openxmlformats.org/officeDocument/2006/relationships/customXml" Target="../ink/ink99.xml"/><Relationship Id="rId41" Type="http://schemas.openxmlformats.org/officeDocument/2006/relationships/image" Target="../media/image155.png"/><Relationship Id="rId62" Type="http://schemas.openxmlformats.org/officeDocument/2006/relationships/customXml" Target="../ink/ink120.xml"/><Relationship Id="rId83" Type="http://schemas.openxmlformats.org/officeDocument/2006/relationships/image" Target="../media/image176.png"/><Relationship Id="rId88" Type="http://schemas.openxmlformats.org/officeDocument/2006/relationships/customXml" Target="../ink/ink133.xml"/><Relationship Id="rId111" Type="http://schemas.openxmlformats.org/officeDocument/2006/relationships/image" Target="../media/image190.png"/><Relationship Id="rId132" Type="http://schemas.openxmlformats.org/officeDocument/2006/relationships/customXml" Target="../ink/ink155.xml"/><Relationship Id="rId153" Type="http://schemas.openxmlformats.org/officeDocument/2006/relationships/image" Target="../media/image211.png"/><Relationship Id="rId174" Type="http://schemas.openxmlformats.org/officeDocument/2006/relationships/customXml" Target="../ink/ink176.xml"/><Relationship Id="rId179" Type="http://schemas.openxmlformats.org/officeDocument/2006/relationships/image" Target="../media/image224.png"/><Relationship Id="rId195" Type="http://schemas.openxmlformats.org/officeDocument/2006/relationships/image" Target="../media/image232.png"/><Relationship Id="rId209" Type="http://schemas.openxmlformats.org/officeDocument/2006/relationships/image" Target="../media/image239.png"/><Relationship Id="rId190" Type="http://schemas.openxmlformats.org/officeDocument/2006/relationships/customXml" Target="../ink/ink184.xml"/><Relationship Id="rId204" Type="http://schemas.openxmlformats.org/officeDocument/2006/relationships/customXml" Target="../ink/ink191.xml"/><Relationship Id="rId220" Type="http://schemas.openxmlformats.org/officeDocument/2006/relationships/customXml" Target="../ink/ink199.xml"/><Relationship Id="rId225" Type="http://schemas.openxmlformats.org/officeDocument/2006/relationships/image" Target="../media/image247.png"/><Relationship Id="rId241" Type="http://schemas.openxmlformats.org/officeDocument/2006/relationships/image" Target="../media/image255.png"/><Relationship Id="rId246" Type="http://schemas.openxmlformats.org/officeDocument/2006/relationships/customXml" Target="../ink/ink212.xml"/><Relationship Id="rId15" Type="http://schemas.openxmlformats.org/officeDocument/2006/relationships/image" Target="../media/image142.png"/><Relationship Id="rId36" Type="http://schemas.openxmlformats.org/officeDocument/2006/relationships/customXml" Target="../ink/ink107.xml"/><Relationship Id="rId57" Type="http://schemas.openxmlformats.org/officeDocument/2006/relationships/image" Target="../media/image163.png"/><Relationship Id="rId106" Type="http://schemas.openxmlformats.org/officeDocument/2006/relationships/customXml" Target="../ink/ink142.xml"/><Relationship Id="rId127" Type="http://schemas.openxmlformats.org/officeDocument/2006/relationships/image" Target="../media/image198.png"/><Relationship Id="rId10" Type="http://schemas.openxmlformats.org/officeDocument/2006/relationships/customXml" Target="../ink/ink94.xml"/><Relationship Id="rId31" Type="http://schemas.openxmlformats.org/officeDocument/2006/relationships/image" Target="../media/image150.png"/><Relationship Id="rId52" Type="http://schemas.openxmlformats.org/officeDocument/2006/relationships/customXml" Target="../ink/ink115.xml"/><Relationship Id="rId73" Type="http://schemas.openxmlformats.org/officeDocument/2006/relationships/image" Target="../media/image171.png"/><Relationship Id="rId78" Type="http://schemas.openxmlformats.org/officeDocument/2006/relationships/customXml" Target="../ink/ink128.xml"/><Relationship Id="rId94" Type="http://schemas.openxmlformats.org/officeDocument/2006/relationships/customXml" Target="../ink/ink136.xml"/><Relationship Id="rId99" Type="http://schemas.openxmlformats.org/officeDocument/2006/relationships/image" Target="../media/image184.png"/><Relationship Id="rId101" Type="http://schemas.openxmlformats.org/officeDocument/2006/relationships/image" Target="../media/image185.png"/><Relationship Id="rId122" Type="http://schemas.openxmlformats.org/officeDocument/2006/relationships/customXml" Target="../ink/ink150.xml"/><Relationship Id="rId143" Type="http://schemas.openxmlformats.org/officeDocument/2006/relationships/image" Target="../media/image206.png"/><Relationship Id="rId148" Type="http://schemas.openxmlformats.org/officeDocument/2006/relationships/customXml" Target="../ink/ink163.xml"/><Relationship Id="rId164" Type="http://schemas.openxmlformats.org/officeDocument/2006/relationships/customXml" Target="../ink/ink171.xml"/><Relationship Id="rId169" Type="http://schemas.openxmlformats.org/officeDocument/2006/relationships/image" Target="../media/image219.png"/><Relationship Id="rId185" Type="http://schemas.openxmlformats.org/officeDocument/2006/relationships/image" Target="../media/image227.png"/><Relationship Id="rId4" Type="http://schemas.openxmlformats.org/officeDocument/2006/relationships/customXml" Target="../ink/ink91.xml"/><Relationship Id="rId9" Type="http://schemas.openxmlformats.org/officeDocument/2006/relationships/image" Target="../media/image139.png"/><Relationship Id="rId180" Type="http://schemas.openxmlformats.org/officeDocument/2006/relationships/customXml" Target="../ink/ink179.xml"/><Relationship Id="rId210" Type="http://schemas.openxmlformats.org/officeDocument/2006/relationships/customXml" Target="../ink/ink194.xml"/><Relationship Id="rId215" Type="http://schemas.openxmlformats.org/officeDocument/2006/relationships/image" Target="../media/image242.png"/><Relationship Id="rId236" Type="http://schemas.openxmlformats.org/officeDocument/2006/relationships/customXml" Target="../ink/ink207.xml"/><Relationship Id="rId26" Type="http://schemas.openxmlformats.org/officeDocument/2006/relationships/customXml" Target="../ink/ink102.xml"/><Relationship Id="rId231" Type="http://schemas.openxmlformats.org/officeDocument/2006/relationships/image" Target="../media/image250.png"/><Relationship Id="rId47" Type="http://schemas.openxmlformats.org/officeDocument/2006/relationships/image" Target="../media/image158.png"/><Relationship Id="rId68" Type="http://schemas.openxmlformats.org/officeDocument/2006/relationships/customXml" Target="../ink/ink123.xml"/><Relationship Id="rId89" Type="http://schemas.openxmlformats.org/officeDocument/2006/relationships/image" Target="../media/image179.png"/><Relationship Id="rId112" Type="http://schemas.openxmlformats.org/officeDocument/2006/relationships/customXml" Target="../ink/ink145.xml"/><Relationship Id="rId133" Type="http://schemas.openxmlformats.org/officeDocument/2006/relationships/image" Target="../media/image201.png"/><Relationship Id="rId154" Type="http://schemas.openxmlformats.org/officeDocument/2006/relationships/customXml" Target="../ink/ink166.xml"/><Relationship Id="rId175" Type="http://schemas.openxmlformats.org/officeDocument/2006/relationships/image" Target="../media/image222.png"/><Relationship Id="rId196" Type="http://schemas.openxmlformats.org/officeDocument/2006/relationships/customXml" Target="../ink/ink187.xml"/><Relationship Id="rId200" Type="http://schemas.openxmlformats.org/officeDocument/2006/relationships/customXml" Target="../ink/ink189.xml"/><Relationship Id="rId16" Type="http://schemas.openxmlformats.org/officeDocument/2006/relationships/customXml" Target="../ink/ink97.xml"/><Relationship Id="rId221" Type="http://schemas.openxmlformats.org/officeDocument/2006/relationships/image" Target="../media/image245.png"/><Relationship Id="rId242" Type="http://schemas.openxmlformats.org/officeDocument/2006/relationships/customXml" Target="../ink/ink210.xml"/><Relationship Id="rId37" Type="http://schemas.openxmlformats.org/officeDocument/2006/relationships/image" Target="../media/image153.png"/><Relationship Id="rId58" Type="http://schemas.openxmlformats.org/officeDocument/2006/relationships/customXml" Target="../ink/ink118.xml"/><Relationship Id="rId79" Type="http://schemas.openxmlformats.org/officeDocument/2006/relationships/image" Target="../media/image174.png"/><Relationship Id="rId102" Type="http://schemas.openxmlformats.org/officeDocument/2006/relationships/customXml" Target="../ink/ink140.xml"/><Relationship Id="rId123" Type="http://schemas.openxmlformats.org/officeDocument/2006/relationships/image" Target="../media/image196.png"/><Relationship Id="rId144" Type="http://schemas.openxmlformats.org/officeDocument/2006/relationships/customXml" Target="../ink/ink161.xml"/><Relationship Id="rId90" Type="http://schemas.openxmlformats.org/officeDocument/2006/relationships/customXml" Target="../ink/ink134.xml"/><Relationship Id="rId165" Type="http://schemas.openxmlformats.org/officeDocument/2006/relationships/image" Target="../media/image217.png"/><Relationship Id="rId186" Type="http://schemas.openxmlformats.org/officeDocument/2006/relationships/customXml" Target="../ink/ink182.xml"/><Relationship Id="rId211" Type="http://schemas.openxmlformats.org/officeDocument/2006/relationships/image" Target="../media/image240.png"/><Relationship Id="rId232" Type="http://schemas.openxmlformats.org/officeDocument/2006/relationships/customXml" Target="../ink/ink205.xml"/><Relationship Id="rId27" Type="http://schemas.openxmlformats.org/officeDocument/2006/relationships/image" Target="../media/image148.png"/><Relationship Id="rId48" Type="http://schemas.openxmlformats.org/officeDocument/2006/relationships/customXml" Target="../ink/ink113.xml"/><Relationship Id="rId69" Type="http://schemas.openxmlformats.org/officeDocument/2006/relationships/image" Target="../media/image169.png"/><Relationship Id="rId113" Type="http://schemas.openxmlformats.org/officeDocument/2006/relationships/image" Target="../media/image191.png"/><Relationship Id="rId134" Type="http://schemas.openxmlformats.org/officeDocument/2006/relationships/customXml" Target="../ink/ink156.xml"/><Relationship Id="rId80" Type="http://schemas.openxmlformats.org/officeDocument/2006/relationships/customXml" Target="../ink/ink129.xml"/><Relationship Id="rId155" Type="http://schemas.openxmlformats.org/officeDocument/2006/relationships/image" Target="../media/image212.png"/><Relationship Id="rId176" Type="http://schemas.openxmlformats.org/officeDocument/2006/relationships/customXml" Target="../ink/ink177.xml"/><Relationship Id="rId197" Type="http://schemas.openxmlformats.org/officeDocument/2006/relationships/image" Target="../media/image233.png"/><Relationship Id="rId201" Type="http://schemas.openxmlformats.org/officeDocument/2006/relationships/image" Target="../media/image235.png"/><Relationship Id="rId222" Type="http://schemas.openxmlformats.org/officeDocument/2006/relationships/customXml" Target="../ink/ink200.xml"/><Relationship Id="rId243" Type="http://schemas.openxmlformats.org/officeDocument/2006/relationships/image" Target="../media/image256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9.png"/><Relationship Id="rId21" Type="http://schemas.openxmlformats.org/officeDocument/2006/relationships/customXml" Target="../ink/ink221.xml"/><Relationship Id="rId34" Type="http://schemas.openxmlformats.org/officeDocument/2006/relationships/image" Target="../media/image273.png"/><Relationship Id="rId42" Type="http://schemas.openxmlformats.org/officeDocument/2006/relationships/image" Target="../media/image277.png"/><Relationship Id="rId47" Type="http://schemas.openxmlformats.org/officeDocument/2006/relationships/customXml" Target="../ink/ink234.xml"/><Relationship Id="rId50" Type="http://schemas.openxmlformats.org/officeDocument/2006/relationships/image" Target="../media/image281.png"/><Relationship Id="rId55" Type="http://schemas.openxmlformats.org/officeDocument/2006/relationships/customXml" Target="../ink/ink238.xml"/><Relationship Id="rId63" Type="http://schemas.openxmlformats.org/officeDocument/2006/relationships/customXml" Target="../ink/ink242.xml"/><Relationship Id="rId68" Type="http://schemas.openxmlformats.org/officeDocument/2006/relationships/image" Target="../media/image290.png"/><Relationship Id="rId76" Type="http://schemas.openxmlformats.org/officeDocument/2006/relationships/image" Target="../media/image294.png"/><Relationship Id="rId84" Type="http://schemas.openxmlformats.org/officeDocument/2006/relationships/image" Target="../media/image298.png"/><Relationship Id="rId89" Type="http://schemas.openxmlformats.org/officeDocument/2006/relationships/customXml" Target="../ink/ink255.xml"/><Relationship Id="rId97" Type="http://schemas.openxmlformats.org/officeDocument/2006/relationships/customXml" Target="../ink/ink259.xml"/><Relationship Id="rId7" Type="http://schemas.openxmlformats.org/officeDocument/2006/relationships/customXml" Target="../ink/ink214.xml"/><Relationship Id="rId71" Type="http://schemas.openxmlformats.org/officeDocument/2006/relationships/customXml" Target="../ink/ink246.xml"/><Relationship Id="rId92" Type="http://schemas.openxmlformats.org/officeDocument/2006/relationships/image" Target="../media/image302.png"/><Relationship Id="rId2" Type="http://schemas.openxmlformats.org/officeDocument/2006/relationships/image" Target="../media/image21.png"/><Relationship Id="rId16" Type="http://schemas.openxmlformats.org/officeDocument/2006/relationships/image" Target="../media/image264.png"/><Relationship Id="rId29" Type="http://schemas.openxmlformats.org/officeDocument/2006/relationships/customXml" Target="../ink/ink225.xml"/><Relationship Id="rId11" Type="http://schemas.openxmlformats.org/officeDocument/2006/relationships/customXml" Target="../ink/ink216.xml"/><Relationship Id="rId24" Type="http://schemas.openxmlformats.org/officeDocument/2006/relationships/image" Target="../media/image268.png"/><Relationship Id="rId32" Type="http://schemas.openxmlformats.org/officeDocument/2006/relationships/image" Target="../media/image272.png"/><Relationship Id="rId37" Type="http://schemas.openxmlformats.org/officeDocument/2006/relationships/customXml" Target="../ink/ink229.xml"/><Relationship Id="rId40" Type="http://schemas.openxmlformats.org/officeDocument/2006/relationships/image" Target="../media/image276.png"/><Relationship Id="rId45" Type="http://schemas.openxmlformats.org/officeDocument/2006/relationships/customXml" Target="../ink/ink233.xml"/><Relationship Id="rId53" Type="http://schemas.openxmlformats.org/officeDocument/2006/relationships/customXml" Target="../ink/ink237.xml"/><Relationship Id="rId58" Type="http://schemas.openxmlformats.org/officeDocument/2006/relationships/image" Target="../media/image285.png"/><Relationship Id="rId66" Type="http://schemas.openxmlformats.org/officeDocument/2006/relationships/image" Target="../media/image289.png"/><Relationship Id="rId74" Type="http://schemas.openxmlformats.org/officeDocument/2006/relationships/image" Target="../media/image293.png"/><Relationship Id="rId79" Type="http://schemas.openxmlformats.org/officeDocument/2006/relationships/customXml" Target="../ink/ink250.xml"/><Relationship Id="rId87" Type="http://schemas.openxmlformats.org/officeDocument/2006/relationships/customXml" Target="../ink/ink254.xml"/><Relationship Id="rId102" Type="http://schemas.openxmlformats.org/officeDocument/2006/relationships/image" Target="../media/image307.png"/><Relationship Id="rId5" Type="http://schemas.openxmlformats.org/officeDocument/2006/relationships/customXml" Target="../ink/ink213.xml"/><Relationship Id="rId61" Type="http://schemas.openxmlformats.org/officeDocument/2006/relationships/customXml" Target="../ink/ink241.xml"/><Relationship Id="rId82" Type="http://schemas.openxmlformats.org/officeDocument/2006/relationships/image" Target="../media/image297.png"/><Relationship Id="rId90" Type="http://schemas.openxmlformats.org/officeDocument/2006/relationships/image" Target="../media/image301.png"/><Relationship Id="rId95" Type="http://schemas.openxmlformats.org/officeDocument/2006/relationships/customXml" Target="../ink/ink258.xml"/><Relationship Id="rId19" Type="http://schemas.openxmlformats.org/officeDocument/2006/relationships/customXml" Target="../ink/ink220.xml"/><Relationship Id="rId14" Type="http://schemas.openxmlformats.org/officeDocument/2006/relationships/image" Target="../media/image263.png"/><Relationship Id="rId22" Type="http://schemas.openxmlformats.org/officeDocument/2006/relationships/image" Target="../media/image267.png"/><Relationship Id="rId27" Type="http://schemas.openxmlformats.org/officeDocument/2006/relationships/customXml" Target="../ink/ink224.xml"/><Relationship Id="rId30" Type="http://schemas.openxmlformats.org/officeDocument/2006/relationships/image" Target="../media/image271.png"/><Relationship Id="rId35" Type="http://schemas.openxmlformats.org/officeDocument/2006/relationships/customXml" Target="../ink/ink228.xml"/><Relationship Id="rId43" Type="http://schemas.openxmlformats.org/officeDocument/2006/relationships/customXml" Target="../ink/ink232.xml"/><Relationship Id="rId48" Type="http://schemas.openxmlformats.org/officeDocument/2006/relationships/image" Target="../media/image280.png"/><Relationship Id="rId56" Type="http://schemas.openxmlformats.org/officeDocument/2006/relationships/image" Target="../media/image284.png"/><Relationship Id="rId64" Type="http://schemas.openxmlformats.org/officeDocument/2006/relationships/image" Target="../media/image288.png"/><Relationship Id="rId69" Type="http://schemas.openxmlformats.org/officeDocument/2006/relationships/customXml" Target="../ink/ink245.xml"/><Relationship Id="rId77" Type="http://schemas.openxmlformats.org/officeDocument/2006/relationships/customXml" Target="../ink/ink249.xml"/><Relationship Id="rId100" Type="http://schemas.openxmlformats.org/officeDocument/2006/relationships/image" Target="../media/image306.png"/><Relationship Id="rId8" Type="http://schemas.openxmlformats.org/officeDocument/2006/relationships/image" Target="../media/image260.png"/><Relationship Id="rId51" Type="http://schemas.openxmlformats.org/officeDocument/2006/relationships/customXml" Target="../ink/ink236.xml"/><Relationship Id="rId72" Type="http://schemas.openxmlformats.org/officeDocument/2006/relationships/image" Target="../media/image292.png"/><Relationship Id="rId80" Type="http://schemas.openxmlformats.org/officeDocument/2006/relationships/image" Target="../media/image296.png"/><Relationship Id="rId85" Type="http://schemas.openxmlformats.org/officeDocument/2006/relationships/customXml" Target="../ink/ink253.xml"/><Relationship Id="rId93" Type="http://schemas.openxmlformats.org/officeDocument/2006/relationships/customXml" Target="../ink/ink257.xml"/><Relationship Id="rId98" Type="http://schemas.openxmlformats.org/officeDocument/2006/relationships/image" Target="../media/image305.png"/><Relationship Id="rId3" Type="http://schemas.openxmlformats.org/officeDocument/2006/relationships/image" Target="../media/image22.svg"/><Relationship Id="rId12" Type="http://schemas.openxmlformats.org/officeDocument/2006/relationships/image" Target="../media/image262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38" Type="http://schemas.openxmlformats.org/officeDocument/2006/relationships/image" Target="../media/image275.png"/><Relationship Id="rId46" Type="http://schemas.openxmlformats.org/officeDocument/2006/relationships/image" Target="../media/image279.png"/><Relationship Id="rId59" Type="http://schemas.openxmlformats.org/officeDocument/2006/relationships/customXml" Target="../ink/ink240.xml"/><Relationship Id="rId67" Type="http://schemas.openxmlformats.org/officeDocument/2006/relationships/customXml" Target="../ink/ink244.xml"/><Relationship Id="rId20" Type="http://schemas.openxmlformats.org/officeDocument/2006/relationships/image" Target="../media/image266.png"/><Relationship Id="rId41" Type="http://schemas.openxmlformats.org/officeDocument/2006/relationships/customXml" Target="../ink/ink231.xml"/><Relationship Id="rId54" Type="http://schemas.openxmlformats.org/officeDocument/2006/relationships/image" Target="../media/image283.png"/><Relationship Id="rId62" Type="http://schemas.openxmlformats.org/officeDocument/2006/relationships/image" Target="../media/image287.png"/><Relationship Id="rId70" Type="http://schemas.openxmlformats.org/officeDocument/2006/relationships/image" Target="../media/image291.png"/><Relationship Id="rId75" Type="http://schemas.openxmlformats.org/officeDocument/2006/relationships/customXml" Target="../ink/ink248.xml"/><Relationship Id="rId83" Type="http://schemas.openxmlformats.org/officeDocument/2006/relationships/customXml" Target="../ink/ink252.xml"/><Relationship Id="rId88" Type="http://schemas.openxmlformats.org/officeDocument/2006/relationships/image" Target="../media/image300.png"/><Relationship Id="rId91" Type="http://schemas.openxmlformats.org/officeDocument/2006/relationships/customXml" Target="../ink/ink256.xml"/><Relationship Id="rId96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270.png"/><Relationship Id="rId36" Type="http://schemas.openxmlformats.org/officeDocument/2006/relationships/image" Target="../media/image274.png"/><Relationship Id="rId49" Type="http://schemas.openxmlformats.org/officeDocument/2006/relationships/customXml" Target="../ink/ink235.xml"/><Relationship Id="rId57" Type="http://schemas.openxmlformats.org/officeDocument/2006/relationships/customXml" Target="../ink/ink239.xml"/><Relationship Id="rId10" Type="http://schemas.openxmlformats.org/officeDocument/2006/relationships/image" Target="../media/image261.png"/><Relationship Id="rId31" Type="http://schemas.openxmlformats.org/officeDocument/2006/relationships/customXml" Target="../ink/ink226.xml"/><Relationship Id="rId44" Type="http://schemas.openxmlformats.org/officeDocument/2006/relationships/image" Target="../media/image278.png"/><Relationship Id="rId52" Type="http://schemas.openxmlformats.org/officeDocument/2006/relationships/image" Target="../media/image282.png"/><Relationship Id="rId60" Type="http://schemas.openxmlformats.org/officeDocument/2006/relationships/image" Target="../media/image286.png"/><Relationship Id="rId65" Type="http://schemas.openxmlformats.org/officeDocument/2006/relationships/customXml" Target="../ink/ink243.xml"/><Relationship Id="rId73" Type="http://schemas.openxmlformats.org/officeDocument/2006/relationships/customXml" Target="../ink/ink247.xml"/><Relationship Id="rId78" Type="http://schemas.openxmlformats.org/officeDocument/2006/relationships/image" Target="../media/image295.png"/><Relationship Id="rId81" Type="http://schemas.openxmlformats.org/officeDocument/2006/relationships/customXml" Target="../ink/ink251.xml"/><Relationship Id="rId86" Type="http://schemas.openxmlformats.org/officeDocument/2006/relationships/image" Target="../media/image299.png"/><Relationship Id="rId94" Type="http://schemas.openxmlformats.org/officeDocument/2006/relationships/image" Target="../media/image303.png"/><Relationship Id="rId99" Type="http://schemas.openxmlformats.org/officeDocument/2006/relationships/customXml" Target="../ink/ink260.xml"/><Relationship Id="rId101" Type="http://schemas.openxmlformats.org/officeDocument/2006/relationships/customXml" Target="../ink/ink261.xml"/><Relationship Id="rId4" Type="http://schemas.openxmlformats.org/officeDocument/2006/relationships/image" Target="../media/image46.tmp"/><Relationship Id="rId9" Type="http://schemas.openxmlformats.org/officeDocument/2006/relationships/customXml" Target="../ink/ink215.xml"/><Relationship Id="rId13" Type="http://schemas.openxmlformats.org/officeDocument/2006/relationships/customXml" Target="../ink/ink217.xml"/><Relationship Id="rId18" Type="http://schemas.openxmlformats.org/officeDocument/2006/relationships/image" Target="../media/image265.png"/><Relationship Id="rId39" Type="http://schemas.openxmlformats.org/officeDocument/2006/relationships/customXml" Target="../ink/ink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1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모두의 딥러닝 </a:t>
            </a:r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</a:t>
            </a:r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5029207" y="3591072"/>
            <a:ext cx="21335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Softmax</a:t>
            </a:r>
            <a:r>
              <a:rPr lang="en-US" altLang="ko-KR" sz="16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Classification</a:t>
            </a:r>
            <a:endParaRPr lang="ko-KR" altLang="en-US" sz="16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99AF-3908-4C45-A396-A180D0F85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F5D554-4F21-4606-B78D-0576D1C8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245" y="795528"/>
            <a:ext cx="925510" cy="9255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F42C25E-D96B-42A9-92C6-A0374A67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245" y="5136962"/>
            <a:ext cx="925510" cy="92551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01F974C-8DD7-47A2-8C2F-2C54B98BD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350" y="4177937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DB5DC-6984-4FDE-B64E-BD10AA2E52A4}"/>
              </a:ext>
            </a:extLst>
          </p:cNvPr>
          <p:cNvSpPr txBox="1"/>
          <p:nvPr/>
        </p:nvSpPr>
        <p:spPr>
          <a:xfrm>
            <a:off x="7068196" y="318277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51FFDE86-1DCC-4C42-A0E6-CE4A8FC2C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9350" y="1422765"/>
            <a:ext cx="1257300" cy="1257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1CEBBDA7-762F-47B9-847D-D2D5F1FE0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4896" y="2215897"/>
            <a:ext cx="2426208" cy="2426208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6656676-1FC5-4EDA-96CD-F8432ED88EDB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E63C1423-21BE-4B3F-B055-623004659C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1687" y="-8542"/>
            <a:ext cx="428625" cy="876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33A0A0-CDF4-4D75-8B7F-99439348BC73}"/>
              </a:ext>
            </a:extLst>
          </p:cNvPr>
          <p:cNvGrpSpPr/>
          <p:nvPr/>
        </p:nvGrpSpPr>
        <p:grpSpPr>
          <a:xfrm>
            <a:off x="7068195" y="2319727"/>
            <a:ext cx="492443" cy="501587"/>
            <a:chOff x="7068195" y="1691107"/>
            <a:chExt cx="492443" cy="50158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0D43A74-14A0-42C7-AE9B-D2526645FC2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CC1392-5358-4C1E-89CE-D8F3BE536055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2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1020B80B-D60B-4C38-86B6-0CC6E8B7C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53" y="645217"/>
            <a:ext cx="6969450" cy="53835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A7052FE-FD8B-4B6F-AB76-F68CBFCB9F1E}"/>
              </a:ext>
            </a:extLst>
          </p:cNvPr>
          <p:cNvGrpSpPr/>
          <p:nvPr/>
        </p:nvGrpSpPr>
        <p:grpSpPr>
          <a:xfrm>
            <a:off x="277383" y="3399594"/>
            <a:ext cx="2763720" cy="1173600"/>
            <a:chOff x="277383" y="3399594"/>
            <a:chExt cx="2763720" cy="11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A9079E3-9FBB-4E3D-A7A2-DC12201A4F63}"/>
                    </a:ext>
                  </a:extLst>
                </p14:cNvPr>
                <p14:cNvContentPartPr/>
                <p14:nvPr/>
              </p14:nvContentPartPr>
              <p14:xfrm>
                <a:off x="277383" y="3399594"/>
                <a:ext cx="2540160" cy="11664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A9079E3-9FBB-4E3D-A7A2-DC12201A4F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383" y="3381954"/>
                  <a:ext cx="2575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EED20C2-D6C9-42D2-9B6A-B2DADF38FAD0}"/>
                    </a:ext>
                  </a:extLst>
                </p14:cNvPr>
                <p14:cNvContentPartPr/>
                <p14:nvPr/>
              </p14:nvContentPartPr>
              <p14:xfrm>
                <a:off x="331023" y="3426234"/>
                <a:ext cx="249840" cy="3693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EED20C2-D6C9-42D2-9B6A-B2DADF38FA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3383" y="3408234"/>
                  <a:ext cx="285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70F9E6A-3C1E-48AF-AFC8-CDCC6B183534}"/>
                    </a:ext>
                  </a:extLst>
                </p14:cNvPr>
                <p14:cNvContentPartPr/>
                <p14:nvPr/>
              </p14:nvContentPartPr>
              <p14:xfrm>
                <a:off x="555663" y="3615594"/>
                <a:ext cx="79200" cy="2682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70F9E6A-3C1E-48AF-AFC8-CDCC6B1835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7663" y="3597954"/>
                  <a:ext cx="114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C79650A7-9ED3-4F76-AFA1-BA409251973B}"/>
                    </a:ext>
                  </a:extLst>
                </p14:cNvPr>
                <p14:cNvContentPartPr/>
                <p14:nvPr/>
              </p14:nvContentPartPr>
              <p14:xfrm>
                <a:off x="789663" y="3656274"/>
                <a:ext cx="120600" cy="129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C79650A7-9ED3-4F76-AFA1-BA40925197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2023" y="3638274"/>
                  <a:ext cx="156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54818465-5E4C-4A3D-96DB-E6CF65F843FB}"/>
                    </a:ext>
                  </a:extLst>
                </p14:cNvPr>
                <p14:cNvContentPartPr/>
                <p14:nvPr/>
              </p14:nvContentPartPr>
              <p14:xfrm>
                <a:off x="827463" y="3670314"/>
                <a:ext cx="116640" cy="925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54818465-5E4C-4A3D-96DB-E6CF65F843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823" y="3652314"/>
                  <a:ext cx="152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044BCA5-344D-45B1-889B-D2E7F7D0D494}"/>
                    </a:ext>
                  </a:extLst>
                </p14:cNvPr>
                <p14:cNvContentPartPr/>
                <p14:nvPr/>
              </p14:nvContentPartPr>
              <p14:xfrm>
                <a:off x="771663" y="3797754"/>
                <a:ext cx="206280" cy="1652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044BCA5-344D-45B1-889B-D2E7F7D0D4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4023" y="3780114"/>
                  <a:ext cx="241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742E8B8-57F8-46D2-A893-7736DE73A9B1}"/>
                    </a:ext>
                  </a:extLst>
                </p14:cNvPr>
                <p14:cNvContentPartPr/>
                <p14:nvPr/>
              </p14:nvContentPartPr>
              <p14:xfrm>
                <a:off x="1029423" y="3707034"/>
                <a:ext cx="79200" cy="1738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742E8B8-57F8-46D2-A893-7736DE73A9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1783" y="3689394"/>
                  <a:ext cx="114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8B92B89-F7E6-4ED2-903A-9C927D997793}"/>
                    </a:ext>
                  </a:extLst>
                </p14:cNvPr>
                <p14:cNvContentPartPr/>
                <p14:nvPr/>
              </p14:nvContentPartPr>
              <p14:xfrm>
                <a:off x="1168023" y="3677874"/>
                <a:ext cx="32400" cy="1857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8B92B89-F7E6-4ED2-903A-9C927D9977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50023" y="3659874"/>
                  <a:ext cx="6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1A862DA-7DFE-474D-918E-0B25EC1D14AB}"/>
                    </a:ext>
                  </a:extLst>
                </p14:cNvPr>
                <p14:cNvContentPartPr/>
                <p14:nvPr/>
              </p14:nvContentPartPr>
              <p14:xfrm>
                <a:off x="1210863" y="3664554"/>
                <a:ext cx="107640" cy="2224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1A862DA-7DFE-474D-918E-0B25EC1D14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2863" y="3646554"/>
                  <a:ext cx="143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CF34849-551C-4BAA-83D5-9517B113C07C}"/>
                    </a:ext>
                  </a:extLst>
                </p14:cNvPr>
                <p14:cNvContentPartPr/>
                <p14:nvPr/>
              </p14:nvContentPartPr>
              <p14:xfrm>
                <a:off x="1350183" y="3670314"/>
                <a:ext cx="90360" cy="1411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CF34849-551C-4BAA-83D5-9517B113C07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32183" y="3652674"/>
                  <a:ext cx="126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1032B92-4CC8-4084-9DAD-6DF14DFB0D26}"/>
                    </a:ext>
                  </a:extLst>
                </p14:cNvPr>
                <p14:cNvContentPartPr/>
                <p14:nvPr/>
              </p14:nvContentPartPr>
              <p14:xfrm>
                <a:off x="1343343" y="3662754"/>
                <a:ext cx="204120" cy="3175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1032B92-4CC8-4084-9DAD-6DF14DFB0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25703" y="3644754"/>
                  <a:ext cx="239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6709C9C-111B-4C01-AA33-31C4AE4BBB6B}"/>
                    </a:ext>
                  </a:extLst>
                </p14:cNvPr>
                <p14:cNvContentPartPr/>
                <p14:nvPr/>
              </p14:nvContentPartPr>
              <p14:xfrm>
                <a:off x="1727103" y="3616674"/>
                <a:ext cx="16920" cy="910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6709C9C-111B-4C01-AA33-31C4AE4BBB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09103" y="3598674"/>
                  <a:ext cx="52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C9C79B3-0FF9-4A5C-AF4B-0BB3419406F4}"/>
                    </a:ext>
                  </a:extLst>
                </p14:cNvPr>
                <p14:cNvContentPartPr/>
                <p14:nvPr/>
              </p14:nvContentPartPr>
              <p14:xfrm>
                <a:off x="1622703" y="3714594"/>
                <a:ext cx="166320" cy="11088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C9C79B3-0FF9-4A5C-AF4B-0BB3419406F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05063" y="3696954"/>
                  <a:ext cx="201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7DE170E-A6CC-45D0-A53B-229BF0933378}"/>
                    </a:ext>
                  </a:extLst>
                </p14:cNvPr>
                <p14:cNvContentPartPr/>
                <p14:nvPr/>
              </p14:nvContentPartPr>
              <p14:xfrm>
                <a:off x="1682463" y="3823674"/>
                <a:ext cx="20520" cy="1245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7DE170E-A6CC-45D0-A53B-229BF09333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64463" y="3806034"/>
                  <a:ext cx="5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F5B451C-674D-4A90-85BB-36CA05EAE402}"/>
                    </a:ext>
                  </a:extLst>
                </p14:cNvPr>
                <p14:cNvContentPartPr/>
                <p14:nvPr/>
              </p14:nvContentPartPr>
              <p14:xfrm>
                <a:off x="1654023" y="3671034"/>
                <a:ext cx="239400" cy="2631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F5B451C-674D-4A90-85BB-36CA05EAE4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36023" y="3653394"/>
                  <a:ext cx="275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34015A6-FF7B-428A-802E-0E48A9F65508}"/>
                    </a:ext>
                  </a:extLst>
                </p14:cNvPr>
                <p14:cNvContentPartPr/>
                <p14:nvPr/>
              </p14:nvContentPartPr>
              <p14:xfrm>
                <a:off x="1788303" y="3792354"/>
                <a:ext cx="182160" cy="2188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34015A6-FF7B-428A-802E-0E48A9F6550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70303" y="3774354"/>
                  <a:ext cx="217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827211B9-9BFB-4AF2-89C5-F3FB2D453304}"/>
                    </a:ext>
                  </a:extLst>
                </p14:cNvPr>
                <p14:cNvContentPartPr/>
                <p14:nvPr/>
              </p14:nvContentPartPr>
              <p14:xfrm>
                <a:off x="2005383" y="3674994"/>
                <a:ext cx="147960" cy="16452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827211B9-9BFB-4AF2-89C5-F3FB2D45330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87383" y="3656994"/>
                  <a:ext cx="183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EE1CE68-278C-4E54-B3A4-BCFB03433EFF}"/>
                    </a:ext>
                  </a:extLst>
                </p14:cNvPr>
                <p14:cNvContentPartPr/>
                <p14:nvPr/>
              </p14:nvContentPartPr>
              <p14:xfrm>
                <a:off x="1968663" y="3857154"/>
                <a:ext cx="215640" cy="619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EE1CE68-278C-4E54-B3A4-BCFB03433E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50663" y="3839514"/>
                  <a:ext cx="251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CEEEBC8-3397-4756-9F5D-2D7881679A41}"/>
                    </a:ext>
                  </a:extLst>
                </p14:cNvPr>
                <p14:cNvContentPartPr/>
                <p14:nvPr/>
              </p14:nvContentPartPr>
              <p14:xfrm>
                <a:off x="2051103" y="3885234"/>
                <a:ext cx="110880" cy="9792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CEEEBC8-3397-4756-9F5D-2D7881679A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3103" y="3867234"/>
                  <a:ext cx="146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45CE2D3-FF85-457E-B59D-6073A9F19704}"/>
                    </a:ext>
                  </a:extLst>
                </p14:cNvPr>
                <p14:cNvContentPartPr/>
                <p14:nvPr/>
              </p14:nvContentPartPr>
              <p14:xfrm>
                <a:off x="2028063" y="3978474"/>
                <a:ext cx="205200" cy="1126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45CE2D3-FF85-457E-B59D-6073A9F1970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10423" y="3960834"/>
                  <a:ext cx="240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30BFC25-5342-44AF-B0CC-CBA13214D380}"/>
                    </a:ext>
                  </a:extLst>
                </p14:cNvPr>
                <p14:cNvContentPartPr/>
                <p14:nvPr/>
              </p14:nvContentPartPr>
              <p14:xfrm>
                <a:off x="2213463" y="3702354"/>
                <a:ext cx="130680" cy="15948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30BFC25-5342-44AF-B0CC-CBA13214D3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95463" y="3684354"/>
                  <a:ext cx="166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9FEF2113-CA9A-49DE-B217-D3CE1FDD3B9D}"/>
                    </a:ext>
                  </a:extLst>
                </p14:cNvPr>
                <p14:cNvContentPartPr/>
                <p14:nvPr/>
              </p14:nvContentPartPr>
              <p14:xfrm>
                <a:off x="2244063" y="3659514"/>
                <a:ext cx="126720" cy="1681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9FEF2113-CA9A-49DE-B217-D3CE1FDD3B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26063" y="3641514"/>
                  <a:ext cx="162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B58DF1C-CAFD-40F0-BCCE-D574D2BF21CD}"/>
                    </a:ext>
                  </a:extLst>
                </p14:cNvPr>
                <p14:cNvContentPartPr/>
                <p14:nvPr/>
              </p14:nvContentPartPr>
              <p14:xfrm>
                <a:off x="2194743" y="3891714"/>
                <a:ext cx="208080" cy="1278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B58DF1C-CAFD-40F0-BCCE-D574D2BF21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76743" y="3874074"/>
                  <a:ext cx="243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2F58B74-D30E-48F0-9AFC-B22FA5C26AA3}"/>
                    </a:ext>
                  </a:extLst>
                </p14:cNvPr>
                <p14:cNvContentPartPr/>
                <p14:nvPr/>
              </p14:nvContentPartPr>
              <p14:xfrm>
                <a:off x="2260983" y="3980634"/>
                <a:ext cx="175320" cy="1022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2F58B74-D30E-48F0-9AFC-B22FA5C26AA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43343" y="3962994"/>
                  <a:ext cx="210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353BC6D9-6500-44D5-A81D-70E255357C4A}"/>
                    </a:ext>
                  </a:extLst>
                </p14:cNvPr>
                <p14:cNvContentPartPr/>
                <p14:nvPr/>
              </p14:nvContentPartPr>
              <p14:xfrm>
                <a:off x="2406783" y="3734754"/>
                <a:ext cx="140400" cy="17388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353BC6D9-6500-44D5-A81D-70E255357C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88783" y="3717114"/>
                  <a:ext cx="176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46B7684-6EC7-4FC2-A2A8-287FCDE377C5}"/>
                    </a:ext>
                  </a:extLst>
                </p14:cNvPr>
                <p14:cNvContentPartPr/>
                <p14:nvPr/>
              </p14:nvContentPartPr>
              <p14:xfrm>
                <a:off x="2397423" y="3781194"/>
                <a:ext cx="159120" cy="1472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46B7684-6EC7-4FC2-A2A8-287FCDE377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79423" y="3763194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3F1835E4-316D-42AB-B49A-7494E623BA7D}"/>
                    </a:ext>
                  </a:extLst>
                </p14:cNvPr>
                <p14:cNvContentPartPr/>
                <p14:nvPr/>
              </p14:nvContentPartPr>
              <p14:xfrm>
                <a:off x="2434143" y="3910434"/>
                <a:ext cx="225360" cy="1296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3F1835E4-316D-42AB-B49A-7494E623BA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16503" y="3892434"/>
                  <a:ext cx="26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CB71DCC1-A4B6-4253-96B3-487149FB5C3C}"/>
                    </a:ext>
                  </a:extLst>
                </p14:cNvPr>
                <p14:cNvContentPartPr/>
                <p14:nvPr/>
              </p14:nvContentPartPr>
              <p14:xfrm>
                <a:off x="2563743" y="3759594"/>
                <a:ext cx="146160" cy="1594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CB71DCC1-A4B6-4253-96B3-487149FB5C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45743" y="3741594"/>
                  <a:ext cx="181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D9AE02D1-8432-492E-B91A-A7770CB48E4B}"/>
                    </a:ext>
                  </a:extLst>
                </p14:cNvPr>
                <p14:cNvContentPartPr/>
                <p14:nvPr/>
              </p14:nvContentPartPr>
              <p14:xfrm>
                <a:off x="2786943" y="3714594"/>
                <a:ext cx="140400" cy="2689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D9AE02D1-8432-492E-B91A-A7770CB48E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8943" y="3696954"/>
                  <a:ext cx="176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1B24784A-6BCB-484C-92C4-2E633AA1AFDC}"/>
                    </a:ext>
                  </a:extLst>
                </p14:cNvPr>
                <p14:cNvContentPartPr/>
                <p14:nvPr/>
              </p14:nvContentPartPr>
              <p14:xfrm>
                <a:off x="796143" y="4230114"/>
                <a:ext cx="74880" cy="1314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1B24784A-6BCB-484C-92C4-2E633AA1AF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503" y="4212114"/>
                  <a:ext cx="110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D5E081FA-A89E-443E-A3B7-CEEEF06740C9}"/>
                    </a:ext>
                  </a:extLst>
                </p14:cNvPr>
                <p14:cNvContentPartPr/>
                <p14:nvPr/>
              </p14:nvContentPartPr>
              <p14:xfrm>
                <a:off x="901263" y="4141914"/>
                <a:ext cx="160560" cy="2494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D5E081FA-A89E-443E-A3B7-CEEEF06740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3623" y="4123914"/>
                  <a:ext cx="196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A0259322-9B8A-402A-A61E-29E81C9F913C}"/>
                    </a:ext>
                  </a:extLst>
                </p14:cNvPr>
                <p14:cNvContentPartPr/>
                <p14:nvPr/>
              </p14:nvContentPartPr>
              <p14:xfrm>
                <a:off x="912783" y="4407594"/>
                <a:ext cx="209160" cy="16560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A0259322-9B8A-402A-A61E-29E81C9F91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5143" y="4389954"/>
                  <a:ext cx="244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8ADA1D6-791B-4499-A638-30C6C51813B5}"/>
                    </a:ext>
                  </a:extLst>
                </p14:cNvPr>
                <p14:cNvContentPartPr/>
                <p14:nvPr/>
              </p14:nvContentPartPr>
              <p14:xfrm>
                <a:off x="1153623" y="4288794"/>
                <a:ext cx="60480" cy="1576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8ADA1D6-791B-4499-A638-30C6C51813B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5983" y="4270794"/>
                  <a:ext cx="96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9148D25-133F-47F5-A157-2873053B8060}"/>
                    </a:ext>
                  </a:extLst>
                </p14:cNvPr>
                <p14:cNvContentPartPr/>
                <p14:nvPr/>
              </p14:nvContentPartPr>
              <p14:xfrm>
                <a:off x="1156503" y="4258554"/>
                <a:ext cx="118440" cy="16092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9148D25-133F-47F5-A157-2873053B806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38503" y="4240554"/>
                  <a:ext cx="15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98371DB-17AC-460E-91C4-BE26D42F0EBA}"/>
                    </a:ext>
                  </a:extLst>
                </p14:cNvPr>
                <p14:cNvContentPartPr/>
                <p14:nvPr/>
              </p14:nvContentPartPr>
              <p14:xfrm>
                <a:off x="1324983" y="4220034"/>
                <a:ext cx="121320" cy="2138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98371DB-17AC-460E-91C4-BE26D42F0E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06983" y="4202034"/>
                  <a:ext cx="156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9FBFC5DC-1B6D-436D-BEEF-F099DA73370A}"/>
                    </a:ext>
                  </a:extLst>
                </p14:cNvPr>
                <p14:cNvContentPartPr/>
                <p14:nvPr/>
              </p14:nvContentPartPr>
              <p14:xfrm>
                <a:off x="1452783" y="4251714"/>
                <a:ext cx="158040" cy="2142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9FBFC5DC-1B6D-436D-BEEF-F099DA73370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34783" y="4234074"/>
                  <a:ext cx="193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F34715DC-4EE9-427E-87AC-783B84C8E2A9}"/>
                    </a:ext>
                  </a:extLst>
                </p14:cNvPr>
                <p14:cNvContentPartPr/>
                <p14:nvPr/>
              </p14:nvContentPartPr>
              <p14:xfrm>
                <a:off x="1601823" y="4358274"/>
                <a:ext cx="182520" cy="450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F34715DC-4EE9-427E-87AC-783B84C8E2A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84183" y="4340634"/>
                  <a:ext cx="218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F613D95-2336-4F4C-B48C-B0A2BE460D95}"/>
                    </a:ext>
                  </a:extLst>
                </p14:cNvPr>
                <p14:cNvContentPartPr/>
                <p14:nvPr/>
              </p14:nvContentPartPr>
              <p14:xfrm>
                <a:off x="1927263" y="4252434"/>
                <a:ext cx="124920" cy="2520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F613D95-2336-4F4C-B48C-B0A2BE460D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9263" y="4234794"/>
                  <a:ext cx="160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7E9332F7-49D0-4026-93D4-E1BAE121FCBF}"/>
                    </a:ext>
                  </a:extLst>
                </p14:cNvPr>
                <p14:cNvContentPartPr/>
                <p14:nvPr/>
              </p14:nvContentPartPr>
              <p14:xfrm>
                <a:off x="2062623" y="4225794"/>
                <a:ext cx="10440" cy="2379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7E9332F7-49D0-4026-93D4-E1BAE121FCB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44623" y="4207794"/>
                  <a:ext cx="46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DE1BB976-4C1B-4633-8C6F-6A20280508E4}"/>
                    </a:ext>
                  </a:extLst>
                </p14:cNvPr>
                <p14:cNvContentPartPr/>
                <p14:nvPr/>
              </p14:nvContentPartPr>
              <p14:xfrm>
                <a:off x="1971543" y="4233714"/>
                <a:ext cx="227160" cy="23688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DE1BB976-4C1B-4633-8C6F-6A20280508E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53903" y="4215714"/>
                  <a:ext cx="262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64D0D5BC-154A-4DAA-9E7C-D53F1BABDD11}"/>
                    </a:ext>
                  </a:extLst>
                </p14:cNvPr>
                <p14:cNvContentPartPr/>
                <p14:nvPr/>
              </p14:nvContentPartPr>
              <p14:xfrm>
                <a:off x="2270703" y="4221474"/>
                <a:ext cx="32400" cy="17424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64D0D5BC-154A-4DAA-9E7C-D53F1BABDD1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53063" y="4203834"/>
                  <a:ext cx="68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BE2F3B9D-1F1B-42DC-B48D-8B30DF6C8C47}"/>
                    </a:ext>
                  </a:extLst>
                </p14:cNvPr>
                <p14:cNvContentPartPr/>
                <p14:nvPr/>
              </p14:nvContentPartPr>
              <p14:xfrm>
                <a:off x="2248743" y="4257834"/>
                <a:ext cx="253800" cy="14148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BE2F3B9D-1F1B-42DC-B48D-8B30DF6C8C4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31103" y="4239834"/>
                  <a:ext cx="289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A792B413-3DB9-48C7-AB39-C0545534F7D3}"/>
                    </a:ext>
                  </a:extLst>
                </p14:cNvPr>
                <p14:cNvContentPartPr/>
                <p14:nvPr/>
              </p14:nvContentPartPr>
              <p14:xfrm>
                <a:off x="2326143" y="4365834"/>
                <a:ext cx="178200" cy="1648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A792B413-3DB9-48C7-AB39-C0545534F7D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08143" y="4348194"/>
                  <a:ext cx="213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E4A3AA3A-9821-42A6-822D-5264B11061C2}"/>
                    </a:ext>
                  </a:extLst>
                </p14:cNvPr>
                <p14:cNvContentPartPr/>
                <p14:nvPr/>
              </p14:nvContentPartPr>
              <p14:xfrm>
                <a:off x="2509743" y="4179714"/>
                <a:ext cx="12600" cy="10692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E4A3AA3A-9821-42A6-822D-5264B11061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92103" y="4161714"/>
                  <a:ext cx="48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11616BD4-1664-4C6E-8C86-4F47A0B29438}"/>
                    </a:ext>
                  </a:extLst>
                </p14:cNvPr>
                <p14:cNvContentPartPr/>
                <p14:nvPr/>
              </p14:nvContentPartPr>
              <p14:xfrm>
                <a:off x="2455383" y="4181154"/>
                <a:ext cx="218880" cy="2732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11616BD4-1664-4C6E-8C86-4F47A0B2943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37383" y="4163514"/>
                  <a:ext cx="254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8D511CA7-73A2-4535-8148-82E548BDBCAB}"/>
                    </a:ext>
                  </a:extLst>
                </p14:cNvPr>
                <p14:cNvContentPartPr/>
                <p14:nvPr/>
              </p14:nvContentPartPr>
              <p14:xfrm>
                <a:off x="2596863" y="4358634"/>
                <a:ext cx="160200" cy="1800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8D511CA7-73A2-4535-8148-82E548BDBC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79223" y="4340994"/>
                  <a:ext cx="195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088D646-40C9-4134-AC5B-4E1ADA23CCEF}"/>
                    </a:ext>
                  </a:extLst>
                </p14:cNvPr>
                <p14:cNvContentPartPr/>
                <p14:nvPr/>
              </p14:nvContentPartPr>
              <p14:xfrm>
                <a:off x="2798463" y="4259634"/>
                <a:ext cx="96840" cy="18036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088D646-40C9-4134-AC5B-4E1ADA23CCE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80823" y="4241994"/>
                  <a:ext cx="132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97CD32D-184F-4719-8635-1FAED2205F8C}"/>
                    </a:ext>
                  </a:extLst>
                </p14:cNvPr>
                <p14:cNvContentPartPr/>
                <p14:nvPr/>
              </p14:nvContentPartPr>
              <p14:xfrm>
                <a:off x="2866503" y="4176474"/>
                <a:ext cx="174600" cy="3610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97CD32D-184F-4719-8635-1FAED2205F8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48863" y="4158474"/>
                  <a:ext cx="210240" cy="39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216FE321-551C-443B-ADCA-88624BD44D5C}"/>
                  </a:ext>
                </a:extLst>
              </p14:cNvPr>
              <p14:cNvContentPartPr/>
              <p14:nvPr/>
            </p14:nvContentPartPr>
            <p14:xfrm>
              <a:off x="5912823" y="1162194"/>
              <a:ext cx="879840" cy="14220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216FE321-551C-443B-ADCA-88624BD44D5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94823" y="1144194"/>
                <a:ext cx="91548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F8E92E69-FA98-46EA-B986-8183C22282F7}"/>
              </a:ext>
            </a:extLst>
          </p:cNvPr>
          <p:cNvGrpSpPr/>
          <p:nvPr/>
        </p:nvGrpSpPr>
        <p:grpSpPr>
          <a:xfrm>
            <a:off x="4537983" y="2958594"/>
            <a:ext cx="7331760" cy="2077560"/>
            <a:chOff x="4537983" y="2958594"/>
            <a:chExt cx="7331760" cy="20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53F2E92D-48AE-4EC9-B487-735D5E7410E9}"/>
                    </a:ext>
                  </a:extLst>
                </p14:cNvPr>
                <p14:cNvContentPartPr/>
                <p14:nvPr/>
              </p14:nvContentPartPr>
              <p14:xfrm>
                <a:off x="4570023" y="4949034"/>
                <a:ext cx="6348600" cy="871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53F2E92D-48AE-4EC9-B487-735D5E7410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52383" y="4931394"/>
                  <a:ext cx="6384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EC68DE7-B75C-4FED-A912-9D5192086668}"/>
                    </a:ext>
                  </a:extLst>
                </p14:cNvPr>
                <p14:cNvContentPartPr/>
                <p14:nvPr/>
              </p14:nvContentPartPr>
              <p14:xfrm>
                <a:off x="4537983" y="3555834"/>
                <a:ext cx="4273560" cy="123948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EC68DE7-B75C-4FED-A912-9D519208666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20343" y="3538194"/>
                  <a:ext cx="4309200" cy="12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B3FBCA38-FC4E-44EE-9A68-460A43877647}"/>
                    </a:ext>
                  </a:extLst>
                </p14:cNvPr>
                <p14:cNvContentPartPr/>
                <p14:nvPr/>
              </p14:nvContentPartPr>
              <p14:xfrm>
                <a:off x="6281103" y="3518034"/>
                <a:ext cx="4313880" cy="113112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B3FBCA38-FC4E-44EE-9A68-460A438776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63463" y="3500394"/>
                  <a:ext cx="434952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45E80965-7F08-40A5-AC07-5DBC21B234FF}"/>
                    </a:ext>
                  </a:extLst>
                </p14:cNvPr>
                <p14:cNvContentPartPr/>
                <p14:nvPr/>
              </p14:nvContentPartPr>
              <p14:xfrm>
                <a:off x="6757023" y="3741594"/>
                <a:ext cx="5112720" cy="106200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45E80965-7F08-40A5-AC07-5DBC21B234F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39023" y="3723594"/>
                  <a:ext cx="514836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B2DB120C-3EEE-41A0-A47C-54910B54874F}"/>
                    </a:ext>
                  </a:extLst>
                </p14:cNvPr>
                <p14:cNvContentPartPr/>
                <p14:nvPr/>
              </p14:nvContentPartPr>
              <p14:xfrm>
                <a:off x="7864743" y="2958594"/>
                <a:ext cx="208080" cy="22536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B2DB120C-3EEE-41A0-A47C-54910B54874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47103" y="2940954"/>
                  <a:ext cx="243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DD49C807-3A2F-4856-BAAB-F397F3FD17F4}"/>
                    </a:ext>
                  </a:extLst>
                </p14:cNvPr>
                <p14:cNvContentPartPr/>
                <p14:nvPr/>
              </p14:nvContentPartPr>
              <p14:xfrm>
                <a:off x="7895703" y="3102234"/>
                <a:ext cx="196560" cy="1278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DD49C807-3A2F-4856-BAAB-F397F3FD17F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78063" y="3084234"/>
                  <a:ext cx="232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599ED6DC-47B7-465D-AB05-60ECD8E5EA87}"/>
                    </a:ext>
                  </a:extLst>
                </p14:cNvPr>
                <p14:cNvContentPartPr/>
                <p14:nvPr/>
              </p14:nvContentPartPr>
              <p14:xfrm>
                <a:off x="8198823" y="3179274"/>
                <a:ext cx="30240" cy="1908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599ED6DC-47B7-465D-AB05-60ECD8E5EA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81183" y="3161634"/>
                  <a:ext cx="65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80B9A261-445F-4503-B6DA-AA4F17D71CB0}"/>
                    </a:ext>
                  </a:extLst>
                </p14:cNvPr>
                <p14:cNvContentPartPr/>
                <p14:nvPr/>
              </p14:nvContentPartPr>
              <p14:xfrm>
                <a:off x="9729903" y="3240474"/>
                <a:ext cx="237960" cy="2800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80B9A261-445F-4503-B6DA-AA4F17D71CB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12263" y="3222834"/>
                  <a:ext cx="27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89F9FE32-9FE8-45B8-B4AB-444456F14E48}"/>
                    </a:ext>
                  </a:extLst>
                </p14:cNvPr>
                <p14:cNvContentPartPr/>
                <p14:nvPr/>
              </p14:nvContentPartPr>
              <p14:xfrm>
                <a:off x="9857703" y="3399954"/>
                <a:ext cx="109440" cy="15804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89F9FE32-9FE8-45B8-B4AB-444456F14E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40063" y="3382314"/>
                  <a:ext cx="145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53F3CF8-1A12-42C7-8B5A-F83571FC6B6A}"/>
                    </a:ext>
                  </a:extLst>
                </p14:cNvPr>
                <p14:cNvContentPartPr/>
                <p14:nvPr/>
              </p14:nvContentPartPr>
              <p14:xfrm>
                <a:off x="10052463" y="3503994"/>
                <a:ext cx="181800" cy="14148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53F3CF8-1A12-42C7-8B5A-F83571FC6B6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34463" y="3485994"/>
                  <a:ext cx="217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A29D544-DB85-4B10-ACDF-867001E741C7}"/>
              </a:ext>
            </a:extLst>
          </p:cNvPr>
          <p:cNvGrpSpPr/>
          <p:nvPr/>
        </p:nvGrpSpPr>
        <p:grpSpPr>
          <a:xfrm>
            <a:off x="5733903" y="3212394"/>
            <a:ext cx="148680" cy="335160"/>
            <a:chOff x="5733903" y="3212394"/>
            <a:chExt cx="14868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854E14E-DC10-448D-AF60-70B00F84C073}"/>
                    </a:ext>
                  </a:extLst>
                </p14:cNvPr>
                <p14:cNvContentPartPr/>
                <p14:nvPr/>
              </p14:nvContentPartPr>
              <p14:xfrm>
                <a:off x="5733903" y="3212394"/>
                <a:ext cx="44280" cy="33516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854E14E-DC10-448D-AF60-70B00F84C0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16263" y="3194394"/>
                  <a:ext cx="79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0A141088-293C-4439-AD63-5AF0E4FA778A}"/>
                    </a:ext>
                  </a:extLst>
                </p14:cNvPr>
                <p14:cNvContentPartPr/>
                <p14:nvPr/>
              </p14:nvContentPartPr>
              <p14:xfrm>
                <a:off x="5749743" y="3220674"/>
                <a:ext cx="132840" cy="14364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0A141088-293C-4439-AD63-5AF0E4FA778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31743" y="3203034"/>
                  <a:ext cx="16848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20F62FD-DD93-4B14-8502-6D896CEED73F}"/>
              </a:ext>
            </a:extLst>
          </p:cNvPr>
          <p:cNvGrpSpPr/>
          <p:nvPr/>
        </p:nvGrpSpPr>
        <p:grpSpPr>
          <a:xfrm>
            <a:off x="6978423" y="3363954"/>
            <a:ext cx="962640" cy="2294640"/>
            <a:chOff x="6978423" y="3363954"/>
            <a:chExt cx="962640" cy="22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B38DDE78-3847-4977-AFC9-0FB652FE128B}"/>
                    </a:ext>
                  </a:extLst>
                </p14:cNvPr>
                <p14:cNvContentPartPr/>
                <p14:nvPr/>
              </p14:nvContentPartPr>
              <p14:xfrm>
                <a:off x="6978423" y="4138674"/>
                <a:ext cx="63720" cy="12549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B38DDE78-3847-4977-AFC9-0FB652FE128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60783" y="4120674"/>
                  <a:ext cx="9936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C98F0552-2A25-4A7A-B1F9-26B73707531F}"/>
                    </a:ext>
                  </a:extLst>
                </p14:cNvPr>
                <p14:cNvContentPartPr/>
                <p14:nvPr/>
              </p14:nvContentPartPr>
              <p14:xfrm>
                <a:off x="6996423" y="4895034"/>
                <a:ext cx="90000" cy="1166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C98F0552-2A25-4A7A-B1F9-26B73707531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78783" y="4877394"/>
                  <a:ext cx="12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B49D207F-9149-41B2-AB20-51EB87D310F5}"/>
                    </a:ext>
                  </a:extLst>
                </p14:cNvPr>
                <p14:cNvContentPartPr/>
                <p14:nvPr/>
              </p14:nvContentPartPr>
              <p14:xfrm>
                <a:off x="7011183" y="4729794"/>
                <a:ext cx="61920" cy="11448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B49D207F-9149-41B2-AB20-51EB87D310F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93183" y="4711794"/>
                  <a:ext cx="97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DAE87872-4275-4D09-A27D-54DA35F47452}"/>
                    </a:ext>
                  </a:extLst>
                </p14:cNvPr>
                <p14:cNvContentPartPr/>
                <p14:nvPr/>
              </p14:nvContentPartPr>
              <p14:xfrm>
                <a:off x="6980583" y="4278714"/>
                <a:ext cx="64440" cy="9828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DAE87872-4275-4D09-A27D-54DA35F4745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62943" y="4261074"/>
                  <a:ext cx="100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403829F7-FCE0-42D5-B5D1-5F5B77B46F81}"/>
                    </a:ext>
                  </a:extLst>
                </p14:cNvPr>
                <p14:cNvContentPartPr/>
                <p14:nvPr/>
              </p14:nvContentPartPr>
              <p14:xfrm>
                <a:off x="7826943" y="3363954"/>
                <a:ext cx="62640" cy="229464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403829F7-FCE0-42D5-B5D1-5F5B77B46F8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08943" y="3346314"/>
                  <a:ext cx="98280" cy="23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86F36FFF-80FA-4F7B-853A-752F0B67ED73}"/>
                    </a:ext>
                  </a:extLst>
                </p14:cNvPr>
                <p14:cNvContentPartPr/>
                <p14:nvPr/>
              </p14:nvContentPartPr>
              <p14:xfrm>
                <a:off x="7851783" y="4884594"/>
                <a:ext cx="89280" cy="11844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86F36FFF-80FA-4F7B-853A-752F0B67ED7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34143" y="4866594"/>
                  <a:ext cx="124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7537723-3968-41BC-AE91-322499AD42AC}"/>
                    </a:ext>
                  </a:extLst>
                </p14:cNvPr>
                <p14:cNvContentPartPr/>
                <p14:nvPr/>
              </p14:nvContentPartPr>
              <p14:xfrm>
                <a:off x="7834863" y="4613514"/>
                <a:ext cx="79920" cy="9468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7537723-3968-41BC-AE91-322499AD42A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17223" y="4595514"/>
                  <a:ext cx="11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9C4C1B7E-CFB9-458F-AC63-FFF538AE7B25}"/>
                    </a:ext>
                  </a:extLst>
                </p14:cNvPr>
                <p14:cNvContentPartPr/>
                <p14:nvPr/>
              </p14:nvContentPartPr>
              <p14:xfrm>
                <a:off x="7810023" y="3572034"/>
                <a:ext cx="86400" cy="10368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9C4C1B7E-CFB9-458F-AC63-FFF538AE7B2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92023" y="3554034"/>
                  <a:ext cx="12204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54E19902-A46F-404B-A87D-F3D7D47127F8}"/>
                  </a:ext>
                </a:extLst>
              </p14:cNvPr>
              <p14:cNvContentPartPr/>
              <p14:nvPr/>
            </p14:nvContentPartPr>
            <p14:xfrm>
              <a:off x="8251743" y="712914"/>
              <a:ext cx="313920" cy="396720"/>
            </p14:xfrm>
          </p:contentPart>
        </mc:Choice>
        <mc:Fallback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54E19902-A46F-404B-A87D-F3D7D47127F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233743" y="694914"/>
                <a:ext cx="34956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029B985B-073A-4DAF-BCB9-CD0B343B32B0}"/>
              </a:ext>
            </a:extLst>
          </p:cNvPr>
          <p:cNvGrpSpPr/>
          <p:nvPr/>
        </p:nvGrpSpPr>
        <p:grpSpPr>
          <a:xfrm>
            <a:off x="7939623" y="1306554"/>
            <a:ext cx="3164400" cy="566640"/>
            <a:chOff x="7939623" y="1306554"/>
            <a:chExt cx="316440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4F1C300B-CA01-4A33-BBD5-A559FA63F852}"/>
                    </a:ext>
                  </a:extLst>
                </p14:cNvPr>
                <p14:cNvContentPartPr/>
                <p14:nvPr/>
              </p14:nvContentPartPr>
              <p14:xfrm>
                <a:off x="7939623" y="1408794"/>
                <a:ext cx="187920" cy="25596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4F1C300B-CA01-4A33-BBD5-A559FA63F85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21983" y="1390794"/>
                  <a:ext cx="223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B597497D-FACA-446C-927A-0B9856760CAF}"/>
                    </a:ext>
                  </a:extLst>
                </p14:cNvPr>
                <p14:cNvContentPartPr/>
                <p14:nvPr/>
              </p14:nvContentPartPr>
              <p14:xfrm>
                <a:off x="8134743" y="1358394"/>
                <a:ext cx="62640" cy="29088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B597497D-FACA-446C-927A-0B9856760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16743" y="1340754"/>
                  <a:ext cx="98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76F3C8AD-0CC7-49DD-97AD-15F352D60A90}"/>
                    </a:ext>
                  </a:extLst>
                </p14:cNvPr>
                <p14:cNvContentPartPr/>
                <p14:nvPr/>
              </p14:nvContentPartPr>
              <p14:xfrm>
                <a:off x="8326263" y="1381074"/>
                <a:ext cx="91800" cy="31068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76F3C8AD-0CC7-49DD-97AD-15F352D60A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08623" y="1363074"/>
                  <a:ext cx="127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80D467F8-390B-4058-B6AA-D93D6E91338F}"/>
                    </a:ext>
                  </a:extLst>
                </p14:cNvPr>
                <p14:cNvContentPartPr/>
                <p14:nvPr/>
              </p14:nvContentPartPr>
              <p14:xfrm>
                <a:off x="8472783" y="1428234"/>
                <a:ext cx="37800" cy="25740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80D467F8-390B-4058-B6AA-D93D6E9133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55143" y="1410234"/>
                  <a:ext cx="73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73852923-36B0-4C8A-8259-7BD6A9AEC221}"/>
                    </a:ext>
                  </a:extLst>
                </p14:cNvPr>
                <p14:cNvContentPartPr/>
                <p14:nvPr/>
              </p14:nvContentPartPr>
              <p14:xfrm>
                <a:off x="8503383" y="1417794"/>
                <a:ext cx="77400" cy="14472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73852923-36B0-4C8A-8259-7BD6A9AEC2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85383" y="1400154"/>
                  <a:ext cx="113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3F558BBF-BF26-4BB7-9910-F513270CE574}"/>
                    </a:ext>
                  </a:extLst>
                </p14:cNvPr>
                <p14:cNvContentPartPr/>
                <p14:nvPr/>
              </p14:nvContentPartPr>
              <p14:xfrm>
                <a:off x="8666463" y="1623714"/>
                <a:ext cx="21600" cy="9936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3F558BBF-BF26-4BB7-9910-F513270CE57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48823" y="1605714"/>
                  <a:ext cx="57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D91BC5D7-2C7C-4839-813A-0BB1E2550310}"/>
                    </a:ext>
                  </a:extLst>
                </p14:cNvPr>
                <p14:cNvContentPartPr/>
                <p14:nvPr/>
              </p14:nvContentPartPr>
              <p14:xfrm>
                <a:off x="8770863" y="1426434"/>
                <a:ext cx="168480" cy="20340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D91BC5D7-2C7C-4839-813A-0BB1E255031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52863" y="1408794"/>
                  <a:ext cx="204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FE5B343B-A171-46BA-9E46-B0DE9969EAAF}"/>
                    </a:ext>
                  </a:extLst>
                </p14:cNvPr>
                <p14:cNvContentPartPr/>
                <p14:nvPr/>
              </p14:nvContentPartPr>
              <p14:xfrm>
                <a:off x="9046263" y="1550634"/>
                <a:ext cx="21240" cy="15480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FE5B343B-A171-46BA-9E46-B0DE9969EAA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028263" y="1532634"/>
                  <a:ext cx="56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B7C43BE7-3FBA-4CDE-B4ED-BDBCC8676D51}"/>
                    </a:ext>
                  </a:extLst>
                </p14:cNvPr>
                <p14:cNvContentPartPr/>
                <p14:nvPr/>
              </p14:nvContentPartPr>
              <p14:xfrm>
                <a:off x="9103143" y="1306554"/>
                <a:ext cx="152640" cy="40572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B7C43BE7-3FBA-4CDE-B4ED-BDBCC8676D5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85503" y="1288554"/>
                  <a:ext cx="188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7CE74579-54BC-4E68-9E7C-6A921EB4466D}"/>
                    </a:ext>
                  </a:extLst>
                </p14:cNvPr>
                <p14:cNvContentPartPr/>
                <p14:nvPr/>
              </p14:nvContentPartPr>
              <p14:xfrm>
                <a:off x="9728463" y="1355154"/>
                <a:ext cx="31320" cy="3218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7CE74579-54BC-4E68-9E7C-6A921EB4466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10823" y="1337154"/>
                  <a:ext cx="66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4C8C49A8-6723-4EC4-B367-2A764A4B4C87}"/>
                    </a:ext>
                  </a:extLst>
                </p14:cNvPr>
                <p14:cNvContentPartPr/>
                <p14:nvPr/>
              </p14:nvContentPartPr>
              <p14:xfrm>
                <a:off x="9768783" y="1490874"/>
                <a:ext cx="124560" cy="6228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4C8C49A8-6723-4EC4-B367-2A764A4B4C8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750783" y="1473234"/>
                  <a:ext cx="160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91F1735A-E567-4179-8E88-4F2D0028DF45}"/>
                    </a:ext>
                  </a:extLst>
                </p14:cNvPr>
                <p14:cNvContentPartPr/>
                <p14:nvPr/>
              </p14:nvContentPartPr>
              <p14:xfrm>
                <a:off x="9903063" y="1367754"/>
                <a:ext cx="217440" cy="3585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91F1735A-E567-4179-8E88-4F2D0028DF4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85423" y="1349754"/>
                  <a:ext cx="2530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B53EEA87-ECA3-4E03-9FEC-8EDD1E4D010A}"/>
                    </a:ext>
                  </a:extLst>
                </p14:cNvPr>
                <p14:cNvContentPartPr/>
                <p14:nvPr/>
              </p14:nvContentPartPr>
              <p14:xfrm>
                <a:off x="10265223" y="1414554"/>
                <a:ext cx="8640" cy="34416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B53EEA87-ECA3-4E03-9FEC-8EDD1E4D010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247223" y="1396914"/>
                  <a:ext cx="44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E5753E62-41EF-49E6-9537-5FB8D25F16DD}"/>
                    </a:ext>
                  </a:extLst>
                </p14:cNvPr>
                <p14:cNvContentPartPr/>
                <p14:nvPr/>
              </p14:nvContentPartPr>
              <p14:xfrm>
                <a:off x="10264503" y="1410594"/>
                <a:ext cx="76680" cy="13680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E5753E62-41EF-49E6-9537-5FB8D25F16D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246863" y="1392954"/>
                  <a:ext cx="112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2FD2F29B-5D9C-490E-B6C3-FCBB73D48CFB}"/>
                    </a:ext>
                  </a:extLst>
                </p14:cNvPr>
                <p14:cNvContentPartPr/>
                <p14:nvPr/>
              </p14:nvContentPartPr>
              <p14:xfrm>
                <a:off x="10444143" y="1683114"/>
                <a:ext cx="39960" cy="9360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2FD2F29B-5D9C-490E-B6C3-FCBB73D48CF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26503" y="1665474"/>
                  <a:ext cx="75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774D79B-7BC0-49E0-97D1-402949BC226D}"/>
                    </a:ext>
                  </a:extLst>
                </p14:cNvPr>
                <p14:cNvContentPartPr/>
                <p14:nvPr/>
              </p14:nvContentPartPr>
              <p14:xfrm>
                <a:off x="10556823" y="1477194"/>
                <a:ext cx="169920" cy="22860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774D79B-7BC0-49E0-97D1-402949BC226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538823" y="1459194"/>
                  <a:ext cx="205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D4866022-CE5B-4FD3-82EE-3F795EE84125}"/>
                    </a:ext>
                  </a:extLst>
                </p14:cNvPr>
                <p14:cNvContentPartPr/>
                <p14:nvPr/>
              </p14:nvContentPartPr>
              <p14:xfrm>
                <a:off x="10658343" y="1641354"/>
                <a:ext cx="96840" cy="8748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D4866022-CE5B-4FD3-82EE-3F795EE8412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40343" y="1623354"/>
                  <a:ext cx="132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488A3600-5776-4EF0-9A5E-0985A435A099}"/>
                    </a:ext>
                  </a:extLst>
                </p14:cNvPr>
                <p14:cNvContentPartPr/>
                <p14:nvPr/>
              </p14:nvContentPartPr>
              <p14:xfrm>
                <a:off x="10821783" y="1619394"/>
                <a:ext cx="144000" cy="11700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488A3600-5776-4EF0-9A5E-0985A435A09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04143" y="1601394"/>
                  <a:ext cx="179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B04377B1-ABB7-4F21-B22B-E3C6D5D3C3F6}"/>
                    </a:ext>
                  </a:extLst>
                </p14:cNvPr>
                <p14:cNvContentPartPr/>
                <p14:nvPr/>
              </p14:nvContentPartPr>
              <p14:xfrm>
                <a:off x="11014023" y="1324914"/>
                <a:ext cx="90000" cy="54828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B04377B1-ABB7-4F21-B22B-E3C6D5D3C3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996383" y="1306914"/>
                  <a:ext cx="1256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319C81FD-DEB3-4788-A140-3F4652DF1587}"/>
                    </a:ext>
                  </a:extLst>
                </p14:cNvPr>
                <p14:cNvContentPartPr/>
                <p14:nvPr/>
              </p14:nvContentPartPr>
              <p14:xfrm>
                <a:off x="9355863" y="1314114"/>
                <a:ext cx="210960" cy="40284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319C81FD-DEB3-4788-A140-3F4652DF158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338223" y="1296114"/>
                  <a:ext cx="24660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AE18FC00-B3C5-42F7-BAF5-568E5C46F1F9}"/>
              </a:ext>
            </a:extLst>
          </p:cNvPr>
          <p:cNvGrpSpPr/>
          <p:nvPr/>
        </p:nvGrpSpPr>
        <p:grpSpPr>
          <a:xfrm>
            <a:off x="925383" y="4688034"/>
            <a:ext cx="1895400" cy="468360"/>
            <a:chOff x="925383" y="4688034"/>
            <a:chExt cx="189540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E5F5273-1314-419C-AC60-60ED4377EA66}"/>
                    </a:ext>
                  </a:extLst>
                </p14:cNvPr>
                <p14:cNvContentPartPr/>
                <p14:nvPr/>
              </p14:nvContentPartPr>
              <p14:xfrm>
                <a:off x="2327943" y="4729434"/>
                <a:ext cx="38160" cy="10872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E5F5273-1314-419C-AC60-60ED4377EA6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309943" y="4711434"/>
                  <a:ext cx="73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617DC019-27AC-46CF-BAC1-5BB9F6F73C1F}"/>
                    </a:ext>
                  </a:extLst>
                </p14:cNvPr>
                <p14:cNvContentPartPr/>
                <p14:nvPr/>
              </p14:nvContentPartPr>
              <p14:xfrm>
                <a:off x="2318583" y="4767594"/>
                <a:ext cx="116640" cy="2160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617DC019-27AC-46CF-BAC1-5BB9F6F73C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00583" y="4749954"/>
                  <a:ext cx="152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D85E45AC-8B81-4771-A1E4-CECC69A50475}"/>
                    </a:ext>
                  </a:extLst>
                </p14:cNvPr>
                <p14:cNvContentPartPr/>
                <p14:nvPr/>
              </p14:nvContentPartPr>
              <p14:xfrm>
                <a:off x="2246943" y="4867674"/>
                <a:ext cx="267840" cy="1580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D85E45AC-8B81-4771-A1E4-CECC69A5047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28943" y="4850034"/>
                  <a:ext cx="303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237C0615-8858-4F63-9CA9-D1EBF9A9BDAF}"/>
                    </a:ext>
                  </a:extLst>
                </p14:cNvPr>
                <p14:cNvContentPartPr/>
                <p14:nvPr/>
              </p14:nvContentPartPr>
              <p14:xfrm>
                <a:off x="2596143" y="4688034"/>
                <a:ext cx="16200" cy="12636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237C0615-8858-4F63-9CA9-D1EBF9A9BDA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78503" y="4670394"/>
                  <a:ext cx="51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60E2A03E-000F-4544-AF2A-CEB520DE63FC}"/>
                    </a:ext>
                  </a:extLst>
                </p14:cNvPr>
                <p14:cNvContentPartPr/>
                <p14:nvPr/>
              </p14:nvContentPartPr>
              <p14:xfrm>
                <a:off x="2528463" y="4780194"/>
                <a:ext cx="204120" cy="14652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60E2A03E-000F-4544-AF2A-CEB520DE63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10463" y="4762554"/>
                  <a:ext cx="239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379358CE-877F-4203-A87A-5CCE743A48E6}"/>
                    </a:ext>
                  </a:extLst>
                </p14:cNvPr>
                <p14:cNvContentPartPr/>
                <p14:nvPr/>
              </p14:nvContentPartPr>
              <p14:xfrm>
                <a:off x="2798103" y="4690194"/>
                <a:ext cx="22680" cy="35424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379358CE-877F-4203-A87A-5CCE743A48E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80463" y="4672194"/>
                  <a:ext cx="583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B42BEB73-8AFA-4B8D-B76E-41A62753ECC0}"/>
                    </a:ext>
                  </a:extLst>
                </p14:cNvPr>
                <p14:cNvContentPartPr/>
                <p14:nvPr/>
              </p14:nvContentPartPr>
              <p14:xfrm>
                <a:off x="925383" y="4825194"/>
                <a:ext cx="80280" cy="13968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B42BEB73-8AFA-4B8D-B76E-41A62753ECC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7743" y="4807194"/>
                  <a:ext cx="11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6A25D17E-90BF-4762-A171-95CD8E908AF6}"/>
                    </a:ext>
                  </a:extLst>
                </p14:cNvPr>
                <p14:cNvContentPartPr/>
                <p14:nvPr/>
              </p14:nvContentPartPr>
              <p14:xfrm>
                <a:off x="1132743" y="4723314"/>
                <a:ext cx="24480" cy="23436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6A25D17E-90BF-4762-A171-95CD8E908A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15103" y="4705674"/>
                  <a:ext cx="60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58450365-EC64-4BB8-8A7A-6AB006A75BA0}"/>
                    </a:ext>
                  </a:extLst>
                </p14:cNvPr>
                <p14:cNvContentPartPr/>
                <p14:nvPr/>
              </p14:nvContentPartPr>
              <p14:xfrm>
                <a:off x="1027983" y="4819434"/>
                <a:ext cx="217800" cy="33516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58450365-EC64-4BB8-8A7A-6AB006A75B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09983" y="4801794"/>
                  <a:ext cx="253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50CA4CA8-89CB-48B9-9FA4-D4E128ACFED5}"/>
                    </a:ext>
                  </a:extLst>
                </p14:cNvPr>
                <p14:cNvContentPartPr/>
                <p14:nvPr/>
              </p14:nvContentPartPr>
              <p14:xfrm>
                <a:off x="1351623" y="4761114"/>
                <a:ext cx="31680" cy="20412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50CA4CA8-89CB-48B9-9FA4-D4E128ACFED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33623" y="4743474"/>
                  <a:ext cx="67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BE348D16-D648-469B-875E-A879719AB1EB}"/>
                    </a:ext>
                  </a:extLst>
                </p14:cNvPr>
                <p14:cNvContentPartPr/>
                <p14:nvPr/>
              </p14:nvContentPartPr>
              <p14:xfrm>
                <a:off x="1328223" y="4842474"/>
                <a:ext cx="221760" cy="19332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BE348D16-D648-469B-875E-A879719AB1E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10583" y="4824834"/>
                  <a:ext cx="257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42923071-2EAA-4F74-9D9A-24D9DB93AE95}"/>
                    </a:ext>
                  </a:extLst>
                </p14:cNvPr>
                <p14:cNvContentPartPr/>
                <p14:nvPr/>
              </p14:nvContentPartPr>
              <p14:xfrm>
                <a:off x="1494183" y="5006994"/>
                <a:ext cx="56160" cy="1191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42923071-2EAA-4F74-9D9A-24D9DB93AE9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76183" y="4989354"/>
                  <a:ext cx="91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A0050958-385F-4BCF-A071-CA83830A7574}"/>
                    </a:ext>
                  </a:extLst>
                </p14:cNvPr>
                <p14:cNvContentPartPr/>
                <p14:nvPr/>
              </p14:nvContentPartPr>
              <p14:xfrm>
                <a:off x="1645023" y="4773714"/>
                <a:ext cx="148320" cy="20340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A0050958-385F-4BCF-A071-CA83830A75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27383" y="4756074"/>
                  <a:ext cx="183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4A26AD9C-0EEE-4F89-92BB-95819414BA31}"/>
                    </a:ext>
                  </a:extLst>
                </p14:cNvPr>
                <p14:cNvContentPartPr/>
                <p14:nvPr/>
              </p14:nvContentPartPr>
              <p14:xfrm>
                <a:off x="1677063" y="5014194"/>
                <a:ext cx="241200" cy="14220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4A26AD9C-0EEE-4F89-92BB-95819414BA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659423" y="4996554"/>
                  <a:ext cx="276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F6D92E28-A7F4-42CC-91BD-73384274F411}"/>
                    </a:ext>
                  </a:extLst>
                </p14:cNvPr>
                <p14:cNvContentPartPr/>
                <p14:nvPr/>
              </p14:nvContentPartPr>
              <p14:xfrm>
                <a:off x="1909983" y="4773714"/>
                <a:ext cx="133920" cy="13392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F6D92E28-A7F4-42CC-91BD-73384274F41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891983" y="4756074"/>
                  <a:ext cx="169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FDD03B1A-A79D-4C0F-90B0-4B3177F08200}"/>
                    </a:ext>
                  </a:extLst>
                </p14:cNvPr>
                <p14:cNvContentPartPr/>
                <p14:nvPr/>
              </p14:nvContentPartPr>
              <p14:xfrm>
                <a:off x="1917543" y="4939314"/>
                <a:ext cx="241200" cy="17100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FDD03B1A-A79D-4C0F-90B0-4B3177F0820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9543" y="4921314"/>
                  <a:ext cx="2768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49BD6B8E-93B4-4C02-A237-63CB898D7D62}"/>
              </a:ext>
            </a:extLst>
          </p:cNvPr>
          <p:cNvGrpSpPr/>
          <p:nvPr/>
        </p:nvGrpSpPr>
        <p:grpSpPr>
          <a:xfrm>
            <a:off x="3473103" y="5609634"/>
            <a:ext cx="7153560" cy="545040"/>
            <a:chOff x="3473103" y="5609634"/>
            <a:chExt cx="715356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9E8D282F-0603-4755-A895-5F2E5C9BCD52}"/>
                    </a:ext>
                  </a:extLst>
                </p14:cNvPr>
                <p14:cNvContentPartPr/>
                <p14:nvPr/>
              </p14:nvContentPartPr>
              <p14:xfrm>
                <a:off x="3473103" y="5780634"/>
                <a:ext cx="264960" cy="5940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9E8D282F-0603-4755-A895-5F2E5C9BCD5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55103" y="5762634"/>
                  <a:ext cx="300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32EC853F-AD74-45B8-B7A5-02B2C835B073}"/>
                    </a:ext>
                  </a:extLst>
                </p14:cNvPr>
                <p14:cNvContentPartPr/>
                <p14:nvPr/>
              </p14:nvContentPartPr>
              <p14:xfrm>
                <a:off x="3496863" y="5965314"/>
                <a:ext cx="185760" cy="3852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32EC853F-AD74-45B8-B7A5-02B2C835B07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478863" y="5947674"/>
                  <a:ext cx="221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464D7FD1-D34A-4B8F-B10C-0A00C8944ECC}"/>
                    </a:ext>
                  </a:extLst>
                </p14:cNvPr>
                <p14:cNvContentPartPr/>
                <p14:nvPr/>
              </p14:nvContentPartPr>
              <p14:xfrm>
                <a:off x="3637623" y="5609634"/>
                <a:ext cx="169200" cy="54504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464D7FD1-D34A-4B8F-B10C-0A00C8944EC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19983" y="5591634"/>
                  <a:ext cx="2048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EC8F1008-0167-47E2-8C36-BCBD058888C3}"/>
                    </a:ext>
                  </a:extLst>
                </p14:cNvPr>
                <p14:cNvContentPartPr/>
                <p14:nvPr/>
              </p14:nvContentPartPr>
              <p14:xfrm>
                <a:off x="3966663" y="5620074"/>
                <a:ext cx="329400" cy="40032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EC8F1008-0167-47E2-8C36-BCBD058888C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48663" y="5602074"/>
                  <a:ext cx="365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E13E2E09-DC73-42FB-ACDF-07CCC9C5AB37}"/>
                    </a:ext>
                  </a:extLst>
                </p14:cNvPr>
                <p14:cNvContentPartPr/>
                <p14:nvPr/>
              </p14:nvContentPartPr>
              <p14:xfrm>
                <a:off x="4294983" y="5839674"/>
                <a:ext cx="103320" cy="1573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E13E2E09-DC73-42FB-ACDF-07CCC9C5AB3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277343" y="5821674"/>
                  <a:ext cx="138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AB64FAAB-BE49-4AE0-843F-609B6E24E4D7}"/>
                    </a:ext>
                  </a:extLst>
                </p14:cNvPr>
                <p14:cNvContentPartPr/>
                <p14:nvPr/>
              </p14:nvContentPartPr>
              <p14:xfrm>
                <a:off x="4421343" y="5838594"/>
                <a:ext cx="116280" cy="18252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AB64FAAB-BE49-4AE0-843F-609B6E24E4D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03703" y="5820954"/>
                  <a:ext cx="151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2DB53B4E-9C18-454D-8019-8DBDCFCC9700}"/>
                    </a:ext>
                  </a:extLst>
                </p14:cNvPr>
                <p14:cNvContentPartPr/>
                <p14:nvPr/>
              </p14:nvContentPartPr>
              <p14:xfrm>
                <a:off x="4566423" y="5806914"/>
                <a:ext cx="79920" cy="21168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2DB53B4E-9C18-454D-8019-8DBDCFCC970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548783" y="5788914"/>
                  <a:ext cx="115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27DCA97A-D11B-464C-BE96-4C2C2ED25AB5}"/>
                    </a:ext>
                  </a:extLst>
                </p14:cNvPr>
                <p14:cNvContentPartPr/>
                <p14:nvPr/>
              </p14:nvContentPartPr>
              <p14:xfrm>
                <a:off x="4812303" y="5666514"/>
                <a:ext cx="172800" cy="27684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27DCA97A-D11B-464C-BE96-4C2C2ED25AB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94303" y="5648514"/>
                  <a:ext cx="208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C88A19BC-779C-4E47-896E-C47376789667}"/>
                    </a:ext>
                  </a:extLst>
                </p14:cNvPr>
                <p14:cNvContentPartPr/>
                <p14:nvPr/>
              </p14:nvContentPartPr>
              <p14:xfrm>
                <a:off x="4822743" y="5805114"/>
                <a:ext cx="137160" cy="5508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C88A19BC-779C-4E47-896E-C4737678966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804743" y="5787114"/>
                  <a:ext cx="172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9AB80D24-3004-46FC-9BDE-45EAF5180797}"/>
                    </a:ext>
                  </a:extLst>
                </p14:cNvPr>
                <p14:cNvContentPartPr/>
                <p14:nvPr/>
              </p14:nvContentPartPr>
              <p14:xfrm>
                <a:off x="5033343" y="5796834"/>
                <a:ext cx="120240" cy="15552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9AB80D24-3004-46FC-9BDE-45EAF518079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015343" y="5778834"/>
                  <a:ext cx="155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27334E82-A6B0-46B2-B04C-1CC76F32B6D6}"/>
                    </a:ext>
                  </a:extLst>
                </p14:cNvPr>
                <p14:cNvContentPartPr/>
                <p14:nvPr/>
              </p14:nvContentPartPr>
              <p14:xfrm>
                <a:off x="5165103" y="5715474"/>
                <a:ext cx="143640" cy="5652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27334E82-A6B0-46B2-B04C-1CC76F32B6D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47103" y="5697474"/>
                  <a:ext cx="179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F8CD64F0-A30E-492D-9C28-A45576A104DD}"/>
                    </a:ext>
                  </a:extLst>
                </p14:cNvPr>
                <p14:cNvContentPartPr/>
                <p14:nvPr/>
              </p14:nvContentPartPr>
              <p14:xfrm>
                <a:off x="5213343" y="5663274"/>
                <a:ext cx="261000" cy="22896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F8CD64F0-A30E-492D-9C28-A45576A104D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95703" y="5645634"/>
                  <a:ext cx="296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F11AF3E8-7766-456B-9D8F-F2F6166E246C}"/>
                    </a:ext>
                  </a:extLst>
                </p14:cNvPr>
                <p14:cNvContentPartPr/>
                <p14:nvPr/>
              </p14:nvContentPartPr>
              <p14:xfrm>
                <a:off x="5455263" y="5716554"/>
                <a:ext cx="105120" cy="19656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F11AF3E8-7766-456B-9D8F-F2F6166E246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437623" y="5698554"/>
                  <a:ext cx="140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ADF1A156-F849-4E9E-B11E-00EF509937DD}"/>
                    </a:ext>
                  </a:extLst>
                </p14:cNvPr>
                <p14:cNvContentPartPr/>
                <p14:nvPr/>
              </p14:nvContentPartPr>
              <p14:xfrm>
                <a:off x="5601063" y="5710074"/>
                <a:ext cx="107280" cy="23940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ADF1A156-F849-4E9E-B11E-00EF509937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83423" y="5692434"/>
                  <a:ext cx="142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07CCF901-6A77-48AF-A67B-6BC525025FDE}"/>
                    </a:ext>
                  </a:extLst>
                </p14:cNvPr>
                <p14:cNvContentPartPr/>
                <p14:nvPr/>
              </p14:nvContentPartPr>
              <p14:xfrm>
                <a:off x="5731023" y="5716194"/>
                <a:ext cx="63000" cy="9144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07CCF901-6A77-48AF-A67B-6BC525025FD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13383" y="5698554"/>
                  <a:ext cx="98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CC635A21-EF82-4718-884B-327E8EDD29A9}"/>
                    </a:ext>
                  </a:extLst>
                </p14:cNvPr>
                <p14:cNvContentPartPr/>
                <p14:nvPr/>
              </p14:nvContentPartPr>
              <p14:xfrm>
                <a:off x="5702943" y="5681634"/>
                <a:ext cx="146520" cy="34020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CC635A21-EF82-4718-884B-327E8EDD29A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84943" y="5663994"/>
                  <a:ext cx="182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0824CCEE-4BB5-4DF7-ACDF-5EA183ABDAA1}"/>
                    </a:ext>
                  </a:extLst>
                </p14:cNvPr>
                <p14:cNvContentPartPr/>
                <p14:nvPr/>
              </p14:nvContentPartPr>
              <p14:xfrm>
                <a:off x="5851623" y="5658954"/>
                <a:ext cx="159120" cy="16488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0824CCEE-4BB5-4DF7-ACDF-5EA183ABDAA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33623" y="5641314"/>
                  <a:ext cx="194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84F16F26-EE8D-4512-83F9-F93A5675E04F}"/>
                    </a:ext>
                  </a:extLst>
                </p14:cNvPr>
                <p14:cNvContentPartPr/>
                <p14:nvPr/>
              </p14:nvContentPartPr>
              <p14:xfrm>
                <a:off x="6058623" y="5636274"/>
                <a:ext cx="193320" cy="22932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84F16F26-EE8D-4512-83F9-F93A5675E04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040983" y="5618634"/>
                  <a:ext cx="228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C5C448CA-749E-4409-8778-D4D1D6D9FD6D}"/>
                    </a:ext>
                  </a:extLst>
                </p14:cNvPr>
                <p14:cNvContentPartPr/>
                <p14:nvPr/>
              </p14:nvContentPartPr>
              <p14:xfrm>
                <a:off x="6460023" y="5644914"/>
                <a:ext cx="113760" cy="19764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C5C448CA-749E-4409-8778-D4D1D6D9FD6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42383" y="5626914"/>
                  <a:ext cx="149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0097F11C-05A5-4F7D-B2AA-1B0D795851D4}"/>
                    </a:ext>
                  </a:extLst>
                </p14:cNvPr>
                <p14:cNvContentPartPr/>
                <p14:nvPr/>
              </p14:nvContentPartPr>
              <p14:xfrm>
                <a:off x="6545343" y="5649234"/>
                <a:ext cx="160560" cy="17964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0097F11C-05A5-4F7D-B2AA-1B0D795851D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27703" y="5631234"/>
                  <a:ext cx="196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D12A43E-05BF-4A4C-8AD6-3712562F3714}"/>
                    </a:ext>
                  </a:extLst>
                </p14:cNvPr>
                <p14:cNvContentPartPr/>
                <p14:nvPr/>
              </p14:nvContentPartPr>
              <p14:xfrm>
                <a:off x="6697263" y="5735994"/>
                <a:ext cx="89280" cy="1836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D12A43E-05BF-4A4C-8AD6-3712562F371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79623" y="5717994"/>
                  <a:ext cx="124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ACFA7659-0E10-478E-B132-CA3F2C394F09}"/>
                    </a:ext>
                  </a:extLst>
                </p14:cNvPr>
                <p14:cNvContentPartPr/>
                <p14:nvPr/>
              </p14:nvContentPartPr>
              <p14:xfrm>
                <a:off x="6579903" y="5700354"/>
                <a:ext cx="291960" cy="2941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ACFA7659-0E10-478E-B132-CA3F2C394F0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561903" y="5682354"/>
                  <a:ext cx="3276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067A8A9B-D559-4A34-A010-3FD1BE9C5A93}"/>
                    </a:ext>
                  </a:extLst>
                </p14:cNvPr>
                <p14:cNvContentPartPr/>
                <p14:nvPr/>
              </p14:nvContentPartPr>
              <p14:xfrm>
                <a:off x="6737583" y="5832114"/>
                <a:ext cx="154080" cy="4320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067A8A9B-D559-4A34-A010-3FD1BE9C5A9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19943" y="5814114"/>
                  <a:ext cx="189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5EADA1AF-29C9-4857-AC78-A7D65A20D6C0}"/>
                    </a:ext>
                  </a:extLst>
                </p14:cNvPr>
                <p14:cNvContentPartPr/>
                <p14:nvPr/>
              </p14:nvContentPartPr>
              <p14:xfrm>
                <a:off x="6762063" y="5680914"/>
                <a:ext cx="295920" cy="32976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5EADA1AF-29C9-4857-AC78-A7D65A20D6C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44063" y="5662914"/>
                  <a:ext cx="331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12F61EA8-15D7-4E1D-99B1-B9AD1CC09B95}"/>
                    </a:ext>
                  </a:extLst>
                </p14:cNvPr>
                <p14:cNvContentPartPr/>
                <p14:nvPr/>
              </p14:nvContentPartPr>
              <p14:xfrm>
                <a:off x="7006143" y="5747514"/>
                <a:ext cx="141120" cy="3528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12F61EA8-15D7-4E1D-99B1-B9AD1CC09B9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988503" y="5729874"/>
                  <a:ext cx="176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1AE31B79-7C56-4B48-BEE4-BB2607571293}"/>
                    </a:ext>
                  </a:extLst>
                </p14:cNvPr>
                <p14:cNvContentPartPr/>
                <p14:nvPr/>
              </p14:nvContentPartPr>
              <p14:xfrm>
                <a:off x="6902823" y="5875674"/>
                <a:ext cx="309240" cy="16056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1AE31B79-7C56-4B48-BEE4-BB260757129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85183" y="5857674"/>
                  <a:ext cx="344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41A9460D-7AA6-47BE-9BF0-B0835D426DE8}"/>
                    </a:ext>
                  </a:extLst>
                </p14:cNvPr>
                <p14:cNvContentPartPr/>
                <p14:nvPr/>
              </p14:nvContentPartPr>
              <p14:xfrm>
                <a:off x="7226823" y="5698554"/>
                <a:ext cx="155520" cy="21780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41A9460D-7AA6-47BE-9BF0-B0835D426D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209183" y="5680914"/>
                  <a:ext cx="191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4568E1DD-3CF7-4215-8A59-1F120112DA5B}"/>
                    </a:ext>
                  </a:extLst>
                </p14:cNvPr>
                <p14:cNvContentPartPr/>
                <p14:nvPr/>
              </p14:nvContentPartPr>
              <p14:xfrm>
                <a:off x="7217823" y="5969274"/>
                <a:ext cx="170280" cy="11160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4568E1DD-3CF7-4215-8A59-1F120112DA5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199823" y="5951274"/>
                  <a:ext cx="205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04967BD9-1F36-45A2-A2C5-8C081C725A7A}"/>
                    </a:ext>
                  </a:extLst>
                </p14:cNvPr>
                <p14:cNvContentPartPr/>
                <p14:nvPr/>
              </p14:nvContentPartPr>
              <p14:xfrm>
                <a:off x="7650543" y="5648154"/>
                <a:ext cx="22320" cy="30528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04967BD9-1F36-45A2-A2C5-8C081C725A7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632903" y="5630514"/>
                  <a:ext cx="57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AD44B7D4-C142-4A98-96EC-D953BCF070AB}"/>
                    </a:ext>
                  </a:extLst>
                </p14:cNvPr>
                <p14:cNvContentPartPr/>
                <p14:nvPr/>
              </p14:nvContentPartPr>
              <p14:xfrm>
                <a:off x="7705263" y="5694954"/>
                <a:ext cx="79560" cy="14616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AD44B7D4-C142-4A98-96EC-D953BCF070A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87263" y="5676954"/>
                  <a:ext cx="115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2CC34D62-486D-4782-9AD5-53EA42A23C5B}"/>
                    </a:ext>
                  </a:extLst>
                </p14:cNvPr>
                <p14:cNvContentPartPr/>
                <p14:nvPr/>
              </p14:nvContentPartPr>
              <p14:xfrm>
                <a:off x="7843503" y="5762274"/>
                <a:ext cx="81720" cy="12492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2CC34D62-486D-4782-9AD5-53EA42A23C5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25863" y="5744634"/>
                  <a:ext cx="117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F5FBB616-CC2A-4D2F-80B2-D44CE3EF2308}"/>
                    </a:ext>
                  </a:extLst>
                </p14:cNvPr>
                <p14:cNvContentPartPr/>
                <p14:nvPr/>
              </p14:nvContentPartPr>
              <p14:xfrm>
                <a:off x="7956903" y="5718714"/>
                <a:ext cx="149760" cy="19836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F5FBB616-CC2A-4D2F-80B2-D44CE3EF230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939263" y="5700714"/>
                  <a:ext cx="185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BE1B8F4E-0630-4ACC-AF13-BD70B3DF8236}"/>
                    </a:ext>
                  </a:extLst>
                </p14:cNvPr>
                <p14:cNvContentPartPr/>
                <p14:nvPr/>
              </p14:nvContentPartPr>
              <p14:xfrm>
                <a:off x="8177943" y="5711154"/>
                <a:ext cx="30240" cy="18396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BE1B8F4E-0630-4ACC-AF13-BD70B3DF823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160303" y="5693154"/>
                  <a:ext cx="65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56CF8A42-602B-4ABD-890E-3180E6F10606}"/>
                    </a:ext>
                  </a:extLst>
                </p14:cNvPr>
                <p14:cNvContentPartPr/>
                <p14:nvPr/>
              </p14:nvContentPartPr>
              <p14:xfrm>
                <a:off x="8340303" y="5726274"/>
                <a:ext cx="138960" cy="1548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56CF8A42-602B-4ABD-890E-3180E6F1060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322663" y="5708274"/>
                  <a:ext cx="174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D98A10F5-F6F0-457E-B171-E0D89E15E6B4}"/>
                    </a:ext>
                  </a:extLst>
                </p14:cNvPr>
                <p14:cNvContentPartPr/>
                <p14:nvPr/>
              </p14:nvContentPartPr>
              <p14:xfrm>
                <a:off x="8395023" y="5746434"/>
                <a:ext cx="227880" cy="14976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D98A10F5-F6F0-457E-B171-E0D89E15E6B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77023" y="5728434"/>
                  <a:ext cx="26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9DEBF491-F7AD-4146-B18C-3A743B72068F}"/>
                    </a:ext>
                  </a:extLst>
                </p14:cNvPr>
                <p14:cNvContentPartPr/>
                <p14:nvPr/>
              </p14:nvContentPartPr>
              <p14:xfrm>
                <a:off x="8613543" y="5714754"/>
                <a:ext cx="40320" cy="23328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9DEBF491-F7AD-4146-B18C-3A743B72068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95903" y="5697114"/>
                  <a:ext cx="75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3A5CA207-E247-4A4C-867E-353D2B8C0013}"/>
                    </a:ext>
                  </a:extLst>
                </p14:cNvPr>
                <p14:cNvContentPartPr/>
                <p14:nvPr/>
              </p14:nvContentPartPr>
              <p14:xfrm>
                <a:off x="8884983" y="5711874"/>
                <a:ext cx="125280" cy="13536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3A5CA207-E247-4A4C-867E-353D2B8C001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867343" y="5694234"/>
                  <a:ext cx="160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36C46D0B-DD9E-4A09-A6FD-48A470A7A8D1}"/>
                    </a:ext>
                  </a:extLst>
                </p14:cNvPr>
                <p14:cNvContentPartPr/>
                <p14:nvPr/>
              </p14:nvContentPartPr>
              <p14:xfrm>
                <a:off x="9057423" y="5685234"/>
                <a:ext cx="33480" cy="24876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36C46D0B-DD9E-4A09-A6FD-48A470A7A8D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039783" y="5667234"/>
                  <a:ext cx="69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267491B9-52BD-4FFA-9CEF-61CEEEBFD8D3}"/>
                    </a:ext>
                  </a:extLst>
                </p14:cNvPr>
                <p14:cNvContentPartPr/>
                <p14:nvPr/>
              </p14:nvContentPartPr>
              <p14:xfrm>
                <a:off x="9099903" y="5763354"/>
                <a:ext cx="160200" cy="1076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267491B9-52BD-4FFA-9CEF-61CEEEBFD8D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082263" y="5745354"/>
                  <a:ext cx="195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127DDCE3-7E6E-4E9B-AF1F-2686C3790164}"/>
                    </a:ext>
                  </a:extLst>
                </p14:cNvPr>
                <p14:cNvContentPartPr/>
                <p14:nvPr/>
              </p14:nvContentPartPr>
              <p14:xfrm>
                <a:off x="9262623" y="5737794"/>
                <a:ext cx="97200" cy="13572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127DDCE3-7E6E-4E9B-AF1F-2686C379016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244983" y="5719794"/>
                  <a:ext cx="132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09C49E13-E9F5-460F-9549-0B67DE8EBD1B}"/>
                    </a:ext>
                  </a:extLst>
                </p14:cNvPr>
                <p14:cNvContentPartPr/>
                <p14:nvPr/>
              </p14:nvContentPartPr>
              <p14:xfrm>
                <a:off x="9421743" y="5699274"/>
                <a:ext cx="84960" cy="23112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09C49E13-E9F5-460F-9549-0B67DE8EBD1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403743" y="5681634"/>
                  <a:ext cx="120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726CC048-35E5-44FE-8D60-501102ADFBA7}"/>
                    </a:ext>
                  </a:extLst>
                </p14:cNvPr>
                <p14:cNvContentPartPr/>
                <p14:nvPr/>
              </p14:nvContentPartPr>
              <p14:xfrm>
                <a:off x="9569703" y="5663634"/>
                <a:ext cx="157680" cy="12672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726CC048-35E5-44FE-8D60-501102ADFBA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552063" y="5645994"/>
                  <a:ext cx="193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6A1C1A1B-044F-4D93-94D2-19E8E2393A6B}"/>
                    </a:ext>
                  </a:extLst>
                </p14:cNvPr>
                <p14:cNvContentPartPr/>
                <p14:nvPr/>
              </p14:nvContentPartPr>
              <p14:xfrm>
                <a:off x="9632343" y="5799354"/>
                <a:ext cx="42840" cy="14292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6A1C1A1B-044F-4D93-94D2-19E8E2393A6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614343" y="5781354"/>
                  <a:ext cx="78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A3FCB079-8CFF-4DE7-AA63-35EA1E927504}"/>
                    </a:ext>
                  </a:extLst>
                </p14:cNvPr>
                <p14:cNvContentPartPr/>
                <p14:nvPr/>
              </p14:nvContentPartPr>
              <p14:xfrm>
                <a:off x="9698223" y="5694594"/>
                <a:ext cx="136080" cy="27108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A3FCB079-8CFF-4DE7-AA63-35EA1E92750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80583" y="5676594"/>
                  <a:ext cx="171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C925E9F1-7D3B-4D4E-A09C-3E30E3FB5540}"/>
                    </a:ext>
                  </a:extLst>
                </p14:cNvPr>
                <p14:cNvContentPartPr/>
                <p14:nvPr/>
              </p14:nvContentPartPr>
              <p14:xfrm>
                <a:off x="9895863" y="5686674"/>
                <a:ext cx="135000" cy="18756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C925E9F1-7D3B-4D4E-A09C-3E30E3FB554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877863" y="5668674"/>
                  <a:ext cx="170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1CF86CC7-244C-447B-9312-AF29BAE8389F}"/>
                    </a:ext>
                  </a:extLst>
                </p14:cNvPr>
                <p14:cNvContentPartPr/>
                <p14:nvPr/>
              </p14:nvContentPartPr>
              <p14:xfrm>
                <a:off x="10067223" y="5662554"/>
                <a:ext cx="44280" cy="23616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1CF86CC7-244C-447B-9312-AF29BAE8389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049223" y="5644554"/>
                  <a:ext cx="79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672D5C8C-D013-4575-ADA3-8AEBD0AD2E6B}"/>
                    </a:ext>
                  </a:extLst>
                </p14:cNvPr>
                <p14:cNvContentPartPr/>
                <p14:nvPr/>
              </p14:nvContentPartPr>
              <p14:xfrm>
                <a:off x="10183143" y="5644914"/>
                <a:ext cx="130680" cy="10692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672D5C8C-D013-4575-ADA3-8AEBD0AD2E6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165143" y="5627274"/>
                  <a:ext cx="166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1F3DCD18-1484-4D8C-A55C-4AD0327B85D3}"/>
                    </a:ext>
                  </a:extLst>
                </p14:cNvPr>
                <p14:cNvContentPartPr/>
                <p14:nvPr/>
              </p14:nvContentPartPr>
              <p14:xfrm>
                <a:off x="10187463" y="5837154"/>
                <a:ext cx="195840" cy="2736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1F3DCD18-1484-4D8C-A55C-4AD0327B85D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169823" y="5819154"/>
                  <a:ext cx="231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EED39694-7313-4513-AC01-3DB9393829F5}"/>
                    </a:ext>
                  </a:extLst>
                </p14:cNvPr>
                <p14:cNvContentPartPr/>
                <p14:nvPr/>
              </p14:nvContentPartPr>
              <p14:xfrm>
                <a:off x="10397703" y="5631234"/>
                <a:ext cx="228960" cy="28044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EED39694-7313-4513-AC01-3DB9393829F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79703" y="5613594"/>
                  <a:ext cx="26460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B0E612A8-8F9B-4C2D-B122-F288B2669D06}"/>
              </a:ext>
            </a:extLst>
          </p:cNvPr>
          <p:cNvGrpSpPr/>
          <p:nvPr/>
        </p:nvGrpSpPr>
        <p:grpSpPr>
          <a:xfrm>
            <a:off x="3912303" y="6194634"/>
            <a:ext cx="2180520" cy="420120"/>
            <a:chOff x="3912303" y="6194634"/>
            <a:chExt cx="218052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7668B5C4-6FD4-4307-8405-7FF110C4458E}"/>
                    </a:ext>
                  </a:extLst>
                </p14:cNvPr>
                <p14:cNvContentPartPr/>
                <p14:nvPr/>
              </p14:nvContentPartPr>
              <p14:xfrm>
                <a:off x="3912303" y="6194634"/>
                <a:ext cx="237240" cy="36360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7668B5C4-6FD4-4307-8405-7FF110C4458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894663" y="6176634"/>
                  <a:ext cx="272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B1EFC7AA-CFE0-47A0-8BC4-366B3C4BF807}"/>
                    </a:ext>
                  </a:extLst>
                </p14:cNvPr>
                <p14:cNvContentPartPr/>
                <p14:nvPr/>
              </p14:nvContentPartPr>
              <p14:xfrm>
                <a:off x="4144503" y="6404154"/>
                <a:ext cx="155520" cy="14940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B1EFC7AA-CFE0-47A0-8BC4-366B3C4BF80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126863" y="6386514"/>
                  <a:ext cx="19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B70BFF40-DF37-4916-90AE-2D4D7C1E4FE6}"/>
                    </a:ext>
                  </a:extLst>
                </p14:cNvPr>
                <p14:cNvContentPartPr/>
                <p14:nvPr/>
              </p14:nvContentPartPr>
              <p14:xfrm>
                <a:off x="4319103" y="6364194"/>
                <a:ext cx="111240" cy="15444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B70BFF40-DF37-4916-90AE-2D4D7C1E4FE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301103" y="6346194"/>
                  <a:ext cx="146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0B0DCE80-4198-4812-8336-2BC973F7FE88}"/>
                    </a:ext>
                  </a:extLst>
                </p14:cNvPr>
                <p14:cNvContentPartPr/>
                <p14:nvPr/>
              </p14:nvContentPartPr>
              <p14:xfrm>
                <a:off x="4446903" y="6359874"/>
                <a:ext cx="100800" cy="22896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0B0DCE80-4198-4812-8336-2BC973F7FE8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428903" y="6342234"/>
                  <a:ext cx="136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08444084-9082-459C-813F-39FFAECB1EAB}"/>
                    </a:ext>
                  </a:extLst>
                </p14:cNvPr>
                <p14:cNvContentPartPr/>
                <p14:nvPr/>
              </p14:nvContentPartPr>
              <p14:xfrm>
                <a:off x="4561023" y="6356274"/>
                <a:ext cx="120960" cy="23436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08444084-9082-459C-813F-39FFAECB1EA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43383" y="6338634"/>
                  <a:ext cx="156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0B34ED09-08C6-4916-A07D-86FB4B1E0F87}"/>
                    </a:ext>
                  </a:extLst>
                </p14:cNvPr>
                <p14:cNvContentPartPr/>
                <p14:nvPr/>
              </p14:nvContentPartPr>
              <p14:xfrm>
                <a:off x="4894023" y="6232074"/>
                <a:ext cx="189000" cy="4392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0B34ED09-08C6-4916-A07D-86FB4B1E0F8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876023" y="6214434"/>
                  <a:ext cx="224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EC2BC027-3CCD-4004-87E9-EF99C853337A}"/>
                    </a:ext>
                  </a:extLst>
                </p14:cNvPr>
                <p14:cNvContentPartPr/>
                <p14:nvPr/>
              </p14:nvContentPartPr>
              <p14:xfrm>
                <a:off x="4860183" y="6279234"/>
                <a:ext cx="169560" cy="26208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EC2BC027-3CCD-4004-87E9-EF99C85333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42183" y="6261234"/>
                  <a:ext cx="205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5F521DEE-CC96-4D42-ACA0-6C83F438EDBB}"/>
                    </a:ext>
                  </a:extLst>
                </p14:cNvPr>
                <p14:cNvContentPartPr/>
                <p14:nvPr/>
              </p14:nvContentPartPr>
              <p14:xfrm>
                <a:off x="4902303" y="6339354"/>
                <a:ext cx="350280" cy="16452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5F521DEE-CC96-4D42-ACA0-6C83F438EDB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84663" y="6321354"/>
                  <a:ext cx="38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67259CCC-F629-4583-8C4C-31F38AE1C177}"/>
                    </a:ext>
                  </a:extLst>
                </p14:cNvPr>
                <p14:cNvContentPartPr/>
                <p14:nvPr/>
              </p14:nvContentPartPr>
              <p14:xfrm>
                <a:off x="5245743" y="6277434"/>
                <a:ext cx="204120" cy="21600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67259CCC-F629-4583-8C4C-31F38AE1C17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227743" y="6259794"/>
                  <a:ext cx="239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470579B4-4F0C-4E50-8AEB-FFC23F83ED82}"/>
                    </a:ext>
                  </a:extLst>
                </p14:cNvPr>
                <p14:cNvContentPartPr/>
                <p14:nvPr/>
              </p14:nvContentPartPr>
              <p14:xfrm>
                <a:off x="5462103" y="6320274"/>
                <a:ext cx="296280" cy="26388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470579B4-4F0C-4E50-8AEB-FFC23F83ED8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444103" y="6302634"/>
                  <a:ext cx="331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9FC5575F-A31E-4750-838F-0739409734D6}"/>
                    </a:ext>
                  </a:extLst>
                </p14:cNvPr>
                <p14:cNvContentPartPr/>
                <p14:nvPr/>
              </p14:nvContentPartPr>
              <p14:xfrm>
                <a:off x="5780703" y="6340434"/>
                <a:ext cx="114480" cy="22680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9FC5575F-A31E-4750-838F-0739409734D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63063" y="6322794"/>
                  <a:ext cx="150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247906B9-F335-4D41-8800-730D04C9FEEE}"/>
                    </a:ext>
                  </a:extLst>
                </p14:cNvPr>
                <p14:cNvContentPartPr/>
                <p14:nvPr/>
              </p14:nvContentPartPr>
              <p14:xfrm>
                <a:off x="5923623" y="6237114"/>
                <a:ext cx="123840" cy="14076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247906B9-F335-4D41-8800-730D04C9FEE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905983" y="6219114"/>
                  <a:ext cx="159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E35B73EB-E76B-45C5-871B-D4CBEBAF0C3E}"/>
                    </a:ext>
                  </a:extLst>
                </p14:cNvPr>
                <p14:cNvContentPartPr/>
                <p14:nvPr/>
              </p14:nvContentPartPr>
              <p14:xfrm>
                <a:off x="5921103" y="6420714"/>
                <a:ext cx="156600" cy="2088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E35B73EB-E76B-45C5-871B-D4CBEBAF0C3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903463" y="6403074"/>
                  <a:ext cx="192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233C8887-73F2-49CF-95AD-448BA4B725F9}"/>
                    </a:ext>
                  </a:extLst>
                </p14:cNvPr>
                <p14:cNvContentPartPr/>
                <p14:nvPr/>
              </p14:nvContentPartPr>
              <p14:xfrm>
                <a:off x="5955663" y="6460674"/>
                <a:ext cx="137160" cy="15408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233C8887-73F2-49CF-95AD-448BA4B725F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937663" y="6442674"/>
                  <a:ext cx="1728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A9BEA63A-BEE8-472F-88BF-B1C416BC46E4}"/>
              </a:ext>
            </a:extLst>
          </p:cNvPr>
          <p:cNvGrpSpPr/>
          <p:nvPr/>
        </p:nvGrpSpPr>
        <p:grpSpPr>
          <a:xfrm>
            <a:off x="6373263" y="6224154"/>
            <a:ext cx="2866320" cy="443520"/>
            <a:chOff x="6373263" y="6224154"/>
            <a:chExt cx="286632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F81AD9C3-F9F7-4679-9EF5-83A40A3DCC04}"/>
                    </a:ext>
                  </a:extLst>
                </p14:cNvPr>
                <p14:cNvContentPartPr/>
                <p14:nvPr/>
              </p14:nvContentPartPr>
              <p14:xfrm>
                <a:off x="6409263" y="6224154"/>
                <a:ext cx="111240" cy="6048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F81AD9C3-F9F7-4679-9EF5-83A40A3DCC0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91623" y="6206514"/>
                  <a:ext cx="146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6E924F54-579D-4D5E-951C-F01F05C6DA65}"/>
                    </a:ext>
                  </a:extLst>
                </p14:cNvPr>
                <p14:cNvContentPartPr/>
                <p14:nvPr/>
              </p14:nvContentPartPr>
              <p14:xfrm>
                <a:off x="6373263" y="6315954"/>
                <a:ext cx="149400" cy="13932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6E924F54-579D-4D5E-951C-F01F05C6DA6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355263" y="6298314"/>
                  <a:ext cx="185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778EEA78-23A3-49FF-9A07-92153FB3C622}"/>
                    </a:ext>
                  </a:extLst>
                </p14:cNvPr>
                <p14:cNvContentPartPr/>
                <p14:nvPr/>
              </p14:nvContentPartPr>
              <p14:xfrm>
                <a:off x="6489903" y="6351594"/>
                <a:ext cx="79560" cy="9432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778EEA78-23A3-49FF-9A07-92153FB3C62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472263" y="6333594"/>
                  <a:ext cx="115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C1201DC0-7C34-4B9B-9DA1-7BBBB8120759}"/>
                    </a:ext>
                  </a:extLst>
                </p14:cNvPr>
                <p14:cNvContentPartPr/>
                <p14:nvPr/>
              </p14:nvContentPartPr>
              <p14:xfrm>
                <a:off x="6447063" y="6423234"/>
                <a:ext cx="159120" cy="14724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C1201DC0-7C34-4B9B-9DA1-7BBBB812075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29423" y="6405594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C19FD7AD-FB62-4A0D-A429-78A50A54D732}"/>
                    </a:ext>
                  </a:extLst>
                </p14:cNvPr>
                <p14:cNvContentPartPr/>
                <p14:nvPr/>
              </p14:nvContentPartPr>
              <p14:xfrm>
                <a:off x="6625263" y="6282474"/>
                <a:ext cx="126360" cy="22356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C19FD7AD-FB62-4A0D-A429-78A50A54D73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07263" y="6264834"/>
                  <a:ext cx="162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475D7E8F-D34B-4592-9A7E-62B7C953C3D6}"/>
                    </a:ext>
                  </a:extLst>
                </p14:cNvPr>
                <p14:cNvContentPartPr/>
                <p14:nvPr/>
              </p14:nvContentPartPr>
              <p14:xfrm>
                <a:off x="6752703" y="6317034"/>
                <a:ext cx="75960" cy="21348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475D7E8F-D34B-4592-9A7E-62B7C953C3D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34703" y="6299034"/>
                  <a:ext cx="111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D549F89C-CEB4-443F-839E-1274DE4B498F}"/>
                    </a:ext>
                  </a:extLst>
                </p14:cNvPr>
                <p14:cNvContentPartPr/>
                <p14:nvPr/>
              </p14:nvContentPartPr>
              <p14:xfrm>
                <a:off x="6724983" y="6270954"/>
                <a:ext cx="282600" cy="27792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D549F89C-CEB4-443F-839E-1274DE4B498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706983" y="6253314"/>
                  <a:ext cx="318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764DB565-B5DB-435E-9682-0BB9C5C61EF1}"/>
                    </a:ext>
                  </a:extLst>
                </p14:cNvPr>
                <p14:cNvContentPartPr/>
                <p14:nvPr/>
              </p14:nvContentPartPr>
              <p14:xfrm>
                <a:off x="6848463" y="6335394"/>
                <a:ext cx="175680" cy="10080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764DB565-B5DB-435E-9682-0BB9C5C61EF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830463" y="6317754"/>
                  <a:ext cx="211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2EEC6AD8-C42D-4CAF-AE73-3F0C96F8A673}"/>
                    </a:ext>
                  </a:extLst>
                </p14:cNvPr>
                <p14:cNvContentPartPr/>
                <p14:nvPr/>
              </p14:nvContentPartPr>
              <p14:xfrm>
                <a:off x="6918303" y="6409194"/>
                <a:ext cx="179640" cy="14544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2EEC6AD8-C42D-4CAF-AE73-3F0C96F8A67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900303" y="6391554"/>
                  <a:ext cx="215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533B6614-A4D2-4517-B707-C01198CAE39E}"/>
                    </a:ext>
                  </a:extLst>
                </p14:cNvPr>
                <p14:cNvContentPartPr/>
                <p14:nvPr/>
              </p14:nvContentPartPr>
              <p14:xfrm>
                <a:off x="7099743" y="6333594"/>
                <a:ext cx="131760" cy="20592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533B6614-A4D2-4517-B707-C01198CAE39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081743" y="6315954"/>
                  <a:ext cx="167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1F4682A9-292F-4853-9E56-7745AEE762CB}"/>
                    </a:ext>
                  </a:extLst>
                </p14:cNvPr>
                <p14:cNvContentPartPr/>
                <p14:nvPr/>
              </p14:nvContentPartPr>
              <p14:xfrm>
                <a:off x="7226823" y="6317034"/>
                <a:ext cx="159840" cy="3240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1F4682A9-292F-4853-9E56-7745AEE762C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09183" y="6299034"/>
                  <a:ext cx="195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759BAE5C-DAA2-4733-88A6-C1E75A3FDFFA}"/>
                    </a:ext>
                  </a:extLst>
                </p14:cNvPr>
                <p14:cNvContentPartPr/>
                <p14:nvPr/>
              </p14:nvContentPartPr>
              <p14:xfrm>
                <a:off x="7299543" y="6290034"/>
                <a:ext cx="205560" cy="24336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759BAE5C-DAA2-4733-88A6-C1E75A3FDFF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81543" y="6272394"/>
                  <a:ext cx="241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7AB65D0C-D7DD-4470-AF51-FEAC235A60AD}"/>
                    </a:ext>
                  </a:extLst>
                </p14:cNvPr>
                <p14:cNvContentPartPr/>
                <p14:nvPr/>
              </p14:nvContentPartPr>
              <p14:xfrm>
                <a:off x="7488183" y="6376434"/>
                <a:ext cx="103320" cy="6912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7AB65D0C-D7DD-4470-AF51-FEAC235A60A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470183" y="6358794"/>
                  <a:ext cx="13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0846216B-917A-4514-8C82-3E43EFCFCD1B}"/>
                    </a:ext>
                  </a:extLst>
                </p14:cNvPr>
                <p14:cNvContentPartPr/>
                <p14:nvPr/>
              </p14:nvContentPartPr>
              <p14:xfrm>
                <a:off x="7586823" y="6286074"/>
                <a:ext cx="168480" cy="18252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0846216B-917A-4514-8C82-3E43EFCFCD1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568823" y="6268074"/>
                  <a:ext cx="204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A6CCCEAD-7355-4AD3-936B-22B8CA9FBBB4}"/>
                    </a:ext>
                  </a:extLst>
                </p14:cNvPr>
                <p14:cNvContentPartPr/>
                <p14:nvPr/>
              </p14:nvContentPartPr>
              <p14:xfrm>
                <a:off x="7614903" y="6350514"/>
                <a:ext cx="289800" cy="24192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A6CCCEAD-7355-4AD3-936B-22B8CA9FBBB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97263" y="6332514"/>
                  <a:ext cx="325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B7E0DAB6-9640-4196-BF96-9C3C1BC1C4F8}"/>
                    </a:ext>
                  </a:extLst>
                </p14:cNvPr>
                <p14:cNvContentPartPr/>
                <p14:nvPr/>
              </p14:nvContentPartPr>
              <p14:xfrm>
                <a:off x="7920183" y="6290034"/>
                <a:ext cx="169200" cy="21204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B7E0DAB6-9640-4196-BF96-9C3C1BC1C4F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902183" y="6272034"/>
                  <a:ext cx="204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A9762D90-F228-44FB-891E-2982885B9E50}"/>
                    </a:ext>
                  </a:extLst>
                </p14:cNvPr>
                <p14:cNvContentPartPr/>
                <p14:nvPr/>
              </p14:nvContentPartPr>
              <p14:xfrm>
                <a:off x="7916943" y="6547074"/>
                <a:ext cx="217440" cy="11484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A9762D90-F228-44FB-891E-2982885B9E5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99303" y="6529074"/>
                  <a:ext cx="253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3308D72F-3148-44D6-85DE-1BACD3E58078}"/>
                    </a:ext>
                  </a:extLst>
                </p14:cNvPr>
                <p14:cNvContentPartPr/>
                <p14:nvPr/>
              </p14:nvContentPartPr>
              <p14:xfrm>
                <a:off x="8128983" y="6384714"/>
                <a:ext cx="108000" cy="6372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3308D72F-3148-44D6-85DE-1BACD3E580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110983" y="6367074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E91A210B-4D57-487E-BB21-E2A1E3BD6885}"/>
                    </a:ext>
                  </a:extLst>
                </p14:cNvPr>
                <p14:cNvContentPartPr/>
                <p14:nvPr/>
              </p14:nvContentPartPr>
              <p14:xfrm>
                <a:off x="8338143" y="6305154"/>
                <a:ext cx="37080" cy="24696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E91A210B-4D57-487E-BB21-E2A1E3BD688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320503" y="6287514"/>
                  <a:ext cx="72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1137F8C7-DCAD-4D17-A4F0-162B4C1CAD1F}"/>
                    </a:ext>
                  </a:extLst>
                </p14:cNvPr>
                <p14:cNvContentPartPr/>
                <p14:nvPr/>
              </p14:nvContentPartPr>
              <p14:xfrm>
                <a:off x="8555223" y="6260514"/>
                <a:ext cx="209160" cy="15516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1137F8C7-DCAD-4D17-A4F0-162B4C1CAD1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37583" y="6242514"/>
                  <a:ext cx="244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EC09DBF6-73C8-408C-9527-F1E7388043E1}"/>
                    </a:ext>
                  </a:extLst>
                </p14:cNvPr>
                <p14:cNvContentPartPr/>
                <p14:nvPr/>
              </p14:nvContentPartPr>
              <p14:xfrm>
                <a:off x="8494743" y="6425394"/>
                <a:ext cx="286560" cy="12528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EC09DBF6-73C8-408C-9527-F1E7388043E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477103" y="6407394"/>
                  <a:ext cx="32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8A99097E-97BC-49F9-A154-2EFB6C278FF7}"/>
                    </a:ext>
                  </a:extLst>
                </p14:cNvPr>
                <p14:cNvContentPartPr/>
                <p14:nvPr/>
              </p14:nvContentPartPr>
              <p14:xfrm>
                <a:off x="8642703" y="6576954"/>
                <a:ext cx="148320" cy="9072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8A99097E-97BC-49F9-A154-2EFB6C278FF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625063" y="6559314"/>
                  <a:ext cx="183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9438528F-9BC3-40BA-8E2F-304950EFFB0C}"/>
                    </a:ext>
                  </a:extLst>
                </p14:cNvPr>
                <p14:cNvContentPartPr/>
                <p14:nvPr/>
              </p14:nvContentPartPr>
              <p14:xfrm>
                <a:off x="8841783" y="6334674"/>
                <a:ext cx="110160" cy="24876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9438528F-9BC3-40BA-8E2F-304950EFFB0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823783" y="6316674"/>
                  <a:ext cx="14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2E489B05-816F-4A9F-9A85-284F68C4D2AE}"/>
                    </a:ext>
                  </a:extLst>
                </p14:cNvPr>
                <p14:cNvContentPartPr/>
                <p14:nvPr/>
              </p14:nvContentPartPr>
              <p14:xfrm>
                <a:off x="8868063" y="6403434"/>
                <a:ext cx="243000" cy="22500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2E489B05-816F-4A9F-9A85-284F68C4D2A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850423" y="6385434"/>
                  <a:ext cx="278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27822F2B-3322-44F5-9958-73468DE41DF0}"/>
                    </a:ext>
                  </a:extLst>
                </p14:cNvPr>
                <p14:cNvContentPartPr/>
                <p14:nvPr/>
              </p14:nvContentPartPr>
              <p14:xfrm>
                <a:off x="9211863" y="6595314"/>
                <a:ext cx="27720" cy="900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27822F2B-3322-44F5-9958-73468DE41DF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194223" y="6577674"/>
                  <a:ext cx="63360" cy="4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051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0A0B4F4-9D63-4222-9558-15DF73375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0" y="939195"/>
            <a:ext cx="8510786" cy="4950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5E00C8C-0684-4B50-AEB1-125478C7E14D}"/>
                  </a:ext>
                </a:extLst>
              </p14:cNvPr>
              <p14:cNvContentPartPr/>
              <p14:nvPr/>
            </p14:nvContentPartPr>
            <p14:xfrm>
              <a:off x="7892823" y="1997394"/>
              <a:ext cx="174240" cy="489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5E00C8C-0684-4B50-AEB1-125478C7E1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5183" y="1979394"/>
                <a:ext cx="20988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A6FFDC3F-B537-42D4-9D26-9B50F1B49BCB}"/>
              </a:ext>
            </a:extLst>
          </p:cNvPr>
          <p:cNvGrpSpPr/>
          <p:nvPr/>
        </p:nvGrpSpPr>
        <p:grpSpPr>
          <a:xfrm>
            <a:off x="7945743" y="1239954"/>
            <a:ext cx="641520" cy="487800"/>
            <a:chOff x="7945743" y="1239954"/>
            <a:chExt cx="64152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7962932-BE1E-4057-B0AD-47AF922F2919}"/>
                    </a:ext>
                  </a:extLst>
                </p14:cNvPr>
                <p14:cNvContentPartPr/>
                <p14:nvPr/>
              </p14:nvContentPartPr>
              <p14:xfrm>
                <a:off x="7954743" y="1458114"/>
                <a:ext cx="104400" cy="269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7962932-BE1E-4057-B0AD-47AF922F29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36743" y="1440474"/>
                  <a:ext cx="140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6927938-C4FD-4A21-963E-BDE1B9CB2575}"/>
                    </a:ext>
                  </a:extLst>
                </p14:cNvPr>
                <p14:cNvContentPartPr/>
                <p14:nvPr/>
              </p14:nvContentPartPr>
              <p14:xfrm>
                <a:off x="7945743" y="1451994"/>
                <a:ext cx="141480" cy="155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6927938-C4FD-4A21-963E-BDE1B9CB25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28103" y="1434354"/>
                  <a:ext cx="177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AA7E987-B104-4740-B469-282D18234760}"/>
                    </a:ext>
                  </a:extLst>
                </p14:cNvPr>
                <p14:cNvContentPartPr/>
                <p14:nvPr/>
              </p14:nvContentPartPr>
              <p14:xfrm>
                <a:off x="8148783" y="1321314"/>
                <a:ext cx="23400" cy="2192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AA7E987-B104-4740-B469-282D182347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30783" y="1303674"/>
                  <a:ext cx="59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B1B611A-ABA0-45A5-BA8C-4031144248D9}"/>
                    </a:ext>
                  </a:extLst>
                </p14:cNvPr>
                <p14:cNvContentPartPr/>
                <p14:nvPr/>
              </p14:nvContentPartPr>
              <p14:xfrm>
                <a:off x="8149143" y="1307274"/>
                <a:ext cx="113040" cy="112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B1B611A-ABA0-45A5-BA8C-4031144248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31503" y="1289274"/>
                  <a:ext cx="148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396196E-FEDF-4646-BD39-008CC68C666B}"/>
                    </a:ext>
                  </a:extLst>
                </p14:cNvPr>
                <p14:cNvContentPartPr/>
                <p14:nvPr/>
              </p14:nvContentPartPr>
              <p14:xfrm>
                <a:off x="8297463" y="1280274"/>
                <a:ext cx="66960" cy="245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396196E-FEDF-4646-BD39-008CC68C66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79823" y="1262634"/>
                  <a:ext cx="102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22F85A2-3C21-4F23-83AF-207E03C1D270}"/>
                    </a:ext>
                  </a:extLst>
                </p14:cNvPr>
                <p14:cNvContentPartPr/>
                <p14:nvPr/>
              </p14:nvContentPartPr>
              <p14:xfrm>
                <a:off x="8374863" y="1319874"/>
                <a:ext cx="145440" cy="134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22F85A2-3C21-4F23-83AF-207E03C1D2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57223" y="1301874"/>
                  <a:ext cx="181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00E056D-6AC0-48DA-9DF0-17ED206F08B7}"/>
                    </a:ext>
                  </a:extLst>
                </p14:cNvPr>
                <p14:cNvContentPartPr/>
                <p14:nvPr/>
              </p14:nvContentPartPr>
              <p14:xfrm>
                <a:off x="8524983" y="1239954"/>
                <a:ext cx="62280" cy="231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00E056D-6AC0-48DA-9DF0-17ED206F08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07343" y="1222314"/>
                  <a:ext cx="9792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0C384-7C7D-4254-B005-F45D053A57CC}"/>
              </a:ext>
            </a:extLst>
          </p:cNvPr>
          <p:cNvGrpSpPr/>
          <p:nvPr/>
        </p:nvGrpSpPr>
        <p:grpSpPr>
          <a:xfrm>
            <a:off x="8405103" y="1962834"/>
            <a:ext cx="1052280" cy="361800"/>
            <a:chOff x="8405103" y="1962834"/>
            <a:chExt cx="105228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C85A51C-FEB5-4F1A-B6C7-8949F3417705}"/>
                    </a:ext>
                  </a:extLst>
                </p14:cNvPr>
                <p14:cNvContentPartPr/>
                <p14:nvPr/>
              </p14:nvContentPartPr>
              <p14:xfrm>
                <a:off x="8405103" y="1962834"/>
                <a:ext cx="219240" cy="871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C85A51C-FEB5-4F1A-B6C7-8949F341770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87103" y="1945194"/>
                  <a:ext cx="254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A2C7E4F-5E66-403C-8230-AE833B8A7D2B}"/>
                    </a:ext>
                  </a:extLst>
                </p14:cNvPr>
                <p14:cNvContentPartPr/>
                <p14:nvPr/>
              </p14:nvContentPartPr>
              <p14:xfrm>
                <a:off x="8539743" y="2053914"/>
                <a:ext cx="281880" cy="792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A2C7E4F-5E66-403C-8230-AE833B8A7D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22103" y="2036274"/>
                  <a:ext cx="31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F40E570-BF15-4279-B110-7313AEA15C53}"/>
                    </a:ext>
                  </a:extLst>
                </p14:cNvPr>
                <p14:cNvContentPartPr/>
                <p14:nvPr/>
              </p14:nvContentPartPr>
              <p14:xfrm>
                <a:off x="8777703" y="2020434"/>
                <a:ext cx="60840" cy="1958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F40E570-BF15-4279-B110-7313AEA15C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9703" y="2002794"/>
                  <a:ext cx="96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3856AF1-81E8-4F94-BBCB-9336226EEE10}"/>
                    </a:ext>
                  </a:extLst>
                </p14:cNvPr>
                <p14:cNvContentPartPr/>
                <p14:nvPr/>
              </p14:nvContentPartPr>
              <p14:xfrm>
                <a:off x="8896143" y="1973634"/>
                <a:ext cx="177480" cy="272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3856AF1-81E8-4F94-BBCB-9336226EEE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78503" y="1955994"/>
                  <a:ext cx="213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705EAE6-911F-42AD-81CD-4316A321DC4E}"/>
                    </a:ext>
                  </a:extLst>
                </p14:cNvPr>
                <p14:cNvContentPartPr/>
                <p14:nvPr/>
              </p14:nvContentPartPr>
              <p14:xfrm>
                <a:off x="8948703" y="2151474"/>
                <a:ext cx="152280" cy="138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705EAE6-911F-42AD-81CD-4316A321DC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31063" y="2133474"/>
                  <a:ext cx="187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74CCA5D-03CB-4A0E-9170-47FA43B3041B}"/>
                    </a:ext>
                  </a:extLst>
                </p14:cNvPr>
                <p14:cNvContentPartPr/>
                <p14:nvPr/>
              </p14:nvContentPartPr>
              <p14:xfrm>
                <a:off x="9116463" y="1977954"/>
                <a:ext cx="103680" cy="346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74CCA5D-03CB-4A0E-9170-47FA43B304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98823" y="1960314"/>
                  <a:ext cx="139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A8CD0B0-CAA4-4E30-B008-63AC3FF63B90}"/>
                    </a:ext>
                  </a:extLst>
                </p14:cNvPr>
                <p14:cNvContentPartPr/>
                <p14:nvPr/>
              </p14:nvContentPartPr>
              <p14:xfrm>
                <a:off x="9202143" y="2100354"/>
                <a:ext cx="72720" cy="1321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A8CD0B0-CAA4-4E30-B008-63AC3FF63B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84503" y="2082714"/>
                  <a:ext cx="108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A0B8C17-712E-4D65-BF3B-7EB1AA14CBC0}"/>
                    </a:ext>
                  </a:extLst>
                </p14:cNvPr>
                <p14:cNvContentPartPr/>
                <p14:nvPr/>
              </p14:nvContentPartPr>
              <p14:xfrm>
                <a:off x="9305103" y="2041314"/>
                <a:ext cx="54720" cy="1382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A0B8C17-712E-4D65-BF3B-7EB1AA14CB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87103" y="2023674"/>
                  <a:ext cx="90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A6D836F-408A-40A6-B447-E9B43CB8470D}"/>
                    </a:ext>
                  </a:extLst>
                </p14:cNvPr>
                <p14:cNvContentPartPr/>
                <p14:nvPr/>
              </p14:nvContentPartPr>
              <p14:xfrm>
                <a:off x="9367743" y="1980114"/>
                <a:ext cx="89640" cy="3006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A6D836F-408A-40A6-B447-E9B43CB847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49743" y="1962474"/>
                  <a:ext cx="1252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281D1A-077C-4809-BC22-F07DA3A722CB}"/>
              </a:ext>
            </a:extLst>
          </p:cNvPr>
          <p:cNvGrpSpPr/>
          <p:nvPr/>
        </p:nvGrpSpPr>
        <p:grpSpPr>
          <a:xfrm>
            <a:off x="9610023" y="1865634"/>
            <a:ext cx="1057320" cy="457560"/>
            <a:chOff x="9610023" y="1865634"/>
            <a:chExt cx="105732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A3112B5-4D22-4AF8-A306-838A0D3D976F}"/>
                    </a:ext>
                  </a:extLst>
                </p14:cNvPr>
                <p14:cNvContentPartPr/>
                <p14:nvPr/>
              </p14:nvContentPartPr>
              <p14:xfrm>
                <a:off x="9610023" y="2124474"/>
                <a:ext cx="163080" cy="205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A3112B5-4D22-4AF8-A306-838A0D3D97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92383" y="2106834"/>
                  <a:ext cx="198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26CA46B-6660-453A-A5C0-74EFF2E15108}"/>
                    </a:ext>
                  </a:extLst>
                </p14:cNvPr>
                <p14:cNvContentPartPr/>
                <p14:nvPr/>
              </p14:nvContentPartPr>
              <p14:xfrm>
                <a:off x="9624423" y="2220954"/>
                <a:ext cx="185040" cy="12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26CA46B-6660-453A-A5C0-74EFF2E151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6423" y="2203314"/>
                  <a:ext cx="220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40FB8F6-CA4A-4339-A238-24177CBCD457}"/>
                    </a:ext>
                  </a:extLst>
                </p14:cNvPr>
                <p14:cNvContentPartPr/>
                <p14:nvPr/>
              </p14:nvContentPartPr>
              <p14:xfrm>
                <a:off x="9920703" y="1928994"/>
                <a:ext cx="46440" cy="382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40FB8F6-CA4A-4339-A238-24177CBCD4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03063" y="1911354"/>
                  <a:ext cx="82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CC9BB53-21FB-46E4-9BFF-BF2AE84A7B5C}"/>
                    </a:ext>
                  </a:extLst>
                </p14:cNvPr>
                <p14:cNvContentPartPr/>
                <p14:nvPr/>
              </p14:nvContentPartPr>
              <p14:xfrm>
                <a:off x="9929703" y="1928994"/>
                <a:ext cx="138960" cy="1836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CC9BB53-21FB-46E4-9BFF-BF2AE84A7B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12063" y="1910994"/>
                  <a:ext cx="174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18C3D2E-C3CC-4B9E-81FF-65F4EDE3BCEC}"/>
                    </a:ext>
                  </a:extLst>
                </p14:cNvPr>
                <p14:cNvContentPartPr/>
                <p14:nvPr/>
              </p14:nvContentPartPr>
              <p14:xfrm>
                <a:off x="10089183" y="2125554"/>
                <a:ext cx="124560" cy="197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18C3D2E-C3CC-4B9E-81FF-65F4EDE3BC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71543" y="2107914"/>
                  <a:ext cx="16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7462F3E-8787-4CE0-8AA5-2B19891E3E62}"/>
                    </a:ext>
                  </a:extLst>
                </p14:cNvPr>
                <p14:cNvContentPartPr/>
                <p14:nvPr/>
              </p14:nvContentPartPr>
              <p14:xfrm>
                <a:off x="10306623" y="1898394"/>
                <a:ext cx="53280" cy="3549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7462F3E-8787-4CE0-8AA5-2B19891E3E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88983" y="1880754"/>
                  <a:ext cx="88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30DBF4B-A0B8-4AAD-B5A8-B086AA87B394}"/>
                    </a:ext>
                  </a:extLst>
                </p14:cNvPr>
                <p14:cNvContentPartPr/>
                <p14:nvPr/>
              </p14:nvContentPartPr>
              <p14:xfrm>
                <a:off x="10388703" y="2001714"/>
                <a:ext cx="92160" cy="1486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30DBF4B-A0B8-4AAD-B5A8-B086AA87B39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71063" y="1984074"/>
                  <a:ext cx="127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5B91B3A-5A22-4E17-9A1C-5CD081474110}"/>
                    </a:ext>
                  </a:extLst>
                </p14:cNvPr>
                <p14:cNvContentPartPr/>
                <p14:nvPr/>
              </p14:nvContentPartPr>
              <p14:xfrm>
                <a:off x="10493823" y="1988754"/>
                <a:ext cx="101160" cy="1400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5B91B3A-5A22-4E17-9A1C-5CD0814741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76183" y="1970754"/>
                  <a:ext cx="136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86A033B-4BD1-4124-9D35-B588F5048BCF}"/>
                    </a:ext>
                  </a:extLst>
                </p14:cNvPr>
                <p14:cNvContentPartPr/>
                <p14:nvPr/>
              </p14:nvContentPartPr>
              <p14:xfrm>
                <a:off x="10598583" y="1865634"/>
                <a:ext cx="68760" cy="2800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86A033B-4BD1-4124-9D35-B588F5048B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80943" y="1847994"/>
                  <a:ext cx="10440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91DEDEF6-72D3-49C6-B12E-0706A6697672}"/>
                  </a:ext>
                </a:extLst>
              </p14:cNvPr>
              <p14:cNvContentPartPr/>
              <p14:nvPr/>
            </p14:nvContentPartPr>
            <p14:xfrm>
              <a:off x="4983303" y="3415794"/>
              <a:ext cx="2249640" cy="3312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91DEDEF6-72D3-49C6-B12E-0706A669767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65663" y="3397794"/>
                <a:ext cx="2285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032DC0B0-5B0D-434C-AB08-76425BAF2688}"/>
                  </a:ext>
                </a:extLst>
              </p14:cNvPr>
              <p14:cNvContentPartPr/>
              <p14:nvPr/>
            </p14:nvContentPartPr>
            <p14:xfrm>
              <a:off x="4269063" y="4002594"/>
              <a:ext cx="248400" cy="16200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032DC0B0-5B0D-434C-AB08-76425BAF268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51423" y="3984594"/>
                <a:ext cx="2840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2977CADF-9D6E-4B19-8584-8E80E3D41B88}"/>
                  </a:ext>
                </a:extLst>
              </p14:cNvPr>
              <p14:cNvContentPartPr/>
              <p14:nvPr/>
            </p14:nvContentPartPr>
            <p14:xfrm>
              <a:off x="4617183" y="4276914"/>
              <a:ext cx="4318200" cy="4284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2977CADF-9D6E-4B19-8584-8E80E3D41B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599183" y="4258914"/>
                <a:ext cx="4353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F62CA17-659D-4CB5-829C-FE5FB4A44A4D}"/>
                  </a:ext>
                </a:extLst>
              </p14:cNvPr>
              <p14:cNvContentPartPr/>
              <p14:nvPr/>
            </p14:nvContentPartPr>
            <p14:xfrm>
              <a:off x="6479823" y="3208434"/>
              <a:ext cx="615960" cy="34560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F62CA17-659D-4CB5-829C-FE5FB4A44A4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62183" y="3190794"/>
                <a:ext cx="65160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CCAB40-BCD1-4067-A212-8321A8F9F0FC}"/>
              </a:ext>
            </a:extLst>
          </p:cNvPr>
          <p:cNvGrpSpPr/>
          <p:nvPr/>
        </p:nvGrpSpPr>
        <p:grpSpPr>
          <a:xfrm>
            <a:off x="9081543" y="3870474"/>
            <a:ext cx="453240" cy="410040"/>
            <a:chOff x="9081543" y="3870474"/>
            <a:chExt cx="45324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C7F3059-25C8-40DC-A7E1-CA86D1417CD2}"/>
                    </a:ext>
                  </a:extLst>
                </p14:cNvPr>
                <p14:cNvContentPartPr/>
                <p14:nvPr/>
              </p14:nvContentPartPr>
              <p14:xfrm>
                <a:off x="9081543" y="3870474"/>
                <a:ext cx="453240" cy="3189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C7F3059-25C8-40DC-A7E1-CA86D1417C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63543" y="3852474"/>
                  <a:ext cx="488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FF82242-BADB-4910-B188-DFD2D03F6CA1}"/>
                    </a:ext>
                  </a:extLst>
                </p14:cNvPr>
                <p14:cNvContentPartPr/>
                <p14:nvPr/>
              </p14:nvContentPartPr>
              <p14:xfrm>
                <a:off x="9088383" y="4087194"/>
                <a:ext cx="143640" cy="1933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FF82242-BADB-4910-B188-DFD2D03F6C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0383" y="4069554"/>
                  <a:ext cx="1792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E03FD73-76ED-4CAB-8334-8338A19063BE}"/>
              </a:ext>
            </a:extLst>
          </p:cNvPr>
          <p:cNvGrpSpPr/>
          <p:nvPr/>
        </p:nvGrpSpPr>
        <p:grpSpPr>
          <a:xfrm>
            <a:off x="9636303" y="3555834"/>
            <a:ext cx="1474920" cy="488160"/>
            <a:chOff x="9636303" y="3555834"/>
            <a:chExt cx="147492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082ACDC-FDC6-467A-969E-2CA4E985019A}"/>
                    </a:ext>
                  </a:extLst>
                </p14:cNvPr>
                <p14:cNvContentPartPr/>
                <p14:nvPr/>
              </p14:nvContentPartPr>
              <p14:xfrm>
                <a:off x="9636303" y="3701634"/>
                <a:ext cx="245160" cy="1868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082ACDC-FDC6-467A-969E-2CA4E985019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18663" y="3683994"/>
                  <a:ext cx="280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15B3081-18FB-483F-83C6-8D3417BDD333}"/>
                    </a:ext>
                  </a:extLst>
                </p14:cNvPr>
                <p14:cNvContentPartPr/>
                <p14:nvPr/>
              </p14:nvContentPartPr>
              <p14:xfrm>
                <a:off x="9777063" y="3695874"/>
                <a:ext cx="133920" cy="1846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15B3081-18FB-483F-83C6-8D3417BDD3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59423" y="3677874"/>
                  <a:ext cx="169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4744552-4272-4132-BC42-E5D6283043E7}"/>
                    </a:ext>
                  </a:extLst>
                </p14:cNvPr>
                <p14:cNvContentPartPr/>
                <p14:nvPr/>
              </p14:nvContentPartPr>
              <p14:xfrm>
                <a:off x="9988023" y="3659514"/>
                <a:ext cx="16200" cy="2203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4744552-4272-4132-BC42-E5D6283043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970023" y="3641514"/>
                  <a:ext cx="51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937498C-C2CC-44CE-8B51-1EF88FB51B50}"/>
                    </a:ext>
                  </a:extLst>
                </p14:cNvPr>
                <p14:cNvContentPartPr/>
                <p14:nvPr/>
              </p14:nvContentPartPr>
              <p14:xfrm>
                <a:off x="10022943" y="3657714"/>
                <a:ext cx="90000" cy="1882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937498C-C2CC-44CE-8B51-1EF88FB51B5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05303" y="3639714"/>
                  <a:ext cx="125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D876DD1-D75E-4875-9369-2B2C6A5ADC47}"/>
                    </a:ext>
                  </a:extLst>
                </p14:cNvPr>
                <p14:cNvContentPartPr/>
                <p14:nvPr/>
              </p14:nvContentPartPr>
              <p14:xfrm>
                <a:off x="10065783" y="3769314"/>
                <a:ext cx="142920" cy="1195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D876DD1-D75E-4875-9369-2B2C6A5ADC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48143" y="3751314"/>
                  <a:ext cx="178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5AEFD89-BCB9-47CE-9EAB-0962DFEB0012}"/>
                    </a:ext>
                  </a:extLst>
                </p14:cNvPr>
                <p14:cNvContentPartPr/>
                <p14:nvPr/>
              </p14:nvContentPartPr>
              <p14:xfrm>
                <a:off x="10086663" y="3913314"/>
                <a:ext cx="111960" cy="964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5AEFD89-BCB9-47CE-9EAB-0962DFEB001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69023" y="3895314"/>
                  <a:ext cx="147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35129BE-5DFE-49CD-B9AB-42B8A638539E}"/>
                    </a:ext>
                  </a:extLst>
                </p14:cNvPr>
                <p14:cNvContentPartPr/>
                <p14:nvPr/>
              </p14:nvContentPartPr>
              <p14:xfrm>
                <a:off x="10233543" y="3754914"/>
                <a:ext cx="67320" cy="1472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35129BE-5DFE-49CD-B9AB-42B8A638539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15903" y="3737274"/>
                  <a:ext cx="102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EBCC8B2-4C6C-4B17-9FFF-E8FAF81BAD99}"/>
                    </a:ext>
                  </a:extLst>
                </p14:cNvPr>
                <p14:cNvContentPartPr/>
                <p14:nvPr/>
              </p14:nvContentPartPr>
              <p14:xfrm>
                <a:off x="10344423" y="3710634"/>
                <a:ext cx="126000" cy="1141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EBCC8B2-4C6C-4B17-9FFF-E8FAF81BAD9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26783" y="3692634"/>
                  <a:ext cx="161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7059426-5244-461F-BF59-C2DC3B8849A4}"/>
                    </a:ext>
                  </a:extLst>
                </p14:cNvPr>
                <p14:cNvContentPartPr/>
                <p14:nvPr/>
              </p14:nvContentPartPr>
              <p14:xfrm>
                <a:off x="10283583" y="3887754"/>
                <a:ext cx="137520" cy="1562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7059426-5244-461F-BF59-C2DC3B8849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65583" y="3869754"/>
                  <a:ext cx="173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CD7B8B6-38BC-42C5-87CF-25A2B83B03B4}"/>
                    </a:ext>
                  </a:extLst>
                </p14:cNvPr>
                <p14:cNvContentPartPr/>
                <p14:nvPr/>
              </p14:nvContentPartPr>
              <p14:xfrm>
                <a:off x="10399863" y="3880914"/>
                <a:ext cx="141480" cy="1465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CD7B8B6-38BC-42C5-87CF-25A2B83B03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81863" y="3863274"/>
                  <a:ext cx="177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A038D173-65B2-4BD1-934E-C25BA3B78D11}"/>
                    </a:ext>
                  </a:extLst>
                </p14:cNvPr>
                <p14:cNvContentPartPr/>
                <p14:nvPr/>
              </p14:nvContentPartPr>
              <p14:xfrm>
                <a:off x="10644303" y="3819714"/>
                <a:ext cx="158040" cy="212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A038D173-65B2-4BD1-934E-C25BA3B78D1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26303" y="3801714"/>
                  <a:ext cx="193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CA11429-883D-404B-9524-A6E9E098834D}"/>
                    </a:ext>
                  </a:extLst>
                </p14:cNvPr>
                <p14:cNvContentPartPr/>
                <p14:nvPr/>
              </p14:nvContentPartPr>
              <p14:xfrm>
                <a:off x="10607223" y="3894234"/>
                <a:ext cx="153000" cy="864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CA11429-883D-404B-9524-A6E9E098834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89223" y="3876594"/>
                  <a:ext cx="188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CFACD4CB-2525-492E-85E5-58A2EE9B021C}"/>
                    </a:ext>
                  </a:extLst>
                </p14:cNvPr>
                <p14:cNvContentPartPr/>
                <p14:nvPr/>
              </p14:nvContentPartPr>
              <p14:xfrm>
                <a:off x="10934463" y="3731154"/>
                <a:ext cx="143640" cy="3045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CFACD4CB-2525-492E-85E5-58A2EE9B021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16463" y="3713514"/>
                  <a:ext cx="1792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443AAE4-4573-4C53-B005-18DF46C196C6}"/>
                    </a:ext>
                  </a:extLst>
                </p14:cNvPr>
                <p14:cNvContentPartPr/>
                <p14:nvPr/>
              </p14:nvContentPartPr>
              <p14:xfrm>
                <a:off x="10906743" y="3555834"/>
                <a:ext cx="204480" cy="1213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443AAE4-4573-4C53-B005-18DF46C196C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888743" y="3538194"/>
                  <a:ext cx="240120" cy="15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885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0A0B4F4-9D63-4222-9558-15DF73375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0" y="939195"/>
            <a:ext cx="8510786" cy="4950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03B7488-5CC1-46DD-892D-6D782100F14E}"/>
                  </a:ext>
                </a:extLst>
              </p14:cNvPr>
              <p14:cNvContentPartPr/>
              <p14:nvPr/>
            </p14:nvContentPartPr>
            <p14:xfrm>
              <a:off x="4416663" y="5959914"/>
              <a:ext cx="972000" cy="1159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03B7488-5CC1-46DD-892D-6D782100F1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9023" y="5941914"/>
                <a:ext cx="100764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8DC250-30A2-40B7-8CCC-F907D59FDA20}"/>
              </a:ext>
            </a:extLst>
          </p:cNvPr>
          <p:cNvGrpSpPr/>
          <p:nvPr/>
        </p:nvGrpSpPr>
        <p:grpSpPr>
          <a:xfrm>
            <a:off x="4428903" y="3686154"/>
            <a:ext cx="2773800" cy="945720"/>
            <a:chOff x="4428903" y="3686154"/>
            <a:chExt cx="2773800" cy="9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4B91B59-0022-4A6D-B916-2C4DEF31E36C}"/>
                    </a:ext>
                  </a:extLst>
                </p14:cNvPr>
                <p14:cNvContentPartPr/>
                <p14:nvPr/>
              </p14:nvContentPartPr>
              <p14:xfrm>
                <a:off x="4428903" y="3686154"/>
                <a:ext cx="932760" cy="4183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4B91B59-0022-4A6D-B916-2C4DEF31E3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0903" y="3668154"/>
                  <a:ext cx="9684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3214C8C-208F-4A66-BA41-6CF97375CF1A}"/>
                    </a:ext>
                  </a:extLst>
                </p14:cNvPr>
                <p14:cNvContentPartPr/>
                <p14:nvPr/>
              </p14:nvContentPartPr>
              <p14:xfrm>
                <a:off x="6358503" y="3984234"/>
                <a:ext cx="844200" cy="3819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3214C8C-208F-4A66-BA41-6CF97375CF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0503" y="3966594"/>
                  <a:ext cx="879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3B22663-7084-443E-B2B9-2718E76CC724}"/>
                    </a:ext>
                  </a:extLst>
                </p14:cNvPr>
                <p14:cNvContentPartPr/>
                <p14:nvPr/>
              </p14:nvContentPartPr>
              <p14:xfrm>
                <a:off x="5377503" y="4225074"/>
                <a:ext cx="861840" cy="4068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3B22663-7084-443E-B2B9-2718E76CC7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9863" y="4207434"/>
                  <a:ext cx="89748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EF16901-B208-4ADC-994B-62BCA116C8CC}"/>
              </a:ext>
            </a:extLst>
          </p:cNvPr>
          <p:cNvGrpSpPr/>
          <p:nvPr/>
        </p:nvGrpSpPr>
        <p:grpSpPr>
          <a:xfrm>
            <a:off x="7970223" y="4636194"/>
            <a:ext cx="2053080" cy="340200"/>
            <a:chOff x="7970223" y="4636194"/>
            <a:chExt cx="205308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426D541-75B6-4D04-B63E-C69A40398D8C}"/>
                    </a:ext>
                  </a:extLst>
                </p14:cNvPr>
                <p14:cNvContentPartPr/>
                <p14:nvPr/>
              </p14:nvContentPartPr>
              <p14:xfrm>
                <a:off x="7993263" y="4671474"/>
                <a:ext cx="12240" cy="2908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426D541-75B6-4D04-B63E-C69A40398D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75263" y="4653474"/>
                  <a:ext cx="47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BF25C66-ABB5-4F6D-8F1D-979052A21E6C}"/>
                    </a:ext>
                  </a:extLst>
                </p14:cNvPr>
                <p14:cNvContentPartPr/>
                <p14:nvPr/>
              </p14:nvContentPartPr>
              <p14:xfrm>
                <a:off x="8127183" y="4652034"/>
                <a:ext cx="36360" cy="2772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BF25C66-ABB5-4F6D-8F1D-979052A21E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9543" y="4634394"/>
                  <a:ext cx="72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438BD8E-A80E-4EA6-852B-48EEBF16EF89}"/>
                    </a:ext>
                  </a:extLst>
                </p14:cNvPr>
                <p14:cNvContentPartPr/>
                <p14:nvPr/>
              </p14:nvContentPartPr>
              <p14:xfrm>
                <a:off x="7970223" y="4745994"/>
                <a:ext cx="268200" cy="1440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438BD8E-A80E-4EA6-852B-48EEBF16EF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2223" y="4727994"/>
                  <a:ext cx="303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C63E5B6-0943-4FA2-B3EC-EEDEDD347472}"/>
                    </a:ext>
                  </a:extLst>
                </p14:cNvPr>
                <p14:cNvContentPartPr/>
                <p14:nvPr/>
              </p14:nvContentPartPr>
              <p14:xfrm>
                <a:off x="8334903" y="4722594"/>
                <a:ext cx="174600" cy="2073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C63E5B6-0943-4FA2-B3EC-EEDEDD3474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16903" y="4704954"/>
                  <a:ext cx="210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E3FDE1E-E526-472D-8447-7F8A7F14C891}"/>
                    </a:ext>
                  </a:extLst>
                </p14:cNvPr>
                <p14:cNvContentPartPr/>
                <p14:nvPr/>
              </p14:nvContentPartPr>
              <p14:xfrm>
                <a:off x="8551983" y="4636194"/>
                <a:ext cx="48960" cy="2764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E3FDE1E-E526-472D-8447-7F8A7F14C8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33983" y="4618194"/>
                  <a:ext cx="84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01FAA167-11C4-445C-94EB-E73F25285A58}"/>
                    </a:ext>
                  </a:extLst>
                </p14:cNvPr>
                <p14:cNvContentPartPr/>
                <p14:nvPr/>
              </p14:nvContentPartPr>
              <p14:xfrm>
                <a:off x="8664303" y="4717194"/>
                <a:ext cx="148320" cy="1375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01FAA167-11C4-445C-94EB-E73F25285A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303" y="4699194"/>
                  <a:ext cx="183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3053ADE-E932-44D8-8B45-C93A50AA601C}"/>
                    </a:ext>
                  </a:extLst>
                </p14:cNvPr>
                <p14:cNvContentPartPr/>
                <p14:nvPr/>
              </p14:nvContentPartPr>
              <p14:xfrm>
                <a:off x="8851503" y="4717554"/>
                <a:ext cx="66600" cy="2181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3053ADE-E932-44D8-8B45-C93A50AA60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33863" y="4699554"/>
                  <a:ext cx="102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8EDB5CE-FF05-4F49-9516-4534887E60FE}"/>
                    </a:ext>
                  </a:extLst>
                </p14:cNvPr>
                <p14:cNvContentPartPr/>
                <p14:nvPr/>
              </p14:nvContentPartPr>
              <p14:xfrm>
                <a:off x="8972463" y="4722594"/>
                <a:ext cx="77400" cy="2192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8EDB5CE-FF05-4F49-9516-4534887E60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54463" y="4704594"/>
                  <a:ext cx="11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B6B8A15-529D-4363-8FF0-48072DF3D82A}"/>
                    </a:ext>
                  </a:extLst>
                </p14:cNvPr>
                <p14:cNvContentPartPr/>
                <p14:nvPr/>
              </p14:nvContentPartPr>
              <p14:xfrm>
                <a:off x="9100623" y="4741314"/>
                <a:ext cx="126360" cy="1324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B6B8A15-529D-4363-8FF0-48072DF3D8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82983" y="4723314"/>
                  <a:ext cx="162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FBC6C08-286A-462B-BC53-D50BBF121560}"/>
                    </a:ext>
                  </a:extLst>
                </p14:cNvPr>
                <p14:cNvContentPartPr/>
                <p14:nvPr/>
              </p14:nvContentPartPr>
              <p14:xfrm>
                <a:off x="9252183" y="4731954"/>
                <a:ext cx="103320" cy="2444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FBC6C08-286A-462B-BC53-D50BBF1215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34543" y="4713954"/>
                  <a:ext cx="138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AB49B5F-783E-4C9D-A97F-206288235AD8}"/>
                    </a:ext>
                  </a:extLst>
                </p14:cNvPr>
                <p14:cNvContentPartPr/>
                <p14:nvPr/>
              </p14:nvContentPartPr>
              <p14:xfrm>
                <a:off x="9461703" y="4775874"/>
                <a:ext cx="179280" cy="1065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AB49B5F-783E-4C9D-A97F-206288235A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43703" y="4758234"/>
                  <a:ext cx="214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B1599B6-56BE-4E89-9627-59C8C423D036}"/>
                    </a:ext>
                  </a:extLst>
                </p14:cNvPr>
                <p14:cNvContentPartPr/>
                <p14:nvPr/>
              </p14:nvContentPartPr>
              <p14:xfrm>
                <a:off x="9730263" y="4657794"/>
                <a:ext cx="111600" cy="2844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B1599B6-56BE-4E89-9627-59C8C423D0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12263" y="4640154"/>
                  <a:ext cx="147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A90E291C-993B-41CD-879A-726BAB289AB7}"/>
                    </a:ext>
                  </a:extLst>
                </p14:cNvPr>
                <p14:cNvContentPartPr/>
                <p14:nvPr/>
              </p14:nvContentPartPr>
              <p14:xfrm>
                <a:off x="9826743" y="4706754"/>
                <a:ext cx="196560" cy="46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A90E291C-993B-41CD-879A-726BAB289A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08743" y="4688754"/>
                  <a:ext cx="232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A0FA156-5E30-4E62-805D-A017BFEA8815}"/>
              </a:ext>
            </a:extLst>
          </p:cNvPr>
          <p:cNvGrpSpPr/>
          <p:nvPr/>
        </p:nvGrpSpPr>
        <p:grpSpPr>
          <a:xfrm>
            <a:off x="7974543" y="5148834"/>
            <a:ext cx="2081160" cy="390600"/>
            <a:chOff x="7974543" y="5148834"/>
            <a:chExt cx="208116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18AA113-1CA6-4D93-9373-EDAE12FA3312}"/>
                    </a:ext>
                  </a:extLst>
                </p14:cNvPr>
                <p14:cNvContentPartPr/>
                <p14:nvPr/>
              </p14:nvContentPartPr>
              <p14:xfrm>
                <a:off x="7974543" y="5252874"/>
                <a:ext cx="241200" cy="176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18AA113-1CA6-4D93-9373-EDAE12FA33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56903" y="5235234"/>
                  <a:ext cx="276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8415FE33-BE0A-4A53-B2FF-4986E916622A}"/>
                    </a:ext>
                  </a:extLst>
                </p14:cNvPr>
                <p14:cNvContentPartPr/>
                <p14:nvPr/>
              </p14:nvContentPartPr>
              <p14:xfrm>
                <a:off x="7996503" y="5321634"/>
                <a:ext cx="256320" cy="320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8415FE33-BE0A-4A53-B2FF-4986E916622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8503" y="5303994"/>
                  <a:ext cx="291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1140896-C95E-4F74-AB07-A7326A883727}"/>
                    </a:ext>
                  </a:extLst>
                </p14:cNvPr>
                <p14:cNvContentPartPr/>
                <p14:nvPr/>
              </p14:nvContentPartPr>
              <p14:xfrm>
                <a:off x="8086863" y="5148834"/>
                <a:ext cx="173160" cy="3258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1140896-C95E-4F74-AB07-A7326A8837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9223" y="5131194"/>
                  <a:ext cx="208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E924ADB-4912-414F-A2D0-99C376FFD269}"/>
                    </a:ext>
                  </a:extLst>
                </p14:cNvPr>
                <p14:cNvContentPartPr/>
                <p14:nvPr/>
              </p14:nvContentPartPr>
              <p14:xfrm>
                <a:off x="8425263" y="5206794"/>
                <a:ext cx="110520" cy="21708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E924ADB-4912-414F-A2D0-99C376FFD2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07263" y="5188794"/>
                  <a:ext cx="146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64D9460-542C-4012-B786-736D13FF9F93}"/>
                    </a:ext>
                  </a:extLst>
                </p14:cNvPr>
                <p14:cNvContentPartPr/>
                <p14:nvPr/>
              </p14:nvContentPartPr>
              <p14:xfrm>
                <a:off x="8576823" y="5234514"/>
                <a:ext cx="178560" cy="1785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64D9460-542C-4012-B786-736D13FF9F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58823" y="5216874"/>
                  <a:ext cx="214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D8D6D4A-CE82-44A4-9E4D-E49E41EEB0D5}"/>
                    </a:ext>
                  </a:extLst>
                </p14:cNvPr>
                <p14:cNvContentPartPr/>
                <p14:nvPr/>
              </p14:nvContentPartPr>
              <p14:xfrm>
                <a:off x="8789943" y="5239194"/>
                <a:ext cx="206280" cy="17568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D8D6D4A-CE82-44A4-9E4D-E49E41EEB0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71943" y="5221554"/>
                  <a:ext cx="24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F51C2AD5-18CC-4961-97E8-11AFAE93E4DC}"/>
                    </a:ext>
                  </a:extLst>
                </p14:cNvPr>
                <p14:cNvContentPartPr/>
                <p14:nvPr/>
              </p14:nvContentPartPr>
              <p14:xfrm>
                <a:off x="9053463" y="5256114"/>
                <a:ext cx="30240" cy="2833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F51C2AD5-18CC-4961-97E8-11AFAE93E4D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35463" y="5238474"/>
                  <a:ext cx="65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ACEF6CBE-3573-4AFA-8DF8-9D216AAE9C2E}"/>
                    </a:ext>
                  </a:extLst>
                </p14:cNvPr>
                <p14:cNvContentPartPr/>
                <p14:nvPr/>
              </p14:nvContentPartPr>
              <p14:xfrm>
                <a:off x="9052743" y="5272314"/>
                <a:ext cx="99000" cy="1540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ACEF6CBE-3573-4AFA-8DF8-9D216AAE9C2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34743" y="5254314"/>
                  <a:ext cx="13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43C022E0-9C3F-4933-9765-C54829FAB076}"/>
                    </a:ext>
                  </a:extLst>
                </p14:cNvPr>
                <p14:cNvContentPartPr/>
                <p14:nvPr/>
              </p14:nvContentPartPr>
              <p14:xfrm>
                <a:off x="9217263" y="5172234"/>
                <a:ext cx="23040" cy="2156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43C022E0-9C3F-4933-9765-C54829FAB0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99623" y="5154594"/>
                  <a:ext cx="58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FEB5789D-1465-434F-B122-B4CCE42966D3}"/>
                    </a:ext>
                  </a:extLst>
                </p14:cNvPr>
                <p14:cNvContentPartPr/>
                <p14:nvPr/>
              </p14:nvContentPartPr>
              <p14:xfrm>
                <a:off x="9284583" y="5222634"/>
                <a:ext cx="176760" cy="1540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FEB5789D-1465-434F-B122-B4CCE42966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66583" y="5204634"/>
                  <a:ext cx="212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BB9C351D-16AA-4417-80DD-CE37891FE7E2}"/>
                    </a:ext>
                  </a:extLst>
                </p14:cNvPr>
                <p14:cNvContentPartPr/>
                <p14:nvPr/>
              </p14:nvContentPartPr>
              <p14:xfrm>
                <a:off x="9487623" y="5233794"/>
                <a:ext cx="63360" cy="2044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BB9C351D-16AA-4417-80DD-CE37891FE7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69623" y="5215794"/>
                  <a:ext cx="99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2EBB9C27-321D-4214-9F3F-556A480ED50D}"/>
                    </a:ext>
                  </a:extLst>
                </p14:cNvPr>
                <p14:cNvContentPartPr/>
                <p14:nvPr/>
              </p14:nvContentPartPr>
              <p14:xfrm>
                <a:off x="9624423" y="5290674"/>
                <a:ext cx="206640" cy="9684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2EBB9C27-321D-4214-9F3F-556A480ED50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06783" y="5272674"/>
                  <a:ext cx="242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60DC9792-9734-4354-8747-E8451B6F31A2}"/>
                    </a:ext>
                  </a:extLst>
                </p14:cNvPr>
                <p14:cNvContentPartPr/>
                <p14:nvPr/>
              </p14:nvContentPartPr>
              <p14:xfrm>
                <a:off x="9924303" y="5188794"/>
                <a:ext cx="131400" cy="2847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60DC9792-9734-4354-8747-E8451B6F31A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06303" y="5170794"/>
                  <a:ext cx="1670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B67B0AC-EB7E-421E-83D1-27F3CEFA846E}"/>
              </a:ext>
            </a:extLst>
          </p:cNvPr>
          <p:cNvGrpSpPr/>
          <p:nvPr/>
        </p:nvGrpSpPr>
        <p:grpSpPr>
          <a:xfrm>
            <a:off x="5157543" y="6012474"/>
            <a:ext cx="3593880" cy="372600"/>
            <a:chOff x="5157543" y="6012474"/>
            <a:chExt cx="359388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3AB1EF18-0D42-43CC-9F90-D0C9F62D733C}"/>
                    </a:ext>
                  </a:extLst>
                </p14:cNvPr>
                <p14:cNvContentPartPr/>
                <p14:nvPr/>
              </p14:nvContentPartPr>
              <p14:xfrm>
                <a:off x="5157543" y="6066834"/>
                <a:ext cx="533160" cy="2480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3AB1EF18-0D42-43CC-9F90-D0C9F62D73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39903" y="6048834"/>
                  <a:ext cx="56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89656DF-087A-43F7-A13D-309732D90955}"/>
                    </a:ext>
                  </a:extLst>
                </p14:cNvPr>
                <p14:cNvContentPartPr/>
                <p14:nvPr/>
              </p14:nvContentPartPr>
              <p14:xfrm>
                <a:off x="5851623" y="6111834"/>
                <a:ext cx="120240" cy="1224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89656DF-087A-43F7-A13D-309732D909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33623" y="6094194"/>
                  <a:ext cx="155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E7D2C7C-7855-4364-89F2-B8AF101EE8DF}"/>
                    </a:ext>
                  </a:extLst>
                </p14:cNvPr>
                <p14:cNvContentPartPr/>
                <p14:nvPr/>
              </p14:nvContentPartPr>
              <p14:xfrm>
                <a:off x="6103263" y="6049194"/>
                <a:ext cx="84960" cy="2034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E7D2C7C-7855-4364-89F2-B8AF101EE8D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85263" y="6031554"/>
                  <a:ext cx="120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F02EF9F-03FC-41C9-88DF-96B50E745022}"/>
                    </a:ext>
                  </a:extLst>
                </p14:cNvPr>
                <p14:cNvContentPartPr/>
                <p14:nvPr/>
              </p14:nvContentPartPr>
              <p14:xfrm>
                <a:off x="6042783" y="6264474"/>
                <a:ext cx="108360" cy="1206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F02EF9F-03FC-41C9-88DF-96B50E7450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25143" y="6246834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F4796B9-8616-4BEA-9641-514945D8D76B}"/>
                    </a:ext>
                  </a:extLst>
                </p14:cNvPr>
                <p14:cNvContentPartPr/>
                <p14:nvPr/>
              </p14:nvContentPartPr>
              <p14:xfrm>
                <a:off x="6354903" y="6080514"/>
                <a:ext cx="121320" cy="2642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F4796B9-8616-4BEA-9641-514945D8D7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7263" y="6062874"/>
                  <a:ext cx="156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7609CC47-574A-4BE7-9EA8-038CB66CC8FF}"/>
                    </a:ext>
                  </a:extLst>
                </p14:cNvPr>
                <p14:cNvContentPartPr/>
                <p14:nvPr/>
              </p14:nvContentPartPr>
              <p14:xfrm>
                <a:off x="6523023" y="6142074"/>
                <a:ext cx="163800" cy="1483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7609CC47-574A-4BE7-9EA8-038CB66CC8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05023" y="6124434"/>
                  <a:ext cx="199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D3F9C81B-AB10-42C0-BABC-65129EA88FA5}"/>
                    </a:ext>
                  </a:extLst>
                </p14:cNvPr>
                <p14:cNvContentPartPr/>
                <p14:nvPr/>
              </p14:nvContentPartPr>
              <p14:xfrm>
                <a:off x="6731823" y="6113274"/>
                <a:ext cx="189720" cy="1353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D3F9C81B-AB10-42C0-BABC-65129EA88F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14183" y="6095634"/>
                  <a:ext cx="225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D3199692-E9CF-4555-B990-7D5B64CB3A5D}"/>
                    </a:ext>
                  </a:extLst>
                </p14:cNvPr>
                <p14:cNvContentPartPr/>
                <p14:nvPr/>
              </p14:nvContentPartPr>
              <p14:xfrm>
                <a:off x="6982743" y="6098874"/>
                <a:ext cx="120600" cy="2811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D3199692-E9CF-4555-B990-7D5B64CB3A5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64743" y="6081234"/>
                  <a:ext cx="1562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98BD4C9A-6638-4286-85AA-FF438DED86E8}"/>
                    </a:ext>
                  </a:extLst>
                </p14:cNvPr>
                <p14:cNvContentPartPr/>
                <p14:nvPr/>
              </p14:nvContentPartPr>
              <p14:xfrm>
                <a:off x="7153383" y="6012474"/>
                <a:ext cx="195480" cy="2296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98BD4C9A-6638-4286-85AA-FF438DED86E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35383" y="5994474"/>
                  <a:ext cx="231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EE14943-069E-4C0F-A597-2817AF6EB050}"/>
                    </a:ext>
                  </a:extLst>
                </p14:cNvPr>
                <p14:cNvContentPartPr/>
                <p14:nvPr/>
              </p14:nvContentPartPr>
              <p14:xfrm>
                <a:off x="7408983" y="6056754"/>
                <a:ext cx="215280" cy="18252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EE14943-069E-4C0F-A597-2817AF6EB0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90983" y="6038754"/>
                  <a:ext cx="250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E2515BD-01D0-4414-A667-65790D8D70B2}"/>
                    </a:ext>
                  </a:extLst>
                </p14:cNvPr>
                <p14:cNvContentPartPr/>
                <p14:nvPr/>
              </p14:nvContentPartPr>
              <p14:xfrm>
                <a:off x="7713543" y="6032634"/>
                <a:ext cx="16560" cy="2127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E2515BD-01D0-4414-A667-65790D8D70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95543" y="6014634"/>
                  <a:ext cx="52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8559D96-28AB-4685-B1D5-21E0FBA8C895}"/>
                    </a:ext>
                  </a:extLst>
                </p14:cNvPr>
                <p14:cNvContentPartPr/>
                <p14:nvPr/>
              </p14:nvContentPartPr>
              <p14:xfrm>
                <a:off x="7908303" y="6035874"/>
                <a:ext cx="400680" cy="1958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8559D96-28AB-4685-B1D5-21E0FBA8C89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90303" y="6017874"/>
                  <a:ext cx="436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CFB63F1-03A6-4E82-A13F-FD76FCDE6F87}"/>
                    </a:ext>
                  </a:extLst>
                </p14:cNvPr>
                <p14:cNvContentPartPr/>
                <p14:nvPr/>
              </p14:nvContentPartPr>
              <p14:xfrm>
                <a:off x="8377383" y="6041274"/>
                <a:ext cx="96840" cy="111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CFB63F1-03A6-4E82-A13F-FD76FCDE6F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59743" y="6023634"/>
                  <a:ext cx="13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FBD4004-9C71-48C1-8CEB-5F584ED6E03C}"/>
                    </a:ext>
                  </a:extLst>
                </p14:cNvPr>
                <p14:cNvContentPartPr/>
                <p14:nvPr/>
              </p14:nvContentPartPr>
              <p14:xfrm>
                <a:off x="8354703" y="6106434"/>
                <a:ext cx="159480" cy="1058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FBD4004-9C71-48C1-8CEB-5F584ED6E0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37063" y="6088434"/>
                  <a:ext cx="195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3396BF3A-CEDC-4C6B-8B52-8FF911670499}"/>
                    </a:ext>
                  </a:extLst>
                </p14:cNvPr>
                <p14:cNvContentPartPr/>
                <p14:nvPr/>
              </p14:nvContentPartPr>
              <p14:xfrm>
                <a:off x="8609943" y="6020754"/>
                <a:ext cx="141480" cy="1724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3396BF3A-CEDC-4C6B-8B52-8FF9116704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91943" y="6003114"/>
                  <a:ext cx="177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1780863-692E-4ACA-92D1-4BF8C3AC9CC1}"/>
                    </a:ext>
                  </a:extLst>
                </p14:cNvPr>
                <p14:cNvContentPartPr/>
                <p14:nvPr/>
              </p14:nvContentPartPr>
              <p14:xfrm>
                <a:off x="8528583" y="6246474"/>
                <a:ext cx="154800" cy="10872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1780863-692E-4ACA-92D1-4BF8C3AC9CC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10943" y="6228834"/>
                  <a:ext cx="1904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E528524-A767-48EA-BBBC-5E446D0AC2E4}"/>
              </a:ext>
            </a:extLst>
          </p:cNvPr>
          <p:cNvGrpSpPr/>
          <p:nvPr/>
        </p:nvGrpSpPr>
        <p:grpSpPr>
          <a:xfrm>
            <a:off x="8895783" y="6020754"/>
            <a:ext cx="816120" cy="327240"/>
            <a:chOff x="10278183" y="5962074"/>
            <a:chExt cx="81612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42D34FB5-F87D-48A1-A161-0A149655141B}"/>
                    </a:ext>
                  </a:extLst>
                </p14:cNvPr>
                <p14:cNvContentPartPr/>
                <p14:nvPr/>
              </p14:nvContentPartPr>
              <p14:xfrm>
                <a:off x="10278183" y="5999874"/>
                <a:ext cx="90000" cy="2988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42D34FB5-F87D-48A1-A161-0A149655141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60543" y="5981874"/>
                  <a:ext cx="125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413CEF14-89D2-4AB6-9389-227BECC1A07C}"/>
                    </a:ext>
                  </a:extLst>
                </p14:cNvPr>
                <p14:cNvContentPartPr/>
                <p14:nvPr/>
              </p14:nvContentPartPr>
              <p14:xfrm>
                <a:off x="10326783" y="6094554"/>
                <a:ext cx="22320" cy="17316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413CEF14-89D2-4AB6-9389-227BECC1A0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309143" y="6076914"/>
                  <a:ext cx="57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D0E0DB95-13E0-443C-810C-1B79D78DBA39}"/>
                    </a:ext>
                  </a:extLst>
                </p14:cNvPr>
                <p14:cNvContentPartPr/>
                <p14:nvPr/>
              </p14:nvContentPartPr>
              <p14:xfrm>
                <a:off x="10421463" y="6103914"/>
                <a:ext cx="136440" cy="1411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D0E0DB95-13E0-443C-810C-1B79D78DBA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03823" y="6085914"/>
                  <a:ext cx="172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CEA2CF6B-04E2-4702-8C15-017E0B5AC8D8}"/>
                    </a:ext>
                  </a:extLst>
                </p14:cNvPr>
                <p14:cNvContentPartPr/>
                <p14:nvPr/>
              </p14:nvContentPartPr>
              <p14:xfrm>
                <a:off x="10611903" y="5962074"/>
                <a:ext cx="85680" cy="3164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CEA2CF6B-04E2-4702-8C15-017E0B5AC8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93903" y="5944074"/>
                  <a:ext cx="121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E6E34D7E-0777-4FF4-BB74-A4C6AD05A761}"/>
                    </a:ext>
                  </a:extLst>
                </p14:cNvPr>
                <p14:cNvContentPartPr/>
                <p14:nvPr/>
              </p14:nvContentPartPr>
              <p14:xfrm>
                <a:off x="10749783" y="6117234"/>
                <a:ext cx="142560" cy="9072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E6E34D7E-0777-4FF4-BB74-A4C6AD05A7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31783" y="6099594"/>
                  <a:ext cx="178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5F03D20-903C-4111-8244-CE847CEA7E0B}"/>
                    </a:ext>
                  </a:extLst>
                </p14:cNvPr>
                <p14:cNvContentPartPr/>
                <p14:nvPr/>
              </p14:nvContentPartPr>
              <p14:xfrm>
                <a:off x="10769943" y="6107874"/>
                <a:ext cx="313560" cy="18144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5F03D20-903C-4111-8244-CE847CEA7E0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751943" y="6090234"/>
                  <a:ext cx="349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23E4E7F3-20AE-4676-B2FA-E8348E68A022}"/>
                    </a:ext>
                  </a:extLst>
                </p14:cNvPr>
                <p14:cNvContentPartPr/>
                <p14:nvPr/>
              </p14:nvContentPartPr>
              <p14:xfrm>
                <a:off x="10947063" y="6112914"/>
                <a:ext cx="147240" cy="15552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23E4E7F3-20AE-4676-B2FA-E8348E68A0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929063" y="6095274"/>
                  <a:ext cx="182880" cy="19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59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CC22834-421E-4AA9-A983-06DF0EAA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87" y="1822539"/>
            <a:ext cx="8725040" cy="272047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CEC461-DF34-48C7-A0F8-29E260C903D8}"/>
              </a:ext>
            </a:extLst>
          </p:cNvPr>
          <p:cNvGrpSpPr/>
          <p:nvPr/>
        </p:nvGrpSpPr>
        <p:grpSpPr>
          <a:xfrm>
            <a:off x="5410983" y="1392954"/>
            <a:ext cx="885600" cy="862200"/>
            <a:chOff x="5410983" y="1392954"/>
            <a:chExt cx="885600" cy="86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EB7394C-1CB0-4542-9D0E-03496E5C3938}"/>
                    </a:ext>
                  </a:extLst>
                </p14:cNvPr>
                <p14:cNvContentPartPr/>
                <p14:nvPr/>
              </p14:nvContentPartPr>
              <p14:xfrm>
                <a:off x="5446623" y="1770594"/>
                <a:ext cx="199080" cy="484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EB7394C-1CB0-4542-9D0E-03496E5C39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8623" y="1752594"/>
                  <a:ext cx="234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B298826-9C30-4F68-9B8A-DD2ACE1CD69F}"/>
                    </a:ext>
                  </a:extLst>
                </p14:cNvPr>
                <p14:cNvContentPartPr/>
                <p14:nvPr/>
              </p14:nvContentPartPr>
              <p14:xfrm>
                <a:off x="5410983" y="1759434"/>
                <a:ext cx="128520" cy="78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B298826-9C30-4F68-9B8A-DD2ACE1CD6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93343" y="1741794"/>
                  <a:ext cx="164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7FC5E1F-0571-42B7-9319-A40419FD9C3A}"/>
                    </a:ext>
                  </a:extLst>
                </p14:cNvPr>
                <p14:cNvContentPartPr/>
                <p14:nvPr/>
              </p14:nvContentPartPr>
              <p14:xfrm>
                <a:off x="5517543" y="1416354"/>
                <a:ext cx="137880" cy="337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7FC5E1F-0571-42B7-9319-A40419FD9C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99903" y="1398354"/>
                  <a:ext cx="173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37545DA-8EC7-432B-BDCA-002331A6EEAF}"/>
                    </a:ext>
                  </a:extLst>
                </p14:cNvPr>
                <p14:cNvContentPartPr/>
                <p14:nvPr/>
              </p14:nvContentPartPr>
              <p14:xfrm>
                <a:off x="5660463" y="1444074"/>
                <a:ext cx="30600" cy="172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37545DA-8EC7-432B-BDCA-002331A6EE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2463" y="1426074"/>
                  <a:ext cx="66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8468E59-E5EC-4A27-8B1C-7CB8FB5106E8}"/>
                    </a:ext>
                  </a:extLst>
                </p14:cNvPr>
                <p14:cNvContentPartPr/>
                <p14:nvPr/>
              </p14:nvContentPartPr>
              <p14:xfrm>
                <a:off x="5717343" y="1611114"/>
                <a:ext cx="25200" cy="156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8468E59-E5EC-4A27-8B1C-7CB8FB5106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99703" y="1593114"/>
                  <a:ext cx="60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AF94E7A-38FE-4082-8B04-817FF45F77A3}"/>
                    </a:ext>
                  </a:extLst>
                </p14:cNvPr>
                <p14:cNvContentPartPr/>
                <p14:nvPr/>
              </p14:nvContentPartPr>
              <p14:xfrm>
                <a:off x="5773143" y="1628754"/>
                <a:ext cx="182880" cy="134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AF94E7A-38FE-4082-8B04-817FF45F77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55143" y="1611114"/>
                  <a:ext cx="218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ABF4D96-D09D-467D-BA5F-FD397B9753BD}"/>
                    </a:ext>
                  </a:extLst>
                </p14:cNvPr>
                <p14:cNvContentPartPr/>
                <p14:nvPr/>
              </p14:nvContentPartPr>
              <p14:xfrm>
                <a:off x="5999223" y="1520394"/>
                <a:ext cx="132840" cy="127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ABF4D96-D09D-467D-BA5F-FD397B9753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1223" y="1502754"/>
                  <a:ext cx="168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B268C6-7969-44FC-8691-A5B9158D0BBF}"/>
                    </a:ext>
                  </a:extLst>
                </p14:cNvPr>
                <p14:cNvContentPartPr/>
                <p14:nvPr/>
              </p14:nvContentPartPr>
              <p14:xfrm>
                <a:off x="6279303" y="1392954"/>
                <a:ext cx="17280" cy="259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B268C6-7969-44FC-8691-A5B9158D0B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61663" y="1374954"/>
                  <a:ext cx="5292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D62984B-0BA6-43CB-994C-9B474C7AFA3A}"/>
              </a:ext>
            </a:extLst>
          </p:cNvPr>
          <p:cNvGrpSpPr/>
          <p:nvPr/>
        </p:nvGrpSpPr>
        <p:grpSpPr>
          <a:xfrm>
            <a:off x="6004263" y="2394834"/>
            <a:ext cx="3906720" cy="452520"/>
            <a:chOff x="6004263" y="2394834"/>
            <a:chExt cx="390672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7CE5F22-4937-4BF9-AE46-856A06033014}"/>
                    </a:ext>
                  </a:extLst>
                </p14:cNvPr>
                <p14:cNvContentPartPr/>
                <p14:nvPr/>
              </p14:nvContentPartPr>
              <p14:xfrm>
                <a:off x="6004263" y="2394834"/>
                <a:ext cx="1477080" cy="23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7CE5F22-4937-4BF9-AE46-856A0603301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86263" y="2377194"/>
                  <a:ext cx="1512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60D74BD-40AD-4204-800F-580432168609}"/>
                    </a:ext>
                  </a:extLst>
                </p14:cNvPr>
                <p14:cNvContentPartPr/>
                <p14:nvPr/>
              </p14:nvContentPartPr>
              <p14:xfrm>
                <a:off x="6814623" y="2414274"/>
                <a:ext cx="200160" cy="197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60D74BD-40AD-4204-800F-5804321686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96623" y="2396274"/>
                  <a:ext cx="235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DF68989-3E7A-4507-A6CF-B1288088BB56}"/>
                    </a:ext>
                  </a:extLst>
                </p14:cNvPr>
                <p14:cNvContentPartPr/>
                <p14:nvPr/>
              </p14:nvContentPartPr>
              <p14:xfrm>
                <a:off x="6944223" y="2525514"/>
                <a:ext cx="79920" cy="144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DF68989-3E7A-4507-A6CF-B1288088BB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26223" y="2507514"/>
                  <a:ext cx="115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654FAB2-6FA5-4A84-A357-1E503BD8D4B8}"/>
                    </a:ext>
                  </a:extLst>
                </p14:cNvPr>
                <p14:cNvContentPartPr/>
                <p14:nvPr/>
              </p14:nvContentPartPr>
              <p14:xfrm>
                <a:off x="7228263" y="2500314"/>
                <a:ext cx="136800" cy="2192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654FAB2-6FA5-4A84-A357-1E503BD8D4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10263" y="2482674"/>
                  <a:ext cx="172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85EF664-7106-44B7-A42A-7C581EBE030E}"/>
                    </a:ext>
                  </a:extLst>
                </p14:cNvPr>
                <p14:cNvContentPartPr/>
                <p14:nvPr/>
              </p14:nvContentPartPr>
              <p14:xfrm>
                <a:off x="7482423" y="2569794"/>
                <a:ext cx="129240" cy="12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85EF664-7106-44B7-A42A-7C581EBE03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4783" y="2551794"/>
                  <a:ext cx="164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FA6290E-3E32-447A-BDFD-E46433255601}"/>
                    </a:ext>
                  </a:extLst>
                </p14:cNvPr>
                <p14:cNvContentPartPr/>
                <p14:nvPr/>
              </p14:nvContentPartPr>
              <p14:xfrm>
                <a:off x="7507983" y="2638194"/>
                <a:ext cx="137160" cy="28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FA6290E-3E32-447A-BDFD-E4643325560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90343" y="2620194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FFC432B-BF9D-4195-9DF0-915CC98AEC13}"/>
                    </a:ext>
                  </a:extLst>
                </p14:cNvPr>
                <p14:cNvContentPartPr/>
                <p14:nvPr/>
              </p14:nvContentPartPr>
              <p14:xfrm>
                <a:off x="7731183" y="2485194"/>
                <a:ext cx="56880" cy="2757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FFC432B-BF9D-4195-9DF0-915CC98AEC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13183" y="2467194"/>
                  <a:ext cx="92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C0FE10A-FEB2-493A-87CF-56DDF6477AF7}"/>
                    </a:ext>
                  </a:extLst>
                </p14:cNvPr>
                <p14:cNvContentPartPr/>
                <p14:nvPr/>
              </p14:nvContentPartPr>
              <p14:xfrm>
                <a:off x="7843503" y="2519034"/>
                <a:ext cx="71280" cy="204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C0FE10A-FEB2-493A-87CF-56DDF6477A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5863" y="2501034"/>
                  <a:ext cx="106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AEEB69F-0EB2-4D4B-9842-B022A9C46C7F}"/>
                    </a:ext>
                  </a:extLst>
                </p14:cNvPr>
                <p14:cNvContentPartPr/>
                <p14:nvPr/>
              </p14:nvContentPartPr>
              <p14:xfrm>
                <a:off x="7997943" y="2692554"/>
                <a:ext cx="16200" cy="82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AEEB69F-0EB2-4D4B-9842-B022A9C46C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80303" y="2674914"/>
                  <a:ext cx="51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E1402A6-F4D7-4FF4-8C00-0691A2024DE9}"/>
                    </a:ext>
                  </a:extLst>
                </p14:cNvPr>
                <p14:cNvContentPartPr/>
                <p14:nvPr/>
              </p14:nvContentPartPr>
              <p14:xfrm>
                <a:off x="8150943" y="2408154"/>
                <a:ext cx="49320" cy="3042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E1402A6-F4D7-4FF4-8C00-0691A2024D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32943" y="2390514"/>
                  <a:ext cx="84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1220810-EBA6-4D91-B4C6-B0408C2FADCF}"/>
                    </a:ext>
                  </a:extLst>
                </p14:cNvPr>
                <p14:cNvContentPartPr/>
                <p14:nvPr/>
              </p14:nvContentPartPr>
              <p14:xfrm>
                <a:off x="8389983" y="2607234"/>
                <a:ext cx="207000" cy="27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1220810-EBA6-4D91-B4C6-B0408C2FAD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71983" y="2589234"/>
                  <a:ext cx="242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3B64D7E-283F-4C36-910B-8CB3A5C3B810}"/>
                    </a:ext>
                  </a:extLst>
                </p14:cNvPr>
                <p14:cNvContentPartPr/>
                <p14:nvPr/>
              </p14:nvContentPartPr>
              <p14:xfrm>
                <a:off x="8518503" y="2479794"/>
                <a:ext cx="111600" cy="230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3B64D7E-283F-4C36-910B-8CB3A5C3B8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00503" y="2462154"/>
                  <a:ext cx="147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7E2B982-A46B-4078-AFD5-FB89E0C99A53}"/>
                    </a:ext>
                  </a:extLst>
                </p14:cNvPr>
                <p14:cNvContentPartPr/>
                <p14:nvPr/>
              </p14:nvContentPartPr>
              <p14:xfrm>
                <a:off x="8415183" y="2565474"/>
                <a:ext cx="177120" cy="14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7E2B982-A46B-4078-AFD5-FB89E0C99A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97543" y="2547834"/>
                  <a:ext cx="21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A1DAF08-2722-49E4-A49F-FF1F44275286}"/>
                    </a:ext>
                  </a:extLst>
                </p14:cNvPr>
                <p14:cNvContentPartPr/>
                <p14:nvPr/>
              </p14:nvContentPartPr>
              <p14:xfrm>
                <a:off x="8813703" y="2453514"/>
                <a:ext cx="141120" cy="2995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A1DAF08-2722-49E4-A49F-FF1F442752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96063" y="2435514"/>
                  <a:ext cx="176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326DE78-A042-4864-B1A6-1C4FEB700CD5}"/>
                    </a:ext>
                  </a:extLst>
                </p14:cNvPr>
                <p14:cNvContentPartPr/>
                <p14:nvPr/>
              </p14:nvContentPartPr>
              <p14:xfrm>
                <a:off x="9082263" y="2550714"/>
                <a:ext cx="144000" cy="198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326DE78-A042-4864-B1A6-1C4FEB700C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64623" y="2533074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00BC4C9-6EFB-4B5A-8DEC-5FF2F365C905}"/>
                    </a:ext>
                  </a:extLst>
                </p14:cNvPr>
                <p14:cNvContentPartPr/>
                <p14:nvPr/>
              </p14:nvContentPartPr>
              <p14:xfrm>
                <a:off x="9093063" y="2599674"/>
                <a:ext cx="171720" cy="313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00BC4C9-6EFB-4B5A-8DEC-5FF2F365C9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75423" y="2581674"/>
                  <a:ext cx="207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7805F0B-D73F-4B97-8835-7D7F986BBFD2}"/>
                    </a:ext>
                  </a:extLst>
                </p14:cNvPr>
                <p14:cNvContentPartPr/>
                <p14:nvPr/>
              </p14:nvContentPartPr>
              <p14:xfrm>
                <a:off x="9283143" y="2431554"/>
                <a:ext cx="102240" cy="2858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7805F0B-D73F-4B97-8835-7D7F986BBF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65503" y="2413914"/>
                  <a:ext cx="137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3110C5E-B817-45B8-BD17-5DFB033CA8E9}"/>
                    </a:ext>
                  </a:extLst>
                </p14:cNvPr>
                <p14:cNvContentPartPr/>
                <p14:nvPr/>
              </p14:nvContentPartPr>
              <p14:xfrm>
                <a:off x="9424263" y="2500314"/>
                <a:ext cx="82800" cy="1792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3110C5E-B817-45B8-BD17-5DFB033CA8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06623" y="2482674"/>
                  <a:ext cx="118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013B5F9-D46D-456F-A2AE-A393D6A339E8}"/>
                    </a:ext>
                  </a:extLst>
                </p14:cNvPr>
                <p14:cNvContentPartPr/>
                <p14:nvPr/>
              </p14:nvContentPartPr>
              <p14:xfrm>
                <a:off x="9557463" y="2664834"/>
                <a:ext cx="31320" cy="87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013B5F9-D46D-456F-A2AE-A393D6A339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39463" y="2647194"/>
                  <a:ext cx="66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C8719B2-56BA-4D33-AEA8-75F887655DD9}"/>
                    </a:ext>
                  </a:extLst>
                </p14:cNvPr>
                <p14:cNvContentPartPr/>
                <p14:nvPr/>
              </p14:nvContentPartPr>
              <p14:xfrm>
                <a:off x="9702543" y="2503194"/>
                <a:ext cx="26280" cy="145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C8719B2-56BA-4D33-AEA8-75F887655DD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84543" y="2485194"/>
                  <a:ext cx="6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B69E098-FE34-4F4C-AD2E-77A04D5E51E6}"/>
                    </a:ext>
                  </a:extLst>
                </p14:cNvPr>
                <p14:cNvContentPartPr/>
                <p14:nvPr/>
              </p14:nvContentPartPr>
              <p14:xfrm>
                <a:off x="9809103" y="2431554"/>
                <a:ext cx="101880" cy="3427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B69E098-FE34-4F4C-AD2E-77A04D5E51E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91103" y="2413914"/>
                  <a:ext cx="137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EF15DE4-D393-4274-8595-BADCBCE8BDDE}"/>
                    </a:ext>
                  </a:extLst>
                </p14:cNvPr>
                <p14:cNvContentPartPr/>
                <p14:nvPr/>
              </p14:nvContentPartPr>
              <p14:xfrm>
                <a:off x="8721183" y="2461074"/>
                <a:ext cx="30960" cy="3560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EF15DE4-D393-4274-8595-BADCBCE8BD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03543" y="2443074"/>
                  <a:ext cx="66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A175388-A47E-44E5-A816-563716747E9F}"/>
                    </a:ext>
                  </a:extLst>
                </p14:cNvPr>
                <p14:cNvContentPartPr/>
                <p14:nvPr/>
              </p14:nvContentPartPr>
              <p14:xfrm>
                <a:off x="9026823" y="2465394"/>
                <a:ext cx="18720" cy="3621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A175388-A47E-44E5-A816-563716747E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09183" y="2447394"/>
                  <a:ext cx="54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7A0E5CD-8524-4933-B5EB-986AAE1F1C37}"/>
                    </a:ext>
                  </a:extLst>
                </p14:cNvPr>
                <p14:cNvContentPartPr/>
                <p14:nvPr/>
              </p14:nvContentPartPr>
              <p14:xfrm>
                <a:off x="7381983" y="2500314"/>
                <a:ext cx="27360" cy="318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7A0E5CD-8524-4933-B5EB-986AAE1F1C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64343" y="2482314"/>
                  <a:ext cx="63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DF0659D-562C-4BC9-BBF0-D822D06A8F7D}"/>
                    </a:ext>
                  </a:extLst>
                </p14:cNvPr>
                <p14:cNvContentPartPr/>
                <p14:nvPr/>
              </p14:nvContentPartPr>
              <p14:xfrm>
                <a:off x="7167783" y="2496354"/>
                <a:ext cx="12960" cy="351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DF0659D-562C-4BC9-BBF0-D822D06A8F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50143" y="2478354"/>
                  <a:ext cx="486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FDB1FD-0897-4819-84FA-B5ABC0453167}"/>
              </a:ext>
            </a:extLst>
          </p:cNvPr>
          <p:cNvGrpSpPr/>
          <p:nvPr/>
        </p:nvGrpSpPr>
        <p:grpSpPr>
          <a:xfrm>
            <a:off x="7048983" y="2961114"/>
            <a:ext cx="2054160" cy="617400"/>
            <a:chOff x="7048983" y="2961114"/>
            <a:chExt cx="205416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A146C81-43FD-4FA9-A3DA-1A16F8DCF6A2}"/>
                    </a:ext>
                  </a:extLst>
                </p14:cNvPr>
                <p14:cNvContentPartPr/>
                <p14:nvPr/>
              </p14:nvContentPartPr>
              <p14:xfrm>
                <a:off x="7072383" y="2964354"/>
                <a:ext cx="92520" cy="187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A146C81-43FD-4FA9-A3DA-1A16F8DCF6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54743" y="2946714"/>
                  <a:ext cx="128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BD62E07-AC0E-4F6B-8217-5218512442C4}"/>
                    </a:ext>
                  </a:extLst>
                </p14:cNvPr>
                <p14:cNvContentPartPr/>
                <p14:nvPr/>
              </p14:nvContentPartPr>
              <p14:xfrm>
                <a:off x="7048983" y="2967954"/>
                <a:ext cx="96120" cy="2779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BD62E07-AC0E-4F6B-8217-5218512442C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30983" y="2949954"/>
                  <a:ext cx="131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3DCA9BD-D3F2-4785-9913-7FBB98B90560}"/>
                    </a:ext>
                  </a:extLst>
                </p14:cNvPr>
                <p14:cNvContentPartPr/>
                <p14:nvPr/>
              </p14:nvContentPartPr>
              <p14:xfrm>
                <a:off x="7187223" y="3069474"/>
                <a:ext cx="87840" cy="1098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3DCA9BD-D3F2-4785-9913-7FBB98B9056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9583" y="3051834"/>
                  <a:ext cx="123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BAD907D-D0DC-47E9-B8D8-CB87E213DEF2}"/>
                    </a:ext>
                  </a:extLst>
                </p14:cNvPr>
                <p14:cNvContentPartPr/>
                <p14:nvPr/>
              </p14:nvContentPartPr>
              <p14:xfrm>
                <a:off x="7364343" y="3156594"/>
                <a:ext cx="19800" cy="608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BAD907D-D0DC-47E9-B8D8-CB87E213DEF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46703" y="3138954"/>
                  <a:ext cx="55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49F5718-23EA-4BBD-82E1-F3EAC53899A2}"/>
                    </a:ext>
                  </a:extLst>
                </p14:cNvPr>
                <p14:cNvContentPartPr/>
                <p14:nvPr/>
              </p14:nvContentPartPr>
              <p14:xfrm>
                <a:off x="7454343" y="3029514"/>
                <a:ext cx="134640" cy="1594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49F5718-23EA-4BBD-82E1-F3EAC53899A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6703" y="3011514"/>
                  <a:ext cx="170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10D9260-E5C6-4708-9997-CA1B27DCB559}"/>
                    </a:ext>
                  </a:extLst>
                </p14:cNvPr>
                <p14:cNvContentPartPr/>
                <p14:nvPr/>
              </p14:nvContentPartPr>
              <p14:xfrm>
                <a:off x="7592223" y="3174234"/>
                <a:ext cx="45360" cy="849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10D9260-E5C6-4708-9997-CA1B27DCB55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74223" y="3156594"/>
                  <a:ext cx="81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C6521CA-EBEF-440D-940A-0F75638EFF92}"/>
                    </a:ext>
                  </a:extLst>
                </p14:cNvPr>
                <p14:cNvContentPartPr/>
                <p14:nvPr/>
              </p14:nvContentPartPr>
              <p14:xfrm>
                <a:off x="7738023" y="3036714"/>
                <a:ext cx="18720" cy="169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C6521CA-EBEF-440D-940A-0F75638EFF9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20023" y="3019074"/>
                  <a:ext cx="54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5925B0D-2733-40CF-A583-444FA8F608B7}"/>
                    </a:ext>
                  </a:extLst>
                </p14:cNvPr>
                <p14:cNvContentPartPr/>
                <p14:nvPr/>
              </p14:nvContentPartPr>
              <p14:xfrm>
                <a:off x="7786623" y="2991354"/>
                <a:ext cx="123120" cy="2790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5925B0D-2733-40CF-A583-444FA8F608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68623" y="2973714"/>
                  <a:ext cx="158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9DD335D-CEB2-44C4-8C78-A3C2A88CD71B}"/>
                    </a:ext>
                  </a:extLst>
                </p14:cNvPr>
                <p14:cNvContentPartPr/>
                <p14:nvPr/>
              </p14:nvContentPartPr>
              <p14:xfrm>
                <a:off x="8045103" y="3107274"/>
                <a:ext cx="389160" cy="122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9DD335D-CEB2-44C4-8C78-A3C2A88CD71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27103" y="3089274"/>
                  <a:ext cx="424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E839069-80D4-4469-94A9-603A53CAE870}"/>
                    </a:ext>
                  </a:extLst>
                </p14:cNvPr>
                <p14:cNvContentPartPr/>
                <p14:nvPr/>
              </p14:nvContentPartPr>
              <p14:xfrm>
                <a:off x="8020623" y="3177834"/>
                <a:ext cx="403920" cy="450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E839069-80D4-4469-94A9-603A53CAE8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02983" y="3159834"/>
                  <a:ext cx="439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7EF9809-0B23-46C5-A8A3-88B3CE8E3949}"/>
                    </a:ext>
                  </a:extLst>
                </p14:cNvPr>
                <p14:cNvContentPartPr/>
                <p14:nvPr/>
              </p14:nvContentPartPr>
              <p14:xfrm>
                <a:off x="8323743" y="3027714"/>
                <a:ext cx="139680" cy="2840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7EF9809-0B23-46C5-A8A3-88B3CE8E39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05743" y="3009714"/>
                  <a:ext cx="175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F4AA875-F4FA-4862-AFFC-6446BCA66E63}"/>
                    </a:ext>
                  </a:extLst>
                </p14:cNvPr>
                <p14:cNvContentPartPr/>
                <p14:nvPr/>
              </p14:nvContentPartPr>
              <p14:xfrm>
                <a:off x="8613183" y="2972274"/>
                <a:ext cx="132120" cy="5490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F4AA875-F4FA-4862-AFFC-6446BCA66E6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95543" y="2954274"/>
                  <a:ext cx="1677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B21B99E-9959-4637-B005-F4DDB1544861}"/>
                    </a:ext>
                  </a:extLst>
                </p14:cNvPr>
                <p14:cNvContentPartPr/>
                <p14:nvPr/>
              </p14:nvContentPartPr>
              <p14:xfrm>
                <a:off x="8818023" y="2961114"/>
                <a:ext cx="110880" cy="1062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B21B99E-9959-4637-B005-F4DDB154486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00023" y="2943474"/>
                  <a:ext cx="146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E242E3C-FEF4-4495-8120-280815514F5A}"/>
                    </a:ext>
                  </a:extLst>
                </p14:cNvPr>
                <p14:cNvContentPartPr/>
                <p14:nvPr/>
              </p14:nvContentPartPr>
              <p14:xfrm>
                <a:off x="8847903" y="3160554"/>
                <a:ext cx="124920" cy="1450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E242E3C-FEF4-4495-8120-280815514F5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29903" y="3142554"/>
                  <a:ext cx="160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6DD0CA1-AF24-4EF2-87A5-A30C27FAEA94}"/>
                    </a:ext>
                  </a:extLst>
                </p14:cNvPr>
                <p14:cNvContentPartPr/>
                <p14:nvPr/>
              </p14:nvContentPartPr>
              <p14:xfrm>
                <a:off x="8893263" y="3401754"/>
                <a:ext cx="15480" cy="1767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6DD0CA1-AF24-4EF2-87A5-A30C27FAEA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75623" y="3384114"/>
                  <a:ext cx="51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E6EF8ED-A069-46F1-B257-763A6DC2CA42}"/>
                    </a:ext>
                  </a:extLst>
                </p14:cNvPr>
                <p14:cNvContentPartPr/>
                <p14:nvPr/>
              </p14:nvContentPartPr>
              <p14:xfrm>
                <a:off x="9017823" y="3002154"/>
                <a:ext cx="85320" cy="5616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E6EF8ED-A069-46F1-B257-763A6DC2CA4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99823" y="2984514"/>
                  <a:ext cx="120960" cy="59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BA8F0261-AF43-4580-8469-603502609FD2}"/>
                  </a:ext>
                </a:extLst>
              </p14:cNvPr>
              <p14:cNvContentPartPr/>
              <p14:nvPr/>
            </p14:nvContentPartPr>
            <p14:xfrm>
              <a:off x="4460943" y="2788674"/>
              <a:ext cx="246960" cy="151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BA8F0261-AF43-4580-8469-603502609FD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43303" y="2770674"/>
                <a:ext cx="282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43FC0258-3E73-4E65-8EDE-E8492BF3E176}"/>
                  </a:ext>
                </a:extLst>
              </p14:cNvPr>
              <p14:cNvContentPartPr/>
              <p14:nvPr/>
            </p14:nvContentPartPr>
            <p14:xfrm>
              <a:off x="5348343" y="3054354"/>
              <a:ext cx="339120" cy="1872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43FC0258-3E73-4E65-8EDE-E8492BF3E17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330343" y="3036354"/>
                <a:ext cx="374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424AD516-4E25-4F4A-B7C1-10A9E64B2D58}"/>
                  </a:ext>
                </a:extLst>
              </p14:cNvPr>
              <p14:cNvContentPartPr/>
              <p14:nvPr/>
            </p14:nvContentPartPr>
            <p14:xfrm>
              <a:off x="4925703" y="3284034"/>
              <a:ext cx="233640" cy="2340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424AD516-4E25-4F4A-B7C1-10A9E64B2D5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908063" y="3266034"/>
                <a:ext cx="269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682E67C-C1EE-4720-AF80-680DF9314A83}"/>
              </a:ext>
            </a:extLst>
          </p:cNvPr>
          <p:cNvGrpSpPr/>
          <p:nvPr/>
        </p:nvGrpSpPr>
        <p:grpSpPr>
          <a:xfrm>
            <a:off x="4992303" y="3820434"/>
            <a:ext cx="819000" cy="477000"/>
            <a:chOff x="4992303" y="3820434"/>
            <a:chExt cx="81900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549FDB1-C3ED-4F5C-874F-995C5327548D}"/>
                    </a:ext>
                  </a:extLst>
                </p14:cNvPr>
                <p14:cNvContentPartPr/>
                <p14:nvPr/>
              </p14:nvContentPartPr>
              <p14:xfrm>
                <a:off x="4992303" y="3820434"/>
                <a:ext cx="188280" cy="2196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549FDB1-C3ED-4F5C-874F-995C5327548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74303" y="3802794"/>
                  <a:ext cx="223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A470D11F-6209-4783-86F6-70870AE0F489}"/>
                    </a:ext>
                  </a:extLst>
                </p14:cNvPr>
                <p14:cNvContentPartPr/>
                <p14:nvPr/>
              </p14:nvContentPartPr>
              <p14:xfrm>
                <a:off x="5196783" y="4046874"/>
                <a:ext cx="79920" cy="15480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A470D11F-6209-4783-86F6-70870AE0F48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79143" y="4029234"/>
                  <a:ext cx="115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487C8C31-4787-431A-85A0-D1F72E0E4D21}"/>
                    </a:ext>
                  </a:extLst>
                </p14:cNvPr>
                <p14:cNvContentPartPr/>
                <p14:nvPr/>
              </p14:nvContentPartPr>
              <p14:xfrm>
                <a:off x="5335383" y="4031034"/>
                <a:ext cx="81360" cy="19908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487C8C31-4787-431A-85A0-D1F72E0E4D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17383" y="4013394"/>
                  <a:ext cx="117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CB53F32-F4D4-4225-A9E8-B7381980943A}"/>
                    </a:ext>
                  </a:extLst>
                </p14:cNvPr>
                <p14:cNvContentPartPr/>
                <p14:nvPr/>
              </p14:nvContentPartPr>
              <p14:xfrm>
                <a:off x="5457063" y="4185474"/>
                <a:ext cx="4680" cy="5004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CB53F32-F4D4-4225-A9E8-B7381980943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39063" y="4167834"/>
                  <a:ext cx="40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27F6C6F-B2F0-46AB-8758-B52FCD5ADF2F}"/>
                    </a:ext>
                  </a:extLst>
                </p14:cNvPr>
                <p14:cNvContentPartPr/>
                <p14:nvPr/>
              </p14:nvContentPartPr>
              <p14:xfrm>
                <a:off x="5559303" y="4088274"/>
                <a:ext cx="70560" cy="1443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27F6C6F-B2F0-46AB-8758-B52FCD5ADF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41663" y="4070274"/>
                  <a:ext cx="106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7679E56-C539-481B-917A-FE66B7D09486}"/>
                    </a:ext>
                  </a:extLst>
                </p14:cNvPr>
                <p14:cNvContentPartPr/>
                <p14:nvPr/>
              </p14:nvContentPartPr>
              <p14:xfrm>
                <a:off x="5571183" y="4084674"/>
                <a:ext cx="120240" cy="122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7679E56-C539-481B-917A-FE66B7D0948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53543" y="4067034"/>
                  <a:ext cx="155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6C837C3-CEF7-40C1-BA77-ABC3584F3E1F}"/>
                    </a:ext>
                  </a:extLst>
                </p14:cNvPr>
                <p14:cNvContentPartPr/>
                <p14:nvPr/>
              </p14:nvContentPartPr>
              <p14:xfrm>
                <a:off x="5696103" y="3998634"/>
                <a:ext cx="115200" cy="29880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6C837C3-CEF7-40C1-BA77-ABC3584F3E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78463" y="3980634"/>
                  <a:ext cx="15084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F5BC65F8-A13A-4264-BCBC-85DA25E9D993}"/>
                  </a:ext>
                </a:extLst>
              </p14:cNvPr>
              <p14:cNvContentPartPr/>
              <p14:nvPr/>
            </p14:nvContentPartPr>
            <p14:xfrm>
              <a:off x="8281623" y="3523074"/>
              <a:ext cx="227160" cy="535320"/>
            </p14:xfrm>
          </p:contentPart>
        </mc:Choice>
        <mc:Fallback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F5BC65F8-A13A-4264-BCBC-85DA25E9D99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263983" y="3505074"/>
                <a:ext cx="262800" cy="57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D10969D-9217-4F9E-A8BE-D6BF83824A60}"/>
              </a:ext>
            </a:extLst>
          </p:cNvPr>
          <p:cNvGrpSpPr/>
          <p:nvPr/>
        </p:nvGrpSpPr>
        <p:grpSpPr>
          <a:xfrm>
            <a:off x="8121423" y="4158834"/>
            <a:ext cx="585360" cy="289440"/>
            <a:chOff x="8121423" y="4158834"/>
            <a:chExt cx="58536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E31E81BA-E579-45BE-8276-0793B1A46877}"/>
                    </a:ext>
                  </a:extLst>
                </p14:cNvPr>
                <p14:cNvContentPartPr/>
                <p14:nvPr/>
              </p14:nvContentPartPr>
              <p14:xfrm>
                <a:off x="8121423" y="4172154"/>
                <a:ext cx="106200" cy="2408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E31E81BA-E579-45BE-8276-0793B1A4687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03423" y="4154154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C09DBA90-E6D4-47BB-935D-0E2DD3177941}"/>
                    </a:ext>
                  </a:extLst>
                </p14:cNvPr>
                <p14:cNvContentPartPr/>
                <p14:nvPr/>
              </p14:nvContentPartPr>
              <p14:xfrm>
                <a:off x="8292423" y="4191594"/>
                <a:ext cx="56520" cy="1951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C09DBA90-E6D4-47BB-935D-0E2DD317794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74783" y="4173954"/>
                  <a:ext cx="92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F7FEF602-9CDA-401D-8AE9-D1C2B7F4EA79}"/>
                    </a:ext>
                  </a:extLst>
                </p14:cNvPr>
                <p14:cNvContentPartPr/>
                <p14:nvPr/>
              </p14:nvContentPartPr>
              <p14:xfrm>
                <a:off x="8419503" y="4345674"/>
                <a:ext cx="28800" cy="1026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F7FEF602-9CDA-401D-8AE9-D1C2B7F4EA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1863" y="4328034"/>
                  <a:ext cx="64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FBFA263-37D8-47F5-8AC7-0A48B09B4B50}"/>
                    </a:ext>
                  </a:extLst>
                </p14:cNvPr>
                <p14:cNvContentPartPr/>
                <p14:nvPr/>
              </p14:nvContentPartPr>
              <p14:xfrm>
                <a:off x="8493303" y="4215714"/>
                <a:ext cx="81720" cy="1749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FBFA263-37D8-47F5-8AC7-0A48B09B4B5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75303" y="4198074"/>
                  <a:ext cx="117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4B30645C-05DD-4818-8A4D-42518784DFCB}"/>
                    </a:ext>
                  </a:extLst>
                </p14:cNvPr>
                <p14:cNvContentPartPr/>
                <p14:nvPr/>
              </p14:nvContentPartPr>
              <p14:xfrm>
                <a:off x="8499063" y="4158834"/>
                <a:ext cx="207720" cy="26208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4B30645C-05DD-4818-8A4D-42518784DFC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81423" y="4141194"/>
                  <a:ext cx="24336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6653E97-4026-43CE-8AC2-9815CDC27199}"/>
              </a:ext>
            </a:extLst>
          </p:cNvPr>
          <p:cNvGrpSpPr/>
          <p:nvPr/>
        </p:nvGrpSpPr>
        <p:grpSpPr>
          <a:xfrm>
            <a:off x="9295743" y="3498954"/>
            <a:ext cx="469080" cy="898920"/>
            <a:chOff x="9295743" y="3498954"/>
            <a:chExt cx="469080" cy="89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3A507A32-3A08-40DB-A6DF-38A2B61FE543}"/>
                    </a:ext>
                  </a:extLst>
                </p14:cNvPr>
                <p14:cNvContentPartPr/>
                <p14:nvPr/>
              </p14:nvContentPartPr>
              <p14:xfrm>
                <a:off x="9463143" y="3498954"/>
                <a:ext cx="279720" cy="5248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3A507A32-3A08-40DB-A6DF-38A2B61FE54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45503" y="3481314"/>
                  <a:ext cx="315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BF821955-0B19-4D1B-AA0F-29E03E018B99}"/>
                    </a:ext>
                  </a:extLst>
                </p14:cNvPr>
                <p14:cNvContentPartPr/>
                <p14:nvPr/>
              </p14:nvContentPartPr>
              <p14:xfrm>
                <a:off x="9295743" y="4138674"/>
                <a:ext cx="47160" cy="25920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BF821955-0B19-4D1B-AA0F-29E03E018B9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77743" y="4121034"/>
                  <a:ext cx="82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FD5B27F-0F36-4781-ACC4-18F44F26171C}"/>
                    </a:ext>
                  </a:extLst>
                </p14:cNvPr>
                <p14:cNvContentPartPr/>
                <p14:nvPr/>
              </p14:nvContentPartPr>
              <p14:xfrm>
                <a:off x="9410943" y="4170354"/>
                <a:ext cx="58320" cy="20340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FD5B27F-0F36-4781-ACC4-18F44F26171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93303" y="4152354"/>
                  <a:ext cx="93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AAC2785-3DD3-49FB-9F9C-D8EAC12A7FBC}"/>
                    </a:ext>
                  </a:extLst>
                </p14:cNvPr>
                <p14:cNvContentPartPr/>
                <p14:nvPr/>
              </p14:nvContentPartPr>
              <p14:xfrm>
                <a:off x="9542343" y="4322274"/>
                <a:ext cx="55080" cy="698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AAC2785-3DD3-49FB-9F9C-D8EAC12A7FB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24343" y="4304634"/>
                  <a:ext cx="90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91F17739-071E-48F4-A53C-C9FC00CC74A8}"/>
                    </a:ext>
                  </a:extLst>
                </p14:cNvPr>
                <p14:cNvContentPartPr/>
                <p14:nvPr/>
              </p14:nvContentPartPr>
              <p14:xfrm>
                <a:off x="9695703" y="4096554"/>
                <a:ext cx="69120" cy="24948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91F17739-071E-48F4-A53C-C9FC00CC74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678063" y="4078914"/>
                  <a:ext cx="1047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1E429E94-542E-4311-90D8-EA1598F92DFF}"/>
                  </a:ext>
                </a:extLst>
              </p14:cNvPr>
              <p14:cNvContentPartPr/>
              <p14:nvPr/>
            </p14:nvContentPartPr>
            <p14:xfrm>
              <a:off x="10336863" y="3539994"/>
              <a:ext cx="306000" cy="42660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1E429E94-542E-4311-90D8-EA1598F92DF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319223" y="3522354"/>
                <a:ext cx="341640" cy="46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29AE8AB8-2305-4CD1-BBD0-FAA31B109E65}"/>
              </a:ext>
            </a:extLst>
          </p:cNvPr>
          <p:cNvGrpSpPr/>
          <p:nvPr/>
        </p:nvGrpSpPr>
        <p:grpSpPr>
          <a:xfrm>
            <a:off x="10291143" y="4035354"/>
            <a:ext cx="899280" cy="345960"/>
            <a:chOff x="10291143" y="4035354"/>
            <a:chExt cx="89928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3DB39A64-8E0F-4726-83AE-7D099D606764}"/>
                    </a:ext>
                  </a:extLst>
                </p14:cNvPr>
                <p14:cNvContentPartPr/>
                <p14:nvPr/>
              </p14:nvContentPartPr>
              <p14:xfrm>
                <a:off x="10304823" y="4035354"/>
                <a:ext cx="52560" cy="16056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3DB39A64-8E0F-4726-83AE-7D099D60676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87183" y="4017354"/>
                  <a:ext cx="88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23CE2560-88B1-4C1C-9C29-1A971A25DC16}"/>
                    </a:ext>
                  </a:extLst>
                </p14:cNvPr>
                <p14:cNvContentPartPr/>
                <p14:nvPr/>
              </p14:nvContentPartPr>
              <p14:xfrm>
                <a:off x="10331823" y="4114914"/>
                <a:ext cx="141480" cy="5184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23CE2560-88B1-4C1C-9C29-1A971A25DC1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314183" y="4097274"/>
                  <a:ext cx="177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3CC717BE-ABCB-4988-9299-81301675BD32}"/>
                    </a:ext>
                  </a:extLst>
                </p14:cNvPr>
                <p14:cNvContentPartPr/>
                <p14:nvPr/>
              </p14:nvContentPartPr>
              <p14:xfrm>
                <a:off x="10291143" y="4257834"/>
                <a:ext cx="165960" cy="3564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3CC717BE-ABCB-4988-9299-81301675BD3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73503" y="4239834"/>
                  <a:ext cx="201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73221580-912C-4925-BFF4-18B4A29DA9FC}"/>
                    </a:ext>
                  </a:extLst>
                </p14:cNvPr>
                <p14:cNvContentPartPr/>
                <p14:nvPr/>
              </p14:nvContentPartPr>
              <p14:xfrm>
                <a:off x="10477983" y="4036434"/>
                <a:ext cx="142560" cy="17640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73221580-912C-4925-BFF4-18B4A29DA9F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59983" y="4018434"/>
                  <a:ext cx="178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36F48E89-6786-495A-A8B6-0F60D548CC5C}"/>
                    </a:ext>
                  </a:extLst>
                </p14:cNvPr>
                <p14:cNvContentPartPr/>
                <p14:nvPr/>
              </p14:nvContentPartPr>
              <p14:xfrm>
                <a:off x="10689303" y="4048674"/>
                <a:ext cx="46440" cy="2001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36F48E89-6786-495A-A8B6-0F60D548CC5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71303" y="4030674"/>
                  <a:ext cx="82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9893B3BA-2A2C-4ED7-A28B-09570277310C}"/>
                    </a:ext>
                  </a:extLst>
                </p14:cNvPr>
                <p14:cNvContentPartPr/>
                <p14:nvPr/>
              </p14:nvContentPartPr>
              <p14:xfrm>
                <a:off x="10736103" y="4160274"/>
                <a:ext cx="88200" cy="4392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9893B3BA-2A2C-4ED7-A28B-0957027731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718103" y="4142634"/>
                  <a:ext cx="123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961FE982-F0D0-4CF2-8E93-5398498286D4}"/>
                    </a:ext>
                  </a:extLst>
                </p14:cNvPr>
                <p14:cNvContentPartPr/>
                <p14:nvPr/>
              </p14:nvContentPartPr>
              <p14:xfrm>
                <a:off x="10629543" y="4254594"/>
                <a:ext cx="161640" cy="12672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961FE982-F0D0-4CF2-8E93-5398498286D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11543" y="4236954"/>
                  <a:ext cx="197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A165991-14C4-40B5-A312-BA746BCA5D4C}"/>
                    </a:ext>
                  </a:extLst>
                </p14:cNvPr>
                <p14:cNvContentPartPr/>
                <p14:nvPr/>
              </p14:nvContentPartPr>
              <p14:xfrm>
                <a:off x="10879743" y="4063794"/>
                <a:ext cx="200880" cy="29736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A165991-14C4-40B5-A312-BA746BCA5D4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62103" y="4046154"/>
                  <a:ext cx="236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C3F2F1A5-9662-486A-85C9-AC677649D83F}"/>
                    </a:ext>
                  </a:extLst>
                </p14:cNvPr>
                <p14:cNvContentPartPr/>
                <p14:nvPr/>
              </p14:nvContentPartPr>
              <p14:xfrm>
                <a:off x="11039943" y="4196274"/>
                <a:ext cx="150480" cy="154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C3F2F1A5-9662-486A-85C9-AC677649D83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22303" y="4178634"/>
                  <a:ext cx="186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C5FF7B25-3248-4CA3-AA71-7220CAC617D4}"/>
                  </a:ext>
                </a:extLst>
              </p14:cNvPr>
              <p14:cNvContentPartPr/>
              <p14:nvPr/>
            </p14:nvContentPartPr>
            <p14:xfrm>
              <a:off x="4203903" y="4546554"/>
              <a:ext cx="673560" cy="3204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C5FF7B25-3248-4CA3-AA71-7220CAC617D4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185903" y="4528554"/>
                <a:ext cx="709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05F9E090-7E11-4828-9D88-CB113D951091}"/>
                  </a:ext>
                </a:extLst>
              </p14:cNvPr>
              <p14:cNvContentPartPr/>
              <p14:nvPr/>
            </p14:nvContentPartPr>
            <p14:xfrm>
              <a:off x="8493303" y="3876594"/>
              <a:ext cx="914040" cy="8784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05F9E090-7E11-4828-9D88-CB113D951091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475303" y="3858594"/>
                <a:ext cx="94968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0563EDD-8789-4C91-9081-12D09A66B080}"/>
              </a:ext>
            </a:extLst>
          </p:cNvPr>
          <p:cNvGrpSpPr/>
          <p:nvPr/>
        </p:nvGrpSpPr>
        <p:grpSpPr>
          <a:xfrm>
            <a:off x="7270383" y="3790194"/>
            <a:ext cx="1717200" cy="1401480"/>
            <a:chOff x="7270383" y="3790194"/>
            <a:chExt cx="1717200" cy="14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A7EE0F3-BFB6-4966-ABF1-883BAF4FAB3E}"/>
                    </a:ext>
                  </a:extLst>
                </p14:cNvPr>
                <p14:cNvContentPartPr/>
                <p14:nvPr/>
              </p14:nvContentPartPr>
              <p14:xfrm>
                <a:off x="7458663" y="3790194"/>
                <a:ext cx="47160" cy="1893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A7EE0F3-BFB6-4966-ABF1-883BAF4FAB3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40663" y="3772554"/>
                  <a:ext cx="82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00B84F7-293F-4266-88B1-10EE7133D242}"/>
                    </a:ext>
                  </a:extLst>
                </p14:cNvPr>
                <p14:cNvContentPartPr/>
                <p14:nvPr/>
              </p14:nvContentPartPr>
              <p14:xfrm>
                <a:off x="7270383" y="4001154"/>
                <a:ext cx="83520" cy="2361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00B84F7-293F-4266-88B1-10EE7133D2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52383" y="3983514"/>
                  <a:ext cx="119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410FED3-097C-4BDE-ADEF-FFE16A2AFA48}"/>
                    </a:ext>
                  </a:extLst>
                </p14:cNvPr>
                <p14:cNvContentPartPr/>
                <p14:nvPr/>
              </p14:nvContentPartPr>
              <p14:xfrm>
                <a:off x="7405743" y="4036434"/>
                <a:ext cx="90000" cy="1926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410FED3-097C-4BDE-ADEF-FFE16A2AFA4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87743" y="4018794"/>
                  <a:ext cx="12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87AFE616-CA81-4391-A8B7-1A244787B5E2}"/>
                    </a:ext>
                  </a:extLst>
                </p14:cNvPr>
                <p14:cNvContentPartPr/>
                <p14:nvPr/>
              </p14:nvContentPartPr>
              <p14:xfrm>
                <a:off x="7568463" y="4180434"/>
                <a:ext cx="21240" cy="676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87AFE616-CA81-4391-A8B7-1A244787B5E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50463" y="4162794"/>
                  <a:ext cx="56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2D8501B-EAFB-4CDD-8BF4-A902A3893B8E}"/>
                    </a:ext>
                  </a:extLst>
                </p14:cNvPr>
                <p14:cNvContentPartPr/>
                <p14:nvPr/>
              </p14:nvContentPartPr>
              <p14:xfrm>
                <a:off x="7641543" y="4084674"/>
                <a:ext cx="91440" cy="1486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2D8501B-EAFB-4CDD-8BF4-A902A3893B8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3543" y="4067034"/>
                  <a:ext cx="12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AF961987-17D8-430D-9F6B-880EF0321C85}"/>
                    </a:ext>
                  </a:extLst>
                </p14:cNvPr>
                <p14:cNvContentPartPr/>
                <p14:nvPr/>
              </p14:nvContentPartPr>
              <p14:xfrm>
                <a:off x="7675023" y="4075674"/>
                <a:ext cx="133920" cy="1224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AF961987-17D8-430D-9F6B-880EF0321C8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57023" y="4057674"/>
                  <a:ext cx="169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C7B0CB1-25EB-4EED-B7F6-B44116AA0FD3}"/>
                    </a:ext>
                  </a:extLst>
                </p14:cNvPr>
                <p14:cNvContentPartPr/>
                <p14:nvPr/>
              </p14:nvContentPartPr>
              <p14:xfrm>
                <a:off x="7829463" y="4016994"/>
                <a:ext cx="73440" cy="2973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C7B0CB1-25EB-4EED-B7F6-B44116AA0FD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11463" y="3998994"/>
                  <a:ext cx="109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6FFF8276-0150-4ED9-8F9D-9B37D0E0E728}"/>
                    </a:ext>
                  </a:extLst>
                </p14:cNvPr>
                <p14:cNvContentPartPr/>
                <p14:nvPr/>
              </p14:nvContentPartPr>
              <p14:xfrm>
                <a:off x="7640463" y="3945714"/>
                <a:ext cx="1347120" cy="124416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6FFF8276-0150-4ED9-8F9D-9B37D0E0E7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22823" y="3927714"/>
                  <a:ext cx="138276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9CC60356-79AB-4D9E-B2B0-180BFE2C3A78}"/>
                    </a:ext>
                  </a:extLst>
                </p14:cNvPr>
                <p14:cNvContentPartPr/>
                <p14:nvPr/>
              </p14:nvContentPartPr>
              <p14:xfrm>
                <a:off x="7528143" y="5017074"/>
                <a:ext cx="382320" cy="1746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9CC60356-79AB-4D9E-B2B0-180BFE2C3A7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10143" y="4999434"/>
                  <a:ext cx="4179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CB6ED0F5-AF10-4C51-955C-9475BEFDBC81}"/>
              </a:ext>
            </a:extLst>
          </p:cNvPr>
          <p:cNvGrpSpPr/>
          <p:nvPr/>
        </p:nvGrpSpPr>
        <p:grpSpPr>
          <a:xfrm>
            <a:off x="6311343" y="5478594"/>
            <a:ext cx="2161080" cy="962280"/>
            <a:chOff x="6311343" y="5478594"/>
            <a:chExt cx="2161080" cy="9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12B8D00F-5275-48F5-A7A0-423306C5026B}"/>
                    </a:ext>
                  </a:extLst>
                </p14:cNvPr>
                <p14:cNvContentPartPr/>
                <p14:nvPr/>
              </p14:nvContentPartPr>
              <p14:xfrm>
                <a:off x="6661263" y="5478594"/>
                <a:ext cx="799200" cy="64908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12B8D00F-5275-48F5-A7A0-423306C5026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43623" y="5460954"/>
                  <a:ext cx="8348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791F69D3-73FB-4E4F-A7A8-6FB9AE894A93}"/>
                    </a:ext>
                  </a:extLst>
                </p14:cNvPr>
                <p14:cNvContentPartPr/>
                <p14:nvPr/>
              </p14:nvContentPartPr>
              <p14:xfrm>
                <a:off x="6714543" y="5499114"/>
                <a:ext cx="867960" cy="63936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791F69D3-73FB-4E4F-A7A8-6FB9AE894A9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96903" y="5481474"/>
                  <a:ext cx="9036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9D059FC-4CB1-4387-A01B-E5C35F143FED}"/>
                    </a:ext>
                  </a:extLst>
                </p14:cNvPr>
                <p14:cNvContentPartPr/>
                <p14:nvPr/>
              </p14:nvContentPartPr>
              <p14:xfrm>
                <a:off x="6455703" y="5521434"/>
                <a:ext cx="156600" cy="14220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9D059FC-4CB1-4387-A01B-E5C35F143FE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37703" y="5503794"/>
                  <a:ext cx="192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C873307-0DD8-4F60-AFD0-2096A1A1A7FA}"/>
                    </a:ext>
                  </a:extLst>
                </p14:cNvPr>
                <p14:cNvContentPartPr/>
                <p14:nvPr/>
              </p14:nvContentPartPr>
              <p14:xfrm>
                <a:off x="6311343" y="5736354"/>
                <a:ext cx="90000" cy="1742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C873307-0DD8-4F60-AFD0-2096A1A1A7F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293703" y="5718354"/>
                  <a:ext cx="125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61AF3F05-6254-4215-82DD-C970F7266EAA}"/>
                    </a:ext>
                  </a:extLst>
                </p14:cNvPr>
                <p14:cNvContentPartPr/>
                <p14:nvPr/>
              </p14:nvContentPartPr>
              <p14:xfrm>
                <a:off x="6531303" y="6008874"/>
                <a:ext cx="184320" cy="10008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61AF3F05-6254-4215-82DD-C970F7266EA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513303" y="5991234"/>
                  <a:ext cx="21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A9B96204-C66A-4735-89ED-E92A895ECF4B}"/>
                    </a:ext>
                  </a:extLst>
                </p14:cNvPr>
                <p14:cNvContentPartPr/>
                <p14:nvPr/>
              </p14:nvContentPartPr>
              <p14:xfrm>
                <a:off x="6696183" y="6135594"/>
                <a:ext cx="177480" cy="11196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A9B96204-C66A-4735-89ED-E92A895ECF4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78543" y="6117954"/>
                  <a:ext cx="213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992DE8D8-947E-4A4D-AF72-48D58B062A4E}"/>
                    </a:ext>
                  </a:extLst>
                </p14:cNvPr>
                <p14:cNvContentPartPr/>
                <p14:nvPr/>
              </p14:nvContentPartPr>
              <p14:xfrm>
                <a:off x="7056903" y="6239634"/>
                <a:ext cx="84960" cy="20124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992DE8D8-947E-4A4D-AF72-48D58B062A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39263" y="6221994"/>
                  <a:ext cx="120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7220FC90-C7D9-4210-A146-60CC2BFBEAA9}"/>
                    </a:ext>
                  </a:extLst>
                </p14:cNvPr>
                <p14:cNvContentPartPr/>
                <p14:nvPr/>
              </p14:nvContentPartPr>
              <p14:xfrm>
                <a:off x="7093623" y="6274194"/>
                <a:ext cx="158040" cy="2736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7220FC90-C7D9-4210-A146-60CC2BFBEAA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075623" y="6256194"/>
                  <a:ext cx="193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89DF5581-E76C-43EC-8976-C654B74540A3}"/>
                    </a:ext>
                  </a:extLst>
                </p14:cNvPr>
                <p14:cNvContentPartPr/>
                <p14:nvPr/>
              </p14:nvContentPartPr>
              <p14:xfrm>
                <a:off x="7356063" y="6132354"/>
                <a:ext cx="250920" cy="22104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89DF5581-E76C-43EC-8976-C654B74540A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338423" y="6114714"/>
                  <a:ext cx="286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37278502-3B0F-4D2C-8860-81B40189E376}"/>
                    </a:ext>
                  </a:extLst>
                </p14:cNvPr>
                <p14:cNvContentPartPr/>
                <p14:nvPr/>
              </p14:nvContentPartPr>
              <p14:xfrm>
                <a:off x="7731183" y="5845434"/>
                <a:ext cx="158760" cy="151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37278502-3B0F-4D2C-8860-81B40189E37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13543" y="5827794"/>
                  <a:ext cx="194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0C40DFD5-1A94-427A-8868-0F9E573DBCCD}"/>
                    </a:ext>
                  </a:extLst>
                </p14:cNvPr>
                <p14:cNvContentPartPr/>
                <p14:nvPr/>
              </p14:nvContentPartPr>
              <p14:xfrm>
                <a:off x="7700223" y="5940114"/>
                <a:ext cx="194040" cy="2916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0C40DFD5-1A94-427A-8868-0F9E573DBC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82583" y="5922474"/>
                  <a:ext cx="229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F29FC46E-7DCD-429A-BB9C-5D6D089891A3}"/>
                    </a:ext>
                  </a:extLst>
                </p14:cNvPr>
                <p14:cNvContentPartPr/>
                <p14:nvPr/>
              </p14:nvContentPartPr>
              <p14:xfrm>
                <a:off x="7874103" y="5725194"/>
                <a:ext cx="130680" cy="36468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F29FC46E-7DCD-429A-BB9C-5D6D089891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856463" y="5707554"/>
                  <a:ext cx="1663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6701A067-9E04-45FB-B25A-4DA8B2150D72}"/>
                    </a:ext>
                  </a:extLst>
                </p14:cNvPr>
                <p14:cNvContentPartPr/>
                <p14:nvPr/>
              </p14:nvContentPartPr>
              <p14:xfrm>
                <a:off x="8225463" y="5570754"/>
                <a:ext cx="21240" cy="52812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6701A067-9E04-45FB-B25A-4DA8B2150D7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07823" y="5552754"/>
                  <a:ext cx="568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7FC876C0-B84A-4212-AE93-E114287A8F79}"/>
                    </a:ext>
                  </a:extLst>
                </p14:cNvPr>
                <p14:cNvContentPartPr/>
                <p14:nvPr/>
              </p14:nvContentPartPr>
              <p14:xfrm>
                <a:off x="8226183" y="5542314"/>
                <a:ext cx="190800" cy="56844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7FC876C0-B84A-4212-AE93-E114287A8F7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08543" y="5524674"/>
                  <a:ext cx="2264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7C4959B4-792A-4BC2-A04B-F299EC2C8335}"/>
                    </a:ext>
                  </a:extLst>
                </p14:cNvPr>
                <p14:cNvContentPartPr/>
                <p14:nvPr/>
              </p14:nvContentPartPr>
              <p14:xfrm>
                <a:off x="8143383" y="5615394"/>
                <a:ext cx="91080" cy="15912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7C4959B4-792A-4BC2-A04B-F299EC2C833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125383" y="5597754"/>
                  <a:ext cx="126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F184E43B-00AB-49D3-86F4-B1AC092F11FA}"/>
                    </a:ext>
                  </a:extLst>
                </p14:cNvPr>
                <p14:cNvContentPartPr/>
                <p14:nvPr/>
              </p14:nvContentPartPr>
              <p14:xfrm>
                <a:off x="8051943" y="5786394"/>
                <a:ext cx="104760" cy="20952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F184E43B-00AB-49D3-86F4-B1AC092F11F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33943" y="5768754"/>
                  <a:ext cx="140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C973B3F3-DB37-4B46-BF32-49A791CB54CA}"/>
                    </a:ext>
                  </a:extLst>
                </p14:cNvPr>
                <p14:cNvContentPartPr/>
                <p14:nvPr/>
              </p14:nvContentPartPr>
              <p14:xfrm>
                <a:off x="8127183" y="5993754"/>
                <a:ext cx="131400" cy="9108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C973B3F3-DB37-4B46-BF32-49A791CB54C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09183" y="5976114"/>
                  <a:ext cx="167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D57D1D7B-A160-4B5B-B7FA-B811C8D01F46}"/>
                    </a:ext>
                  </a:extLst>
                </p14:cNvPr>
                <p14:cNvContentPartPr/>
                <p14:nvPr/>
              </p14:nvContentPartPr>
              <p14:xfrm>
                <a:off x="8223303" y="6112194"/>
                <a:ext cx="74160" cy="13788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D57D1D7B-A160-4B5B-B7FA-B811C8D01F4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05303" y="6094554"/>
                  <a:ext cx="109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BB6A7ED7-4B50-4E2C-8E64-6F8C8E121816}"/>
                    </a:ext>
                  </a:extLst>
                </p14:cNvPr>
                <p14:cNvContentPartPr/>
                <p14:nvPr/>
              </p14:nvContentPartPr>
              <p14:xfrm>
                <a:off x="8334543" y="6225594"/>
                <a:ext cx="21240" cy="9000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BB6A7ED7-4B50-4E2C-8E64-6F8C8E12181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16903" y="6207594"/>
                  <a:ext cx="56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C5EA264B-D39B-4708-BAA2-1C2BC6F17B77}"/>
                    </a:ext>
                  </a:extLst>
                </p14:cNvPr>
                <p14:cNvContentPartPr/>
                <p14:nvPr/>
              </p14:nvContentPartPr>
              <p14:xfrm>
                <a:off x="8422743" y="6081954"/>
                <a:ext cx="49680" cy="13716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C5EA264B-D39B-4708-BAA2-1C2BC6F17B7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404743" y="6064314"/>
                  <a:ext cx="85320" cy="17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017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52AD4DE-BC5F-4D8E-9D13-2A8498D92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68" y="1633287"/>
            <a:ext cx="7621064" cy="35914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0D5C424-0DD1-4568-9A1F-F98B56E6FE22}"/>
                  </a:ext>
                </a:extLst>
              </p14:cNvPr>
              <p14:cNvContentPartPr/>
              <p14:nvPr/>
            </p14:nvContentPartPr>
            <p14:xfrm>
              <a:off x="5345463" y="2132034"/>
              <a:ext cx="1992960" cy="558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0D5C424-0DD1-4568-9A1F-F98B56E6FE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7463" y="2114394"/>
                <a:ext cx="202860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96B5A1A-62EB-487C-BA53-95B7877E759F}"/>
              </a:ext>
            </a:extLst>
          </p:cNvPr>
          <p:cNvGrpSpPr/>
          <p:nvPr/>
        </p:nvGrpSpPr>
        <p:grpSpPr>
          <a:xfrm>
            <a:off x="5525823" y="1625514"/>
            <a:ext cx="1905480" cy="294840"/>
            <a:chOff x="5525823" y="1625514"/>
            <a:chExt cx="190548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E8E2546-A321-4993-995A-EA0F03D1D53B}"/>
                    </a:ext>
                  </a:extLst>
                </p14:cNvPr>
                <p14:cNvContentPartPr/>
                <p14:nvPr/>
              </p14:nvContentPartPr>
              <p14:xfrm>
                <a:off x="5525823" y="1651434"/>
                <a:ext cx="133560" cy="248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E8E2546-A321-4993-995A-EA0F03D1D5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08183" y="1633434"/>
                  <a:ext cx="169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44F47AF6-0F6D-49A1-8F88-5BC2FF68A8B9}"/>
                    </a:ext>
                  </a:extLst>
                </p14:cNvPr>
                <p14:cNvContentPartPr/>
                <p14:nvPr/>
              </p14:nvContentPartPr>
              <p14:xfrm>
                <a:off x="5555343" y="1671594"/>
                <a:ext cx="133920" cy="2307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44F47AF6-0F6D-49A1-8F88-5BC2FF68A8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343" y="1653594"/>
                  <a:ext cx="169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04CB147-D8B3-4D3E-86FE-31BCC165D486}"/>
                    </a:ext>
                  </a:extLst>
                </p14:cNvPr>
                <p14:cNvContentPartPr/>
                <p14:nvPr/>
              </p14:nvContentPartPr>
              <p14:xfrm>
                <a:off x="5746503" y="1853394"/>
                <a:ext cx="11160" cy="180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04CB147-D8B3-4D3E-86FE-31BCC165D48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28863" y="1835754"/>
                  <a:ext cx="46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8FE7F29-6468-4851-87E7-5037864202F3}"/>
                    </a:ext>
                  </a:extLst>
                </p14:cNvPr>
                <p14:cNvContentPartPr/>
                <p14:nvPr/>
              </p14:nvContentPartPr>
              <p14:xfrm>
                <a:off x="5867463" y="1661154"/>
                <a:ext cx="23040" cy="1998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8FE7F29-6468-4851-87E7-5037864202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49463" y="1643154"/>
                  <a:ext cx="58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1F82A17-E743-453E-A559-913CA76366EB}"/>
                    </a:ext>
                  </a:extLst>
                </p14:cNvPr>
                <p14:cNvContentPartPr/>
                <p14:nvPr/>
              </p14:nvContentPartPr>
              <p14:xfrm>
                <a:off x="5923623" y="1767714"/>
                <a:ext cx="68760" cy="903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1F82A17-E743-453E-A559-913CA76366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05983" y="1750074"/>
                  <a:ext cx="104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EFF55067-706D-4890-A01A-E9D46D32EF6A}"/>
                    </a:ext>
                  </a:extLst>
                </p14:cNvPr>
                <p14:cNvContentPartPr/>
                <p14:nvPr/>
              </p14:nvContentPartPr>
              <p14:xfrm>
                <a:off x="6016863" y="1782474"/>
                <a:ext cx="109440" cy="1350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EFF55067-706D-4890-A01A-E9D46D32EF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98863" y="1764834"/>
                  <a:ext cx="145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6320E27-C33B-4E65-8095-8C2483D56185}"/>
                    </a:ext>
                  </a:extLst>
                </p14:cNvPr>
                <p14:cNvContentPartPr/>
                <p14:nvPr/>
              </p14:nvContentPartPr>
              <p14:xfrm>
                <a:off x="6177063" y="1836834"/>
                <a:ext cx="137880" cy="205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6320E27-C33B-4E65-8095-8C2483D561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59423" y="1818834"/>
                  <a:ext cx="173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D1086DBD-E1F7-4B50-AE26-ADAD31144D27}"/>
                    </a:ext>
                  </a:extLst>
                </p14:cNvPr>
                <p14:cNvContentPartPr/>
                <p14:nvPr/>
              </p14:nvContentPartPr>
              <p14:xfrm>
                <a:off x="6351663" y="1660794"/>
                <a:ext cx="70560" cy="2210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D1086DBD-E1F7-4B50-AE26-ADAD31144D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33663" y="1642794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F546E74-D936-4A39-B899-5174CE1A10BA}"/>
                    </a:ext>
                  </a:extLst>
                </p14:cNvPr>
                <p14:cNvContentPartPr/>
                <p14:nvPr/>
              </p14:nvContentPartPr>
              <p14:xfrm>
                <a:off x="6488103" y="1779594"/>
                <a:ext cx="64800" cy="950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F546E74-D936-4A39-B899-5174CE1A10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0103" y="1761594"/>
                  <a:ext cx="100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0E404C24-40AE-46B9-9C34-97F9853B636F}"/>
                    </a:ext>
                  </a:extLst>
                </p14:cNvPr>
                <p14:cNvContentPartPr/>
                <p14:nvPr/>
              </p14:nvContentPartPr>
              <p14:xfrm>
                <a:off x="6596103" y="1625514"/>
                <a:ext cx="114480" cy="2948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0E404C24-40AE-46B9-9C34-97F9853B63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8463" y="1607514"/>
                  <a:ext cx="150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E420130-0BE3-4ABC-9E39-A7CFD13E36DA}"/>
                    </a:ext>
                  </a:extLst>
                </p14:cNvPr>
                <p14:cNvContentPartPr/>
                <p14:nvPr/>
              </p14:nvContentPartPr>
              <p14:xfrm>
                <a:off x="6546423" y="1815594"/>
                <a:ext cx="106200" cy="432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E420130-0BE3-4ABC-9E39-A7CFD13E36D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28423" y="1797954"/>
                  <a:ext cx="141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254562B-BD6B-4798-9106-AB2381580EF6}"/>
                    </a:ext>
                  </a:extLst>
                </p14:cNvPr>
                <p14:cNvContentPartPr/>
                <p14:nvPr/>
              </p14:nvContentPartPr>
              <p14:xfrm>
                <a:off x="6668103" y="1721634"/>
                <a:ext cx="173160" cy="1954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254562B-BD6B-4798-9106-AB2381580EF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50103" y="1703994"/>
                  <a:ext cx="208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E1111E04-28DD-4560-8373-8C4F376B4B55}"/>
                    </a:ext>
                  </a:extLst>
                </p14:cNvPr>
                <p14:cNvContentPartPr/>
                <p14:nvPr/>
              </p14:nvContentPartPr>
              <p14:xfrm>
                <a:off x="6850623" y="1752234"/>
                <a:ext cx="227520" cy="13356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E1111E04-28DD-4560-8373-8C4F376B4B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32623" y="1734234"/>
                  <a:ext cx="263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0161DCB8-4B36-4690-820C-D934289E5DAE}"/>
                    </a:ext>
                  </a:extLst>
                </p14:cNvPr>
                <p14:cNvContentPartPr/>
                <p14:nvPr/>
              </p14:nvContentPartPr>
              <p14:xfrm>
                <a:off x="7146543" y="1754394"/>
                <a:ext cx="207000" cy="11340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0161DCB8-4B36-4690-820C-D934289E5D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28543" y="1736394"/>
                  <a:ext cx="242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EF1DE020-FB70-4037-9EBB-EFEA685EE491}"/>
                    </a:ext>
                  </a:extLst>
                </p14:cNvPr>
                <p14:cNvContentPartPr/>
                <p14:nvPr/>
              </p14:nvContentPartPr>
              <p14:xfrm>
                <a:off x="7328343" y="1770594"/>
                <a:ext cx="82800" cy="633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EF1DE020-FB70-4037-9EBB-EFEA685EE4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10703" y="1752594"/>
                  <a:ext cx="118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400EAF7-AFB2-40A3-BB90-58E4FAF8E183}"/>
                    </a:ext>
                  </a:extLst>
                </p14:cNvPr>
                <p14:cNvContentPartPr/>
                <p14:nvPr/>
              </p14:nvContentPartPr>
              <p14:xfrm>
                <a:off x="7276503" y="1751154"/>
                <a:ext cx="154800" cy="1339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400EAF7-AFB2-40A3-BB90-58E4FAF8E1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58503" y="1733154"/>
                  <a:ext cx="1904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C03C0EE-5D6C-4590-BD72-2EC19B9DDE1E}"/>
              </a:ext>
            </a:extLst>
          </p:cNvPr>
          <p:cNvGrpSpPr/>
          <p:nvPr/>
        </p:nvGrpSpPr>
        <p:grpSpPr>
          <a:xfrm>
            <a:off x="3983943" y="3201954"/>
            <a:ext cx="2454480" cy="79560"/>
            <a:chOff x="3983943" y="3201954"/>
            <a:chExt cx="2454480" cy="7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6B87256A-C5DA-43AD-8436-D346F30CAB60}"/>
                    </a:ext>
                  </a:extLst>
                </p14:cNvPr>
                <p14:cNvContentPartPr/>
                <p14:nvPr/>
              </p14:nvContentPartPr>
              <p14:xfrm>
                <a:off x="3983943" y="3226794"/>
                <a:ext cx="953280" cy="5472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6B87256A-C5DA-43AD-8436-D346F30CAB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65943" y="3208794"/>
                  <a:ext cx="988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E256A86F-DB95-4F73-8B04-748DE64D9564}"/>
                    </a:ext>
                  </a:extLst>
                </p14:cNvPr>
                <p14:cNvContentPartPr/>
                <p14:nvPr/>
              </p14:nvContentPartPr>
              <p14:xfrm>
                <a:off x="5125503" y="3201954"/>
                <a:ext cx="1312920" cy="475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E256A86F-DB95-4F73-8B04-748DE64D95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07863" y="3184314"/>
                  <a:ext cx="134856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23F65DDF-82C1-4DE2-BD22-8C7AC9435228}"/>
                  </a:ext>
                </a:extLst>
              </p14:cNvPr>
              <p14:cNvContentPartPr/>
              <p14:nvPr/>
            </p14:nvContentPartPr>
            <p14:xfrm>
              <a:off x="2753823" y="3178554"/>
              <a:ext cx="1087920" cy="160560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23F65DDF-82C1-4DE2-BD22-8C7AC943522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736183" y="3160914"/>
                <a:ext cx="1123560" cy="164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DB4876B-7F62-44A3-8968-A481851E2776}"/>
              </a:ext>
            </a:extLst>
          </p:cNvPr>
          <p:cNvGrpSpPr/>
          <p:nvPr/>
        </p:nvGrpSpPr>
        <p:grpSpPr>
          <a:xfrm>
            <a:off x="1852743" y="4969554"/>
            <a:ext cx="883080" cy="368640"/>
            <a:chOff x="1852743" y="4969554"/>
            <a:chExt cx="88308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4BFCE761-BBF6-4020-8A8C-7B53C60BAF1E}"/>
                    </a:ext>
                  </a:extLst>
                </p14:cNvPr>
                <p14:cNvContentPartPr/>
                <p14:nvPr/>
              </p14:nvContentPartPr>
              <p14:xfrm>
                <a:off x="1852743" y="4969554"/>
                <a:ext cx="7920" cy="3686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4BFCE761-BBF6-4020-8A8C-7B53C60BAF1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35103" y="4951554"/>
                  <a:ext cx="43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4B612AE2-75D5-47DC-9604-6F0EA864FED7}"/>
                    </a:ext>
                  </a:extLst>
                </p14:cNvPr>
                <p14:cNvContentPartPr/>
                <p14:nvPr/>
              </p14:nvContentPartPr>
              <p14:xfrm>
                <a:off x="1880463" y="5001234"/>
                <a:ext cx="210240" cy="2865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4B612AE2-75D5-47DC-9604-6F0EA864FE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62823" y="4983234"/>
                  <a:ext cx="245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22BCE2E5-4D41-492E-BA18-19060F650419}"/>
                    </a:ext>
                  </a:extLst>
                </p14:cNvPr>
                <p14:cNvContentPartPr/>
                <p14:nvPr/>
              </p14:nvContentPartPr>
              <p14:xfrm>
                <a:off x="2215623" y="4988274"/>
                <a:ext cx="223560" cy="3020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22BCE2E5-4D41-492E-BA18-19060F6504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97623" y="4970634"/>
                  <a:ext cx="259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DEC2F73E-4170-49C9-9C1A-A24E342B31DF}"/>
                    </a:ext>
                  </a:extLst>
                </p14:cNvPr>
                <p14:cNvContentPartPr/>
                <p14:nvPr/>
              </p14:nvContentPartPr>
              <p14:xfrm>
                <a:off x="2537463" y="5012034"/>
                <a:ext cx="198360" cy="2574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DEC2F73E-4170-49C9-9C1A-A24E342B31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19823" y="4994394"/>
                  <a:ext cx="2340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58BBC0A7-189F-4CA0-AA5D-14D581FE5E2E}"/>
              </a:ext>
            </a:extLst>
          </p:cNvPr>
          <p:cNvGrpSpPr/>
          <p:nvPr/>
        </p:nvGrpSpPr>
        <p:grpSpPr>
          <a:xfrm>
            <a:off x="1785560" y="5536496"/>
            <a:ext cx="1732320" cy="325440"/>
            <a:chOff x="1785560" y="5536496"/>
            <a:chExt cx="173232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C58D3897-5B78-48FC-A2EB-3F36E95F3541}"/>
                    </a:ext>
                  </a:extLst>
                </p14:cNvPr>
                <p14:cNvContentPartPr/>
                <p14:nvPr/>
              </p14:nvContentPartPr>
              <p14:xfrm>
                <a:off x="1840640" y="5538296"/>
                <a:ext cx="19440" cy="3096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C58D3897-5B78-48FC-A2EB-3F36E95F35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23000" y="5520296"/>
                  <a:ext cx="55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5F06B2BF-8A76-4E78-9D1E-949D855F4433}"/>
                    </a:ext>
                  </a:extLst>
                </p14:cNvPr>
                <p14:cNvContentPartPr/>
                <p14:nvPr/>
              </p14:nvContentPartPr>
              <p14:xfrm>
                <a:off x="1785560" y="5764016"/>
                <a:ext cx="8640" cy="1944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5F06B2BF-8A76-4E78-9D1E-949D855F44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67560" y="5746016"/>
                  <a:ext cx="44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FC8BAA77-2C3B-4DB9-93CE-B8908EDDD0A4}"/>
                    </a:ext>
                  </a:extLst>
                </p14:cNvPr>
                <p14:cNvContentPartPr/>
                <p14:nvPr/>
              </p14:nvContentPartPr>
              <p14:xfrm>
                <a:off x="2024600" y="5553776"/>
                <a:ext cx="5040" cy="24840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FC8BAA77-2C3B-4DB9-93CE-B8908EDDD0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6600" y="5535776"/>
                  <a:ext cx="40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0D097848-142D-4F3D-AC8F-E4A273E20103}"/>
                    </a:ext>
                  </a:extLst>
                </p14:cNvPr>
                <p14:cNvContentPartPr/>
                <p14:nvPr/>
              </p14:nvContentPartPr>
              <p14:xfrm>
                <a:off x="2046920" y="5549096"/>
                <a:ext cx="135720" cy="20808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0D097848-142D-4F3D-AC8F-E4A273E2010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29280" y="5531456"/>
                  <a:ext cx="171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4A1DD602-9197-45EC-946A-B91733D11D59}"/>
                    </a:ext>
                  </a:extLst>
                </p14:cNvPr>
                <p14:cNvContentPartPr/>
                <p14:nvPr/>
              </p14:nvContentPartPr>
              <p14:xfrm>
                <a:off x="2216840" y="5622896"/>
                <a:ext cx="84600" cy="15624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4A1DD602-9197-45EC-946A-B91733D11D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99200" y="5605256"/>
                  <a:ext cx="120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10F97225-1ABD-4CC9-9086-841F50CB5F74}"/>
                    </a:ext>
                  </a:extLst>
                </p14:cNvPr>
                <p14:cNvContentPartPr/>
                <p14:nvPr/>
              </p14:nvContentPartPr>
              <p14:xfrm>
                <a:off x="2334920" y="5628296"/>
                <a:ext cx="101160" cy="23364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10F97225-1ABD-4CC9-9086-841F50CB5F7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16920" y="5610296"/>
                  <a:ext cx="136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13F12D49-AA64-489E-91A5-182431FC88CD}"/>
                    </a:ext>
                  </a:extLst>
                </p14:cNvPr>
                <p14:cNvContentPartPr/>
                <p14:nvPr/>
              </p14:nvContentPartPr>
              <p14:xfrm>
                <a:off x="2490800" y="5668616"/>
                <a:ext cx="133560" cy="10152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13F12D49-AA64-489E-91A5-182431FC88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73160" y="5650616"/>
                  <a:ext cx="169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55E12C32-6FE9-4A23-953E-1A6E85C4DBAF}"/>
                    </a:ext>
                  </a:extLst>
                </p14:cNvPr>
                <p14:cNvContentPartPr/>
                <p14:nvPr/>
              </p14:nvContentPartPr>
              <p14:xfrm>
                <a:off x="2612120" y="5669696"/>
                <a:ext cx="96840" cy="1404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55E12C32-6FE9-4A23-953E-1A6E85C4DB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94120" y="5652056"/>
                  <a:ext cx="132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66ADAD92-17A7-4D64-A77D-7C64302EFBD4}"/>
                    </a:ext>
                  </a:extLst>
                </p14:cNvPr>
                <p14:cNvContentPartPr/>
                <p14:nvPr/>
              </p14:nvContentPartPr>
              <p14:xfrm>
                <a:off x="2692040" y="5585456"/>
                <a:ext cx="111960" cy="18828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66ADAD92-17A7-4D64-A77D-7C64302EFB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74040" y="5567456"/>
                  <a:ext cx="147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B60D6168-8DDA-42D3-8B49-350F9A2493CD}"/>
                    </a:ext>
                  </a:extLst>
                </p14:cNvPr>
                <p14:cNvContentPartPr/>
                <p14:nvPr/>
              </p14:nvContentPartPr>
              <p14:xfrm>
                <a:off x="2798960" y="5634416"/>
                <a:ext cx="16920" cy="15228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B60D6168-8DDA-42D3-8B49-350F9A2493C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81320" y="5616416"/>
                  <a:ext cx="52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DC696595-7C59-4227-91F4-311E8EDE8C27}"/>
                    </a:ext>
                  </a:extLst>
                </p14:cNvPr>
                <p14:cNvContentPartPr/>
                <p14:nvPr/>
              </p14:nvContentPartPr>
              <p14:xfrm>
                <a:off x="2897240" y="5645936"/>
                <a:ext cx="84240" cy="1569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DC696595-7C59-4227-91F4-311E8EDE8C2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79600" y="5628296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4FA66F3-04DA-4B37-8A4D-E29F8DA3B7A1}"/>
                    </a:ext>
                  </a:extLst>
                </p14:cNvPr>
                <p14:cNvContentPartPr/>
                <p14:nvPr/>
              </p14:nvContentPartPr>
              <p14:xfrm>
                <a:off x="2997680" y="5625776"/>
                <a:ext cx="144360" cy="14508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4FA66F3-04DA-4B37-8A4D-E29F8DA3B7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79680" y="5607776"/>
                  <a:ext cx="180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6A9F6CED-BBCB-4354-98E5-8E9A438211D1}"/>
                    </a:ext>
                  </a:extLst>
                </p14:cNvPr>
                <p14:cNvContentPartPr/>
                <p14:nvPr/>
              </p14:nvContentPartPr>
              <p14:xfrm>
                <a:off x="3345080" y="5536496"/>
                <a:ext cx="172800" cy="25632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6A9F6CED-BBCB-4354-98E5-8E9A438211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27440" y="5518496"/>
                  <a:ext cx="20844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BE147135-FE0B-425D-83AA-19B05D5E376A}"/>
              </a:ext>
            </a:extLst>
          </p:cNvPr>
          <p:cNvGrpSpPr/>
          <p:nvPr/>
        </p:nvGrpSpPr>
        <p:grpSpPr>
          <a:xfrm>
            <a:off x="3556400" y="5534336"/>
            <a:ext cx="1593720" cy="323640"/>
            <a:chOff x="3556400" y="5534336"/>
            <a:chExt cx="15937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0690BA09-3178-41CE-8303-508969D79B61}"/>
                    </a:ext>
                  </a:extLst>
                </p14:cNvPr>
                <p14:cNvContentPartPr/>
                <p14:nvPr/>
              </p14:nvContentPartPr>
              <p14:xfrm>
                <a:off x="3556400" y="5661776"/>
                <a:ext cx="61200" cy="8676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0690BA09-3178-41CE-8303-508969D79B6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38400" y="5643776"/>
                  <a:ext cx="96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A5FCF77A-B450-4CE8-87C8-4BCBBE30416B}"/>
                    </a:ext>
                  </a:extLst>
                </p14:cNvPr>
                <p14:cNvContentPartPr/>
                <p14:nvPr/>
              </p14:nvContentPartPr>
              <p14:xfrm>
                <a:off x="3608240" y="5645216"/>
                <a:ext cx="139680" cy="21276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A5FCF77A-B450-4CE8-87C8-4BCBBE3041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90600" y="5627216"/>
                  <a:ext cx="175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F31D820B-8BD9-4057-BC41-974D7357CE11}"/>
                    </a:ext>
                  </a:extLst>
                </p14:cNvPr>
                <p14:cNvContentPartPr/>
                <p14:nvPr/>
              </p14:nvContentPartPr>
              <p14:xfrm>
                <a:off x="3975440" y="5583296"/>
                <a:ext cx="140400" cy="17856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F31D820B-8BD9-4057-BC41-974D7357CE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57800" y="5565296"/>
                  <a:ext cx="176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C29A251-43DD-49AE-9B76-89AA14B227EA}"/>
                    </a:ext>
                  </a:extLst>
                </p14:cNvPr>
                <p14:cNvContentPartPr/>
                <p14:nvPr/>
              </p14:nvContentPartPr>
              <p14:xfrm>
                <a:off x="4142840" y="5556296"/>
                <a:ext cx="68400" cy="19908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C29A251-43DD-49AE-9B76-89AA14B227E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25200" y="5538656"/>
                  <a:ext cx="104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8EBDA723-4840-45C5-9238-01E42609AF9F}"/>
                    </a:ext>
                  </a:extLst>
                </p14:cNvPr>
                <p14:cNvContentPartPr/>
                <p14:nvPr/>
              </p14:nvContentPartPr>
              <p14:xfrm>
                <a:off x="4279640" y="5573216"/>
                <a:ext cx="18720" cy="19332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8EBDA723-4840-45C5-9238-01E42609AF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61640" y="5555576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40479F0A-FF85-45AE-A4A8-5128DFBC5BD6}"/>
                    </a:ext>
                  </a:extLst>
                </p14:cNvPr>
                <p14:cNvContentPartPr/>
                <p14:nvPr/>
              </p14:nvContentPartPr>
              <p14:xfrm>
                <a:off x="4323920" y="5636576"/>
                <a:ext cx="78120" cy="11772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40479F0A-FF85-45AE-A4A8-5128DFBC5BD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05920" y="5618936"/>
                  <a:ext cx="113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570F38AD-88B3-455C-9A70-7EAAFA73934C}"/>
                    </a:ext>
                  </a:extLst>
                </p14:cNvPr>
                <p14:cNvContentPartPr/>
                <p14:nvPr/>
              </p14:nvContentPartPr>
              <p14:xfrm>
                <a:off x="4420760" y="5640896"/>
                <a:ext cx="82440" cy="11736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570F38AD-88B3-455C-9A70-7EAAFA73934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02760" y="5622896"/>
                  <a:ext cx="118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20B9AD34-794A-4884-9AC3-0ADCF92DAFF8}"/>
                    </a:ext>
                  </a:extLst>
                </p14:cNvPr>
                <p14:cNvContentPartPr/>
                <p14:nvPr/>
              </p14:nvContentPartPr>
              <p14:xfrm>
                <a:off x="4564760" y="5542616"/>
                <a:ext cx="59040" cy="19728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20B9AD34-794A-4884-9AC3-0ADCF92DAF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46760" y="5524976"/>
                  <a:ext cx="94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E380D0FA-03EF-4D24-8AB8-159BB8412E33}"/>
                    </a:ext>
                  </a:extLst>
                </p14:cNvPr>
                <p14:cNvContentPartPr/>
                <p14:nvPr/>
              </p14:nvContentPartPr>
              <p14:xfrm>
                <a:off x="4657640" y="5686616"/>
                <a:ext cx="11160" cy="4644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E380D0FA-03EF-4D24-8AB8-159BB8412E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40000" y="5668976"/>
                  <a:ext cx="46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39B78787-091C-43D4-8D9C-01DBD8C8B401}"/>
                    </a:ext>
                  </a:extLst>
                </p14:cNvPr>
                <p14:cNvContentPartPr/>
                <p14:nvPr/>
              </p14:nvContentPartPr>
              <p14:xfrm>
                <a:off x="4727480" y="5567096"/>
                <a:ext cx="104760" cy="2304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39B78787-091C-43D4-8D9C-01DBD8C8B4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09840" y="5549456"/>
                  <a:ext cx="140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31958D1A-58E2-4622-86BC-25926F323CE1}"/>
                    </a:ext>
                  </a:extLst>
                </p14:cNvPr>
                <p14:cNvContentPartPr/>
                <p14:nvPr/>
              </p14:nvContentPartPr>
              <p14:xfrm>
                <a:off x="4884800" y="5666456"/>
                <a:ext cx="50760" cy="8604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31958D1A-58E2-4622-86BC-25926F323C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67160" y="5648456"/>
                  <a:ext cx="86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C03C4FD1-C9C2-46E9-9BF7-5AEF8F38B7D8}"/>
                    </a:ext>
                  </a:extLst>
                </p14:cNvPr>
                <p14:cNvContentPartPr/>
                <p14:nvPr/>
              </p14:nvContentPartPr>
              <p14:xfrm>
                <a:off x="4971920" y="5651696"/>
                <a:ext cx="41760" cy="9648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C03C4FD1-C9C2-46E9-9BF7-5AEF8F38B7D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54280" y="5634056"/>
                  <a:ext cx="77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461C34DE-4571-4251-9F33-3D75749B636F}"/>
                    </a:ext>
                  </a:extLst>
                </p14:cNvPr>
                <p14:cNvContentPartPr/>
                <p14:nvPr/>
              </p14:nvContentPartPr>
              <p14:xfrm>
                <a:off x="5070560" y="5534336"/>
                <a:ext cx="79560" cy="24948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461C34DE-4571-4251-9F33-3D75749B636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52920" y="5516696"/>
                  <a:ext cx="115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0D7680A5-AAEE-4C6F-9444-80EAB57DE164}"/>
                    </a:ext>
                  </a:extLst>
                </p14:cNvPr>
                <p14:cNvContentPartPr/>
                <p14:nvPr/>
              </p14:nvContentPartPr>
              <p14:xfrm>
                <a:off x="4961120" y="5662856"/>
                <a:ext cx="56520" cy="9396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0D7680A5-AAEE-4C6F-9444-80EAB57DE16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43120" y="5645216"/>
                  <a:ext cx="921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057B5D95-59C0-44E7-B46E-84ECC9666505}"/>
              </a:ext>
            </a:extLst>
          </p:cNvPr>
          <p:cNvGrpSpPr/>
          <p:nvPr/>
        </p:nvGrpSpPr>
        <p:grpSpPr>
          <a:xfrm>
            <a:off x="7822760" y="2638496"/>
            <a:ext cx="2696760" cy="631800"/>
            <a:chOff x="7822760" y="2638496"/>
            <a:chExt cx="269676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A48432D8-71A4-46DF-AD86-472BA15DAE3F}"/>
                    </a:ext>
                  </a:extLst>
                </p14:cNvPr>
                <p14:cNvContentPartPr/>
                <p14:nvPr/>
              </p14:nvContentPartPr>
              <p14:xfrm>
                <a:off x="7870280" y="3169496"/>
                <a:ext cx="19440" cy="1188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A48432D8-71A4-46DF-AD86-472BA15DAE3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52640" y="3151856"/>
                  <a:ext cx="55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F5992DE7-3152-4029-8338-069ECBCE8ADC}"/>
                    </a:ext>
                  </a:extLst>
                </p14:cNvPr>
                <p14:cNvContentPartPr/>
                <p14:nvPr/>
              </p14:nvContentPartPr>
              <p14:xfrm>
                <a:off x="7973960" y="3029816"/>
                <a:ext cx="85680" cy="14688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F5992DE7-3152-4029-8338-069ECBCE8AD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55960" y="3012176"/>
                  <a:ext cx="121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8571A7B7-87A3-4845-AF81-1EADE2F2DD3E}"/>
                    </a:ext>
                  </a:extLst>
                </p14:cNvPr>
                <p14:cNvContentPartPr/>
                <p14:nvPr/>
              </p14:nvContentPartPr>
              <p14:xfrm>
                <a:off x="8109680" y="3060416"/>
                <a:ext cx="104040" cy="8532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8571A7B7-87A3-4845-AF81-1EADE2F2DD3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92040" y="3042416"/>
                  <a:ext cx="139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4A51D6E2-958D-48D7-B5AD-B280A6DA8E60}"/>
                    </a:ext>
                  </a:extLst>
                </p14:cNvPr>
                <p14:cNvContentPartPr/>
                <p14:nvPr/>
              </p14:nvContentPartPr>
              <p14:xfrm>
                <a:off x="8258360" y="3069776"/>
                <a:ext cx="144720" cy="6300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4A51D6E2-958D-48D7-B5AD-B280A6DA8E6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40360" y="3051776"/>
                  <a:ext cx="18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B74F13DD-6D62-4008-B2C8-B30937A13352}"/>
                    </a:ext>
                  </a:extLst>
                </p14:cNvPr>
                <p14:cNvContentPartPr/>
                <p14:nvPr/>
              </p14:nvContentPartPr>
              <p14:xfrm>
                <a:off x="8470400" y="2980856"/>
                <a:ext cx="62280" cy="19980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B74F13DD-6D62-4008-B2C8-B30937A1335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52760" y="2962856"/>
                  <a:ext cx="97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B17CBC6B-9D1B-4085-9EA2-C729C8A7B41F}"/>
                    </a:ext>
                  </a:extLst>
                </p14:cNvPr>
                <p14:cNvContentPartPr/>
                <p14:nvPr/>
              </p14:nvContentPartPr>
              <p14:xfrm>
                <a:off x="8563280" y="2965376"/>
                <a:ext cx="91800" cy="19872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B17CBC6B-9D1B-4085-9EA2-C729C8A7B41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45640" y="2947376"/>
                  <a:ext cx="12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500A1473-A801-4165-8155-06D25136EE67}"/>
                    </a:ext>
                  </a:extLst>
                </p14:cNvPr>
                <p14:cNvContentPartPr/>
                <p14:nvPr/>
              </p14:nvContentPartPr>
              <p14:xfrm>
                <a:off x="8672720" y="2997776"/>
                <a:ext cx="30600" cy="12708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500A1473-A801-4165-8155-06D25136EE6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55080" y="2980136"/>
                  <a:ext cx="6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9409A6E2-5570-4BB6-AD0A-B02E48140CF4}"/>
                    </a:ext>
                  </a:extLst>
                </p14:cNvPr>
                <p14:cNvContentPartPr/>
                <p14:nvPr/>
              </p14:nvContentPartPr>
              <p14:xfrm>
                <a:off x="8744360" y="3053216"/>
                <a:ext cx="135720" cy="8892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9409A6E2-5570-4BB6-AD0A-B02E48140C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26360" y="3035576"/>
                  <a:ext cx="171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471F3261-DA33-4DB7-827E-5E6246709314}"/>
                    </a:ext>
                  </a:extLst>
                </p14:cNvPr>
                <p14:cNvContentPartPr/>
                <p14:nvPr/>
              </p14:nvContentPartPr>
              <p14:xfrm>
                <a:off x="8971160" y="3032336"/>
                <a:ext cx="67320" cy="540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471F3261-DA33-4DB7-827E-5E62467093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53520" y="3014696"/>
                  <a:ext cx="102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8EF40AD8-AC37-4B63-96B3-6A40C081DD17}"/>
                    </a:ext>
                  </a:extLst>
                </p14:cNvPr>
                <p14:cNvContentPartPr/>
                <p14:nvPr/>
              </p14:nvContentPartPr>
              <p14:xfrm>
                <a:off x="8944880" y="3068336"/>
                <a:ext cx="105120" cy="2412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8EF40AD8-AC37-4B63-96B3-6A40C081DD1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927240" y="3050336"/>
                  <a:ext cx="140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F812FAB5-650E-42AF-8C51-4E36C4F0B8C7}"/>
                    </a:ext>
                  </a:extLst>
                </p14:cNvPr>
                <p14:cNvContentPartPr/>
                <p14:nvPr/>
              </p14:nvContentPartPr>
              <p14:xfrm>
                <a:off x="9151880" y="2974016"/>
                <a:ext cx="8640" cy="15948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F812FAB5-650E-42AF-8C51-4E36C4F0B8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134240" y="2956376"/>
                  <a:ext cx="44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80342CC-18CD-4412-90A0-081F890E8571}"/>
                    </a:ext>
                  </a:extLst>
                </p14:cNvPr>
                <p14:cNvContentPartPr/>
                <p14:nvPr/>
              </p14:nvContentPartPr>
              <p14:xfrm>
                <a:off x="9231800" y="2934416"/>
                <a:ext cx="41040" cy="23220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80342CC-18CD-4412-90A0-081F890E85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13800" y="2916416"/>
                  <a:ext cx="76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2A3CE888-8FC8-498A-AF95-C2D145F2C267}"/>
                    </a:ext>
                  </a:extLst>
                </p14:cNvPr>
                <p14:cNvContentPartPr/>
                <p14:nvPr/>
              </p14:nvContentPartPr>
              <p14:xfrm>
                <a:off x="9343760" y="3128456"/>
                <a:ext cx="16920" cy="2664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2A3CE888-8FC8-498A-AF95-C2D145F2C26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25760" y="3110456"/>
                  <a:ext cx="52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C5FBA8D9-5F96-431D-9522-A6A3DDD90B18}"/>
                    </a:ext>
                  </a:extLst>
                </p14:cNvPr>
                <p14:cNvContentPartPr/>
                <p14:nvPr/>
              </p14:nvContentPartPr>
              <p14:xfrm>
                <a:off x="9436280" y="3040616"/>
                <a:ext cx="177120" cy="9612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C5FBA8D9-5F96-431D-9522-A6A3DDD90B1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18280" y="3022976"/>
                  <a:ext cx="212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A7767029-63E3-4B1E-89CB-3C474185B24E}"/>
                    </a:ext>
                  </a:extLst>
                </p14:cNvPr>
                <p14:cNvContentPartPr/>
                <p14:nvPr/>
              </p14:nvContentPartPr>
              <p14:xfrm>
                <a:off x="9648320" y="3036656"/>
                <a:ext cx="82440" cy="10980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A7767029-63E3-4B1E-89CB-3C474185B2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630680" y="3019016"/>
                  <a:ext cx="118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E262659D-A3C5-4BC8-A012-661A52DE28BF}"/>
                    </a:ext>
                  </a:extLst>
                </p14:cNvPr>
                <p14:cNvContentPartPr/>
                <p14:nvPr/>
              </p14:nvContentPartPr>
              <p14:xfrm>
                <a:off x="9764600" y="3033416"/>
                <a:ext cx="114480" cy="9900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E262659D-A3C5-4BC8-A012-661A52DE28B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746960" y="3015776"/>
                  <a:ext cx="150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9341D0DF-1421-442A-9615-4EA57907F7B9}"/>
                    </a:ext>
                  </a:extLst>
                </p14:cNvPr>
                <p14:cNvContentPartPr/>
                <p14:nvPr/>
              </p14:nvContentPartPr>
              <p14:xfrm>
                <a:off x="9919400" y="3031256"/>
                <a:ext cx="92160" cy="10332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9341D0DF-1421-442A-9615-4EA57907F7B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901400" y="3013256"/>
                  <a:ext cx="127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C94559CA-15E0-44B5-B206-1D57715924CF}"/>
                    </a:ext>
                  </a:extLst>
                </p14:cNvPr>
                <p14:cNvContentPartPr/>
                <p14:nvPr/>
              </p14:nvContentPartPr>
              <p14:xfrm>
                <a:off x="10094360" y="2984816"/>
                <a:ext cx="56160" cy="15228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C94559CA-15E0-44B5-B206-1D57715924C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76720" y="2966816"/>
                  <a:ext cx="91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9AC446C3-1569-4704-AFE0-EF74E98EBAF0}"/>
                    </a:ext>
                  </a:extLst>
                </p14:cNvPr>
                <p14:cNvContentPartPr/>
                <p14:nvPr/>
              </p14:nvContentPartPr>
              <p14:xfrm>
                <a:off x="10226480" y="2957456"/>
                <a:ext cx="24840" cy="21564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9AC446C3-1569-4704-AFE0-EF74E98EBAF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08840" y="2939816"/>
                  <a:ext cx="60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FFDC0421-D88A-47B4-941F-63A93BB9CE49}"/>
                    </a:ext>
                  </a:extLst>
                </p14:cNvPr>
                <p14:cNvContentPartPr/>
                <p14:nvPr/>
              </p14:nvContentPartPr>
              <p14:xfrm>
                <a:off x="7822760" y="3228536"/>
                <a:ext cx="2696760" cy="4176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FFDC0421-D88A-47B4-941F-63A93BB9CE4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4760" y="3210896"/>
                  <a:ext cx="2732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21C602E6-D77B-43A7-A2E1-1F12614F7F95}"/>
                    </a:ext>
                  </a:extLst>
                </p14:cNvPr>
                <p14:cNvContentPartPr/>
                <p14:nvPr/>
              </p14:nvContentPartPr>
              <p14:xfrm>
                <a:off x="8503520" y="2686016"/>
                <a:ext cx="49320" cy="14868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21C602E6-D77B-43A7-A2E1-1F12614F7F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85520" y="2668376"/>
                  <a:ext cx="84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60CECA9D-022A-4CC6-BF96-B251B8A0154C}"/>
                    </a:ext>
                  </a:extLst>
                </p14:cNvPr>
                <p14:cNvContentPartPr/>
                <p14:nvPr/>
              </p14:nvContentPartPr>
              <p14:xfrm>
                <a:off x="8534120" y="2745056"/>
                <a:ext cx="86040" cy="5220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60CECA9D-022A-4CC6-BF96-B251B8A0154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16480" y="2727056"/>
                  <a:ext cx="121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F38FC62-EBFF-465D-BF6F-9D64659466B8}"/>
                    </a:ext>
                  </a:extLst>
                </p14:cNvPr>
                <p14:cNvContentPartPr/>
                <p14:nvPr/>
              </p14:nvContentPartPr>
              <p14:xfrm>
                <a:off x="8631680" y="2677736"/>
                <a:ext cx="123120" cy="12492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F38FC62-EBFF-465D-BF6F-9D64659466B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14040" y="2659736"/>
                  <a:ext cx="15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4CFCC54C-9140-4DFF-A9BD-A0E130A0B134}"/>
                    </a:ext>
                  </a:extLst>
                </p14:cNvPr>
                <p14:cNvContentPartPr/>
                <p14:nvPr/>
              </p14:nvContentPartPr>
              <p14:xfrm>
                <a:off x="8700440" y="2827856"/>
                <a:ext cx="65880" cy="745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4CFCC54C-9140-4DFF-A9BD-A0E130A0B13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82800" y="2809856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0632C24A-83D7-404A-BA79-75144022BB7A}"/>
                    </a:ext>
                  </a:extLst>
                </p14:cNvPr>
                <p14:cNvContentPartPr/>
                <p14:nvPr/>
              </p14:nvContentPartPr>
              <p14:xfrm>
                <a:off x="8773880" y="2691776"/>
                <a:ext cx="134280" cy="12708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0632C24A-83D7-404A-BA79-75144022BB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55880" y="2673776"/>
                  <a:ext cx="169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04017156-EA30-4C5E-A615-DB1A5941FE34}"/>
                    </a:ext>
                  </a:extLst>
                </p14:cNvPr>
                <p14:cNvContentPartPr/>
                <p14:nvPr/>
              </p14:nvContentPartPr>
              <p14:xfrm>
                <a:off x="8919320" y="2638496"/>
                <a:ext cx="88920" cy="15912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04017156-EA30-4C5E-A615-DB1A5941FE3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01680" y="2620496"/>
                  <a:ext cx="124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A309B44D-6A83-4BDD-9638-9590713729A4}"/>
                    </a:ext>
                  </a:extLst>
                </p14:cNvPr>
                <p14:cNvContentPartPr/>
                <p14:nvPr/>
              </p14:nvContentPartPr>
              <p14:xfrm>
                <a:off x="8919320" y="2756936"/>
                <a:ext cx="86040" cy="2844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A309B44D-6A83-4BDD-9638-9590713729A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01320" y="2739296"/>
                  <a:ext cx="121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7EAFE72E-AD3C-4C5D-8ACD-33A2F8E4CAEE}"/>
                    </a:ext>
                  </a:extLst>
                </p14:cNvPr>
                <p14:cNvContentPartPr/>
                <p14:nvPr/>
              </p14:nvContentPartPr>
              <p14:xfrm>
                <a:off x="8897000" y="2838656"/>
                <a:ext cx="106560" cy="6732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7EAFE72E-AD3C-4C5D-8ACD-33A2F8E4CAE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79360" y="2821016"/>
                  <a:ext cx="14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AC3A68A9-3587-47C3-BCFC-D4FBC539C1C0}"/>
                    </a:ext>
                  </a:extLst>
                </p14:cNvPr>
                <p14:cNvContentPartPr/>
                <p14:nvPr/>
              </p14:nvContentPartPr>
              <p14:xfrm>
                <a:off x="9070520" y="2652896"/>
                <a:ext cx="153000" cy="15120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AC3A68A9-3587-47C3-BCFC-D4FBC539C1C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052880" y="2635256"/>
                  <a:ext cx="188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A63DF186-4945-4B5E-A6AC-31C4F9A11A04}"/>
                    </a:ext>
                  </a:extLst>
                </p14:cNvPr>
                <p14:cNvContentPartPr/>
                <p14:nvPr/>
              </p14:nvContentPartPr>
              <p14:xfrm>
                <a:off x="9223520" y="2705816"/>
                <a:ext cx="85320" cy="5040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A63DF186-4945-4B5E-A6AC-31C4F9A11A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05520" y="2688176"/>
                  <a:ext cx="12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447191EE-C94B-4F14-9D39-06EDAD3D3EA0}"/>
                    </a:ext>
                  </a:extLst>
                </p14:cNvPr>
                <p14:cNvContentPartPr/>
                <p14:nvPr/>
              </p14:nvContentPartPr>
              <p14:xfrm>
                <a:off x="9272120" y="2648936"/>
                <a:ext cx="162360" cy="17460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447191EE-C94B-4F14-9D39-06EDAD3D3E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254120" y="2631296"/>
                  <a:ext cx="19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860DDDA6-0E30-4D87-A6DD-C4438159001D}"/>
                    </a:ext>
                  </a:extLst>
                </p14:cNvPr>
                <p14:cNvContentPartPr/>
                <p14:nvPr/>
              </p14:nvContentPartPr>
              <p14:xfrm>
                <a:off x="9358520" y="2825336"/>
                <a:ext cx="240840" cy="8784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860DDDA6-0E30-4D87-A6DD-C4438159001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40520" y="2807336"/>
                  <a:ext cx="2764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69" name="잉크 268">
                <a:extLst>
                  <a:ext uri="{FF2B5EF4-FFF2-40B4-BE49-F238E27FC236}">
                    <a16:creationId xmlns:a16="http://schemas.microsoft.com/office/drawing/2014/main" id="{B0215FBF-8273-49AB-8B3D-D7D5E4660734}"/>
                  </a:ext>
                </a:extLst>
              </p14:cNvPr>
              <p14:cNvContentPartPr/>
              <p14:nvPr/>
            </p14:nvContentPartPr>
            <p14:xfrm>
              <a:off x="5345463" y="4083234"/>
              <a:ext cx="1527840" cy="63720"/>
            </p14:xfrm>
          </p:contentPart>
        </mc:Choice>
        <mc:Fallback>
          <p:pic>
            <p:nvPicPr>
              <p:cNvPr id="269" name="잉크 268">
                <a:extLst>
                  <a:ext uri="{FF2B5EF4-FFF2-40B4-BE49-F238E27FC236}">
                    <a16:creationId xmlns:a16="http://schemas.microsoft.com/office/drawing/2014/main" id="{B0215FBF-8273-49AB-8B3D-D7D5E466073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327463" y="4065594"/>
                <a:ext cx="156348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41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63AA40EA-8D41-43F1-BAAC-A9A9D04F8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17" y="1008351"/>
            <a:ext cx="7343150" cy="434885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B5561D-4177-4D86-A449-1DCCEF66CA57}"/>
              </a:ext>
            </a:extLst>
          </p:cNvPr>
          <p:cNvGrpSpPr/>
          <p:nvPr/>
        </p:nvGrpSpPr>
        <p:grpSpPr>
          <a:xfrm>
            <a:off x="8961663" y="222954"/>
            <a:ext cx="2449440" cy="429840"/>
            <a:chOff x="8961663" y="222954"/>
            <a:chExt cx="24494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AE0AB76-7FB7-4B01-87EC-D4C5A2E5422C}"/>
                    </a:ext>
                  </a:extLst>
                </p14:cNvPr>
                <p14:cNvContentPartPr/>
                <p14:nvPr/>
              </p14:nvContentPartPr>
              <p14:xfrm>
                <a:off x="8961663" y="238434"/>
                <a:ext cx="84240" cy="398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AE0AB76-7FB7-4B01-87EC-D4C5A2E542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3663" y="220434"/>
                  <a:ext cx="119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E824275-DBCB-45E7-9BFB-A440340AA7B5}"/>
                    </a:ext>
                  </a:extLst>
                </p14:cNvPr>
                <p14:cNvContentPartPr/>
                <p14:nvPr/>
              </p14:nvContentPartPr>
              <p14:xfrm>
                <a:off x="9109983" y="316194"/>
                <a:ext cx="139680" cy="183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E824275-DBCB-45E7-9BFB-A440340AA7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343" y="298194"/>
                  <a:ext cx="175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EE98886-84D8-4A86-A24E-8D1A35CE4E90}"/>
                    </a:ext>
                  </a:extLst>
                </p14:cNvPr>
                <p14:cNvContentPartPr/>
                <p14:nvPr/>
              </p14:nvContentPartPr>
              <p14:xfrm>
                <a:off x="9153543" y="348234"/>
                <a:ext cx="117000" cy="193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EE98886-84D8-4A86-A24E-8D1A35CE4E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35903" y="330234"/>
                  <a:ext cx="152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0902455-DAB7-46EB-8111-258AE97EDDB9}"/>
                    </a:ext>
                  </a:extLst>
                </p14:cNvPr>
                <p14:cNvContentPartPr/>
                <p14:nvPr/>
              </p14:nvContentPartPr>
              <p14:xfrm>
                <a:off x="9312303" y="557034"/>
                <a:ext cx="159120" cy="396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0902455-DAB7-46EB-8111-258AE97EDD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94303" y="539034"/>
                  <a:ext cx="194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482EEE4-436B-44B7-B864-35AD6F59D7B4}"/>
                    </a:ext>
                  </a:extLst>
                </p14:cNvPr>
                <p14:cNvContentPartPr/>
                <p14:nvPr/>
              </p14:nvContentPartPr>
              <p14:xfrm>
                <a:off x="9430743" y="358314"/>
                <a:ext cx="159120" cy="666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482EEE4-436B-44B7-B864-35AD6F59D7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12743" y="340314"/>
                  <a:ext cx="194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AC93B1D-7F85-483B-946E-B78A288B5EB1}"/>
                    </a:ext>
                  </a:extLst>
                </p14:cNvPr>
                <p14:cNvContentPartPr/>
                <p14:nvPr/>
              </p14:nvContentPartPr>
              <p14:xfrm>
                <a:off x="9518223" y="256434"/>
                <a:ext cx="127440" cy="2890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AC93B1D-7F85-483B-946E-B78A288B5E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00583" y="238794"/>
                  <a:ext cx="163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92F5947-B12A-43D1-A3E8-C23181E9BA52}"/>
                    </a:ext>
                  </a:extLst>
                </p14:cNvPr>
                <p14:cNvContentPartPr/>
                <p14:nvPr/>
              </p14:nvContentPartPr>
              <p14:xfrm>
                <a:off x="9678783" y="376674"/>
                <a:ext cx="106200" cy="181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92F5947-B12A-43D1-A3E8-C23181E9BA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61143" y="358674"/>
                  <a:ext cx="141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2C2162D-CA9F-425D-A552-DC905CF64DE3}"/>
                    </a:ext>
                  </a:extLst>
                </p14:cNvPr>
                <p14:cNvContentPartPr/>
                <p14:nvPr/>
              </p14:nvContentPartPr>
              <p14:xfrm>
                <a:off x="9809463" y="429594"/>
                <a:ext cx="160560" cy="120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2C2162D-CA9F-425D-A552-DC905CF64D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91463" y="411954"/>
                  <a:ext cx="196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91A5977-7089-434C-AAD7-51E9A4B4458E}"/>
                    </a:ext>
                  </a:extLst>
                </p14:cNvPr>
                <p14:cNvContentPartPr/>
                <p14:nvPr/>
              </p14:nvContentPartPr>
              <p14:xfrm>
                <a:off x="9931503" y="340674"/>
                <a:ext cx="57600" cy="261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91A5977-7089-434C-AAD7-51E9A4B445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13863" y="322674"/>
                  <a:ext cx="93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EB86DDF-F169-44C7-8810-912226F4E619}"/>
                    </a:ext>
                  </a:extLst>
                </p14:cNvPr>
                <p14:cNvContentPartPr/>
                <p14:nvPr/>
              </p14:nvContentPartPr>
              <p14:xfrm>
                <a:off x="10052103" y="443274"/>
                <a:ext cx="105120" cy="139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EB86DDF-F169-44C7-8810-912226F4E6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34103" y="425634"/>
                  <a:ext cx="140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ED0153E-7B7A-4680-BBE3-87F7CAD5F782}"/>
                    </a:ext>
                  </a:extLst>
                </p14:cNvPr>
                <p14:cNvContentPartPr/>
                <p14:nvPr/>
              </p14:nvContentPartPr>
              <p14:xfrm>
                <a:off x="10237863" y="222954"/>
                <a:ext cx="39960" cy="429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ED0153E-7B7A-4680-BBE3-87F7CAD5F7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19863" y="205314"/>
                  <a:ext cx="756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EB6B0E6-C8AD-4BEF-A236-70F62EF6D57A}"/>
                    </a:ext>
                  </a:extLst>
                </p14:cNvPr>
                <p14:cNvContentPartPr/>
                <p14:nvPr/>
              </p14:nvContentPartPr>
              <p14:xfrm>
                <a:off x="10389783" y="440394"/>
                <a:ext cx="124560" cy="12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EB6B0E6-C8AD-4BEF-A236-70F62EF6D5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71783" y="422394"/>
                  <a:ext cx="160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A4CC7EC-5C6C-4752-A59D-606DDD3261A6}"/>
                    </a:ext>
                  </a:extLst>
                </p14:cNvPr>
                <p14:cNvContentPartPr/>
                <p14:nvPr/>
              </p14:nvContentPartPr>
              <p14:xfrm>
                <a:off x="10367823" y="498354"/>
                <a:ext cx="181800" cy="45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A4CC7EC-5C6C-4752-A59D-606DDD3261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50183" y="480354"/>
                  <a:ext cx="217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E805517-C082-4AF8-BA71-13A0F6684AF5}"/>
                    </a:ext>
                  </a:extLst>
                </p14:cNvPr>
                <p14:cNvContentPartPr/>
                <p14:nvPr/>
              </p14:nvContentPartPr>
              <p14:xfrm>
                <a:off x="10694343" y="253194"/>
                <a:ext cx="91800" cy="313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E805517-C082-4AF8-BA71-13A0F6684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76703" y="235554"/>
                  <a:ext cx="127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14DC0AE-0575-4DDA-80A6-2CAA68F2C1DF}"/>
                    </a:ext>
                  </a:extLst>
                </p14:cNvPr>
                <p14:cNvContentPartPr/>
                <p14:nvPr/>
              </p14:nvContentPartPr>
              <p14:xfrm>
                <a:off x="10835103" y="348954"/>
                <a:ext cx="220320" cy="1472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14DC0AE-0575-4DDA-80A6-2CAA68F2C1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17463" y="330954"/>
                  <a:ext cx="255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443C45B-8D7B-4C0C-99AA-3B9116E8382B}"/>
                    </a:ext>
                  </a:extLst>
                </p14:cNvPr>
                <p14:cNvContentPartPr/>
                <p14:nvPr/>
              </p14:nvContentPartPr>
              <p14:xfrm>
                <a:off x="11130663" y="468834"/>
                <a:ext cx="20520" cy="73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443C45B-8D7B-4C0C-99AA-3B9116E838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13023" y="451194"/>
                  <a:ext cx="56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6A650C2-5D0D-49D2-8254-C5CBF61D1EEF}"/>
                    </a:ext>
                  </a:extLst>
                </p14:cNvPr>
                <p14:cNvContentPartPr/>
                <p14:nvPr/>
              </p14:nvContentPartPr>
              <p14:xfrm>
                <a:off x="11222103" y="334914"/>
                <a:ext cx="118800" cy="1112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6A650C2-5D0D-49D2-8254-C5CBF61D1EE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04463" y="316914"/>
                  <a:ext cx="154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2C883C2-FBB8-411F-B020-06801D5EF17F}"/>
                    </a:ext>
                  </a:extLst>
                </p14:cNvPr>
                <p14:cNvContentPartPr/>
                <p14:nvPr/>
              </p14:nvContentPartPr>
              <p14:xfrm>
                <a:off x="11272503" y="313674"/>
                <a:ext cx="38880" cy="194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2C883C2-FBB8-411F-B020-06801D5EF1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54863" y="295674"/>
                  <a:ext cx="74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04D327F-6EED-4CC4-8085-E2F59A62AF60}"/>
                    </a:ext>
                  </a:extLst>
                </p14:cNvPr>
                <p14:cNvContentPartPr/>
                <p14:nvPr/>
              </p14:nvContentPartPr>
              <p14:xfrm>
                <a:off x="11371503" y="276594"/>
                <a:ext cx="39600" cy="323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04D327F-6EED-4CC4-8085-E2F59A62AF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353863" y="258954"/>
                  <a:ext cx="752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BEE96B3B-699D-41F8-89AF-965929C172C0}"/>
              </a:ext>
            </a:extLst>
          </p:cNvPr>
          <p:cNvGrpSpPr/>
          <p:nvPr/>
        </p:nvGrpSpPr>
        <p:grpSpPr>
          <a:xfrm>
            <a:off x="5515743" y="1311954"/>
            <a:ext cx="705960" cy="2696760"/>
            <a:chOff x="5515743" y="1311954"/>
            <a:chExt cx="705960" cy="269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7353F6E-83BC-442B-A66C-A83CE64299AD}"/>
                    </a:ext>
                  </a:extLst>
                </p14:cNvPr>
                <p14:cNvContentPartPr/>
                <p14:nvPr/>
              </p14:nvContentPartPr>
              <p14:xfrm>
                <a:off x="5964663" y="1311954"/>
                <a:ext cx="257040" cy="2696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7353F6E-83BC-442B-A66C-A83CE64299A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47023" y="1294314"/>
                  <a:ext cx="292680" cy="27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674CF8B0-0B74-4901-BE9A-580F01EEEB34}"/>
                    </a:ext>
                  </a:extLst>
                </p14:cNvPr>
                <p14:cNvContentPartPr/>
                <p14:nvPr/>
              </p14:nvContentPartPr>
              <p14:xfrm>
                <a:off x="5515743" y="2639634"/>
                <a:ext cx="289440" cy="31068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674CF8B0-0B74-4901-BE9A-580F01EEEB3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98103" y="2621994"/>
                  <a:ext cx="32508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FCA525-42AA-4EA6-9145-FCAC238D189B}"/>
              </a:ext>
            </a:extLst>
          </p:cNvPr>
          <p:cNvGrpSpPr/>
          <p:nvPr/>
        </p:nvGrpSpPr>
        <p:grpSpPr>
          <a:xfrm>
            <a:off x="6506103" y="628314"/>
            <a:ext cx="1744920" cy="449640"/>
            <a:chOff x="6506103" y="628314"/>
            <a:chExt cx="174492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6B17391E-1B16-4EA6-BD28-7B4267ED74A7}"/>
                    </a:ext>
                  </a:extLst>
                </p14:cNvPr>
                <p14:cNvContentPartPr/>
                <p14:nvPr/>
              </p14:nvContentPartPr>
              <p14:xfrm>
                <a:off x="6506103" y="891834"/>
                <a:ext cx="1744920" cy="18612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6B17391E-1B16-4EA6-BD28-7B4267ED74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88103" y="873834"/>
                  <a:ext cx="1780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DF92189A-F1BE-4564-8D13-EC3AED86AC3D}"/>
                    </a:ext>
                  </a:extLst>
                </p14:cNvPr>
                <p14:cNvContentPartPr/>
                <p14:nvPr/>
              </p14:nvContentPartPr>
              <p14:xfrm>
                <a:off x="7097583" y="628314"/>
                <a:ext cx="195840" cy="14004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DF92189A-F1BE-4564-8D13-EC3AED86AC3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79943" y="610674"/>
                  <a:ext cx="231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D4B2917-E2B8-43A7-BC40-723FBD58520B}"/>
                    </a:ext>
                  </a:extLst>
                </p14:cNvPr>
                <p14:cNvContentPartPr/>
                <p14:nvPr/>
              </p14:nvContentPartPr>
              <p14:xfrm>
                <a:off x="7246983" y="641634"/>
                <a:ext cx="25920" cy="2394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D4B2917-E2B8-43A7-BC40-723FBD5852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28983" y="623994"/>
                  <a:ext cx="615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D76BF5F-F685-490F-822F-EA79EFC30973}"/>
              </a:ext>
            </a:extLst>
          </p:cNvPr>
          <p:cNvGrpSpPr/>
          <p:nvPr/>
        </p:nvGrpSpPr>
        <p:grpSpPr>
          <a:xfrm>
            <a:off x="8976423" y="896154"/>
            <a:ext cx="1599120" cy="437400"/>
            <a:chOff x="8976423" y="896154"/>
            <a:chExt cx="159912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D01CB60-06DC-494E-AFF8-46C900C76EDA}"/>
                    </a:ext>
                  </a:extLst>
                </p14:cNvPr>
                <p14:cNvContentPartPr/>
                <p14:nvPr/>
              </p14:nvContentPartPr>
              <p14:xfrm>
                <a:off x="8976423" y="912714"/>
                <a:ext cx="15480" cy="417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D01CB60-06DC-494E-AFF8-46C900C76ED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58783" y="895074"/>
                  <a:ext cx="511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A098C41-D524-40A2-AFD4-66550E39A8E7}"/>
                    </a:ext>
                  </a:extLst>
                </p14:cNvPr>
                <p14:cNvContentPartPr/>
                <p14:nvPr/>
              </p14:nvContentPartPr>
              <p14:xfrm>
                <a:off x="9072543" y="1048074"/>
                <a:ext cx="55440" cy="121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A098C41-D524-40A2-AFD4-66550E39A8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54543" y="1030074"/>
                  <a:ext cx="91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3212C6A-54CC-4708-81E7-5495AA5E5344}"/>
                    </a:ext>
                  </a:extLst>
                </p14:cNvPr>
                <p14:cNvContentPartPr/>
                <p14:nvPr/>
              </p14:nvContentPartPr>
              <p14:xfrm>
                <a:off x="9144183" y="988314"/>
                <a:ext cx="146520" cy="345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3212C6A-54CC-4708-81E7-5495AA5E534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26543" y="970674"/>
                  <a:ext cx="1821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2E29B88-88B8-4099-B77B-AD0D4B3F5481}"/>
                    </a:ext>
                  </a:extLst>
                </p14:cNvPr>
                <p14:cNvContentPartPr/>
                <p14:nvPr/>
              </p14:nvContentPartPr>
              <p14:xfrm>
                <a:off x="9304023" y="1261194"/>
                <a:ext cx="153000" cy="24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2E29B88-88B8-4099-B77B-AD0D4B3F548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6023" y="1243194"/>
                  <a:ext cx="188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B6E5C8E-E6DC-4FD9-A140-DBE593368107}"/>
                    </a:ext>
                  </a:extLst>
                </p14:cNvPr>
                <p14:cNvContentPartPr/>
                <p14:nvPr/>
              </p14:nvContentPartPr>
              <p14:xfrm>
                <a:off x="9472863" y="1060674"/>
                <a:ext cx="179640" cy="198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B6E5C8E-E6DC-4FD9-A140-DBE59336810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54863" y="1042674"/>
                  <a:ext cx="21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CC01013-3613-4C73-88E3-F865DC0279D2}"/>
                    </a:ext>
                  </a:extLst>
                </p14:cNvPr>
                <p14:cNvContentPartPr/>
                <p14:nvPr/>
              </p14:nvContentPartPr>
              <p14:xfrm>
                <a:off x="9593463" y="998394"/>
                <a:ext cx="137160" cy="2390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CC01013-3613-4C73-88E3-F865DC0279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75463" y="980754"/>
                  <a:ext cx="172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56F3BEE-7824-4AC1-8421-1B636616803F}"/>
                    </a:ext>
                  </a:extLst>
                </p14:cNvPr>
                <p14:cNvContentPartPr/>
                <p14:nvPr/>
              </p14:nvContentPartPr>
              <p14:xfrm>
                <a:off x="9740703" y="1062114"/>
                <a:ext cx="97920" cy="182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56F3BEE-7824-4AC1-8421-1B636616803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23063" y="1044474"/>
                  <a:ext cx="13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008977C-879A-4118-B37A-D943495BE049}"/>
                    </a:ext>
                  </a:extLst>
                </p14:cNvPr>
                <p14:cNvContentPartPr/>
                <p14:nvPr/>
              </p14:nvContentPartPr>
              <p14:xfrm>
                <a:off x="9878583" y="1101714"/>
                <a:ext cx="159840" cy="1137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008977C-879A-4118-B37A-D943495BE0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60583" y="1084074"/>
                  <a:ext cx="195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DC1188A-1645-477E-8D8F-63971C543061}"/>
                    </a:ext>
                  </a:extLst>
                </p14:cNvPr>
                <p14:cNvContentPartPr/>
                <p14:nvPr/>
              </p14:nvContentPartPr>
              <p14:xfrm>
                <a:off x="10016463" y="982554"/>
                <a:ext cx="59040" cy="68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DC1188A-1645-477E-8D8F-63971C54306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98463" y="964554"/>
                  <a:ext cx="94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DC92DD4-3D32-474C-9A50-C99C1F5DC612}"/>
                    </a:ext>
                  </a:extLst>
                </p14:cNvPr>
                <p14:cNvContentPartPr/>
                <p14:nvPr/>
              </p14:nvContentPartPr>
              <p14:xfrm>
                <a:off x="10060743" y="1084794"/>
                <a:ext cx="18720" cy="1022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DC92DD4-3D32-474C-9A50-C99C1F5DC61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43103" y="1067154"/>
                  <a:ext cx="54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2FEC60E-2A18-4C1A-A86A-94C5CC8108F8}"/>
                    </a:ext>
                  </a:extLst>
                </p14:cNvPr>
                <p14:cNvContentPartPr/>
                <p14:nvPr/>
              </p14:nvContentPartPr>
              <p14:xfrm>
                <a:off x="10147143" y="896154"/>
                <a:ext cx="191520" cy="3495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2FEC60E-2A18-4C1A-A86A-94C5CC8108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29503" y="878154"/>
                  <a:ext cx="2271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C9BE3A3-F167-451E-A111-9C5316719CA0}"/>
                    </a:ext>
                  </a:extLst>
                </p14:cNvPr>
                <p14:cNvContentPartPr/>
                <p14:nvPr/>
              </p14:nvContentPartPr>
              <p14:xfrm>
                <a:off x="10460343" y="1099554"/>
                <a:ext cx="115200" cy="75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C9BE3A3-F167-451E-A111-9C5316719CA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42703" y="1081554"/>
                  <a:ext cx="150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16CDD45-1F57-4143-9491-13F7DA950625}"/>
                    </a:ext>
                  </a:extLst>
                </p14:cNvPr>
                <p14:cNvContentPartPr/>
                <p14:nvPr/>
              </p14:nvContentPartPr>
              <p14:xfrm>
                <a:off x="10443423" y="1184874"/>
                <a:ext cx="131400" cy="115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16CDD45-1F57-4143-9491-13F7DA95062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425783" y="1166874"/>
                  <a:ext cx="16704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C5F9450-887D-4981-9546-4CD1C9C5B4A6}"/>
              </a:ext>
            </a:extLst>
          </p:cNvPr>
          <p:cNvGrpSpPr/>
          <p:nvPr/>
        </p:nvGrpSpPr>
        <p:grpSpPr>
          <a:xfrm>
            <a:off x="10753743" y="861594"/>
            <a:ext cx="761760" cy="335160"/>
            <a:chOff x="10753743" y="861594"/>
            <a:chExt cx="76176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3A08D20-06BE-449F-AE4B-58ED4A393F60}"/>
                    </a:ext>
                  </a:extLst>
                </p14:cNvPr>
                <p14:cNvContentPartPr/>
                <p14:nvPr/>
              </p14:nvContentPartPr>
              <p14:xfrm>
                <a:off x="10753743" y="878514"/>
                <a:ext cx="94320" cy="2916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3A08D20-06BE-449F-AE4B-58ED4A393F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36103" y="860514"/>
                  <a:ext cx="129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CAF1946-D8E0-4507-A28F-DF4BE9227B78}"/>
                    </a:ext>
                  </a:extLst>
                </p14:cNvPr>
                <p14:cNvContentPartPr/>
                <p14:nvPr/>
              </p14:nvContentPartPr>
              <p14:xfrm>
                <a:off x="10980903" y="950514"/>
                <a:ext cx="222480" cy="1692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CAF1946-D8E0-4507-A28F-DF4BE9227B7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62903" y="932874"/>
                  <a:ext cx="258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852068C-64DE-4284-9E27-712F9D1B0A35}"/>
                    </a:ext>
                  </a:extLst>
                </p14:cNvPr>
                <p14:cNvContentPartPr/>
                <p14:nvPr/>
              </p14:nvContentPartPr>
              <p14:xfrm>
                <a:off x="11286903" y="1104954"/>
                <a:ext cx="45720" cy="716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852068C-64DE-4284-9E27-712F9D1B0A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68903" y="1087314"/>
                  <a:ext cx="81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A84CBBC-334C-4632-9430-9B2CC3324633}"/>
                    </a:ext>
                  </a:extLst>
                </p14:cNvPr>
                <p14:cNvContentPartPr/>
                <p14:nvPr/>
              </p14:nvContentPartPr>
              <p14:xfrm>
                <a:off x="11442783" y="861594"/>
                <a:ext cx="72720" cy="3351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A84CBBC-334C-4632-9430-9B2CC33246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25143" y="843954"/>
                  <a:ext cx="108360" cy="37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899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532D5CE-AF1E-4D9E-9822-6E8DABFCB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0" y="283109"/>
            <a:ext cx="6349241" cy="6291781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588E32-772E-4252-9DD1-1BE3B1D3D609}"/>
              </a:ext>
            </a:extLst>
          </p:cNvPr>
          <p:cNvGrpSpPr/>
          <p:nvPr/>
        </p:nvGrpSpPr>
        <p:grpSpPr>
          <a:xfrm>
            <a:off x="7271463" y="283434"/>
            <a:ext cx="2259000" cy="1186920"/>
            <a:chOff x="7271463" y="283434"/>
            <a:chExt cx="2259000" cy="11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312EE4F-A511-4699-8FE2-CC72A31ABDB7}"/>
                    </a:ext>
                  </a:extLst>
                </p14:cNvPr>
                <p14:cNvContentPartPr/>
                <p14:nvPr/>
              </p14:nvContentPartPr>
              <p14:xfrm>
                <a:off x="9273063" y="389994"/>
                <a:ext cx="257400" cy="147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312EE4F-A511-4699-8FE2-CC72A31ABD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55063" y="372354"/>
                  <a:ext cx="29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7F3A2FD-0A0A-40C5-ABCC-16E0B4C24BBF}"/>
                    </a:ext>
                  </a:extLst>
                </p14:cNvPr>
                <p14:cNvContentPartPr/>
                <p14:nvPr/>
              </p14:nvContentPartPr>
              <p14:xfrm>
                <a:off x="7634703" y="335274"/>
                <a:ext cx="65160" cy="2070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7F3A2FD-0A0A-40C5-ABCC-16E0B4C24B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6703" y="317634"/>
                  <a:ext cx="100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D1347B0-0A85-4529-8EB4-F9BC7F37BA32}"/>
                    </a:ext>
                  </a:extLst>
                </p14:cNvPr>
                <p14:cNvContentPartPr/>
                <p14:nvPr/>
              </p14:nvContentPartPr>
              <p14:xfrm>
                <a:off x="7492143" y="283434"/>
                <a:ext cx="268200" cy="2437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D1347B0-0A85-4529-8EB4-F9BC7F37BA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74143" y="265794"/>
                  <a:ext cx="303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6021B8A-8580-483D-879F-862BAD1C9896}"/>
                    </a:ext>
                  </a:extLst>
                </p14:cNvPr>
                <p14:cNvContentPartPr/>
                <p14:nvPr/>
              </p14:nvContentPartPr>
              <p14:xfrm>
                <a:off x="7510503" y="469914"/>
                <a:ext cx="297360" cy="35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6021B8A-8580-483D-879F-862BAD1C98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92863" y="451914"/>
                  <a:ext cx="333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561DA8B-947D-4393-9738-BAC313363572}"/>
                    </a:ext>
                  </a:extLst>
                </p14:cNvPr>
                <p14:cNvContentPartPr/>
                <p14:nvPr/>
              </p14:nvContentPartPr>
              <p14:xfrm>
                <a:off x="7879863" y="332034"/>
                <a:ext cx="91080" cy="197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561DA8B-947D-4393-9738-BAC3133635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61863" y="314394"/>
                  <a:ext cx="126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D47F576-C93D-43ED-80B9-64B169990E96}"/>
                    </a:ext>
                  </a:extLst>
                </p14:cNvPr>
                <p14:cNvContentPartPr/>
                <p14:nvPr/>
              </p14:nvContentPartPr>
              <p14:xfrm>
                <a:off x="8028543" y="387474"/>
                <a:ext cx="159840" cy="142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D47F576-C93D-43ED-80B9-64B169990E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10543" y="369834"/>
                  <a:ext cx="19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10C511-D11D-4D39-B2A3-98657A52B6F2}"/>
                    </a:ext>
                  </a:extLst>
                </p14:cNvPr>
                <p14:cNvContentPartPr/>
                <p14:nvPr/>
              </p14:nvContentPartPr>
              <p14:xfrm>
                <a:off x="8214663" y="393234"/>
                <a:ext cx="166680" cy="140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10C511-D11D-4D39-B2A3-98657A52B6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96663" y="375594"/>
                  <a:ext cx="202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AD6ECED-4D88-4C2C-BC13-6C63131340FE}"/>
                    </a:ext>
                  </a:extLst>
                </p14:cNvPr>
                <p14:cNvContentPartPr/>
                <p14:nvPr/>
              </p14:nvContentPartPr>
              <p14:xfrm>
                <a:off x="8421303" y="347154"/>
                <a:ext cx="103320" cy="2577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AD6ECED-4D88-4C2C-BC13-6C63131340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03663" y="329514"/>
                  <a:ext cx="138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F15660D-9ED9-4293-9407-6D7D51CDAAE3}"/>
                    </a:ext>
                  </a:extLst>
                </p14:cNvPr>
                <p14:cNvContentPartPr/>
                <p14:nvPr/>
              </p14:nvContentPartPr>
              <p14:xfrm>
                <a:off x="8593023" y="305394"/>
                <a:ext cx="12960" cy="199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F15660D-9ED9-4293-9407-6D7D51CDAA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75383" y="287394"/>
                  <a:ext cx="48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4A3F0D4-BD48-40E6-B09C-D519D6965659}"/>
                    </a:ext>
                  </a:extLst>
                </p14:cNvPr>
                <p14:cNvContentPartPr/>
                <p14:nvPr/>
              </p14:nvContentPartPr>
              <p14:xfrm>
                <a:off x="8630103" y="355074"/>
                <a:ext cx="101880" cy="192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4A3F0D4-BD48-40E6-B09C-D519D69656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12103" y="337074"/>
                  <a:ext cx="137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298B0D6-B3AE-4F20-ABA5-3E6736DB447B}"/>
                    </a:ext>
                  </a:extLst>
                </p14:cNvPr>
                <p14:cNvContentPartPr/>
                <p14:nvPr/>
              </p14:nvContentPartPr>
              <p14:xfrm>
                <a:off x="8769423" y="373074"/>
                <a:ext cx="73440" cy="155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298B0D6-B3AE-4F20-ABA5-3E6736DB44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1423" y="355434"/>
                  <a:ext cx="10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235FD71-391F-4A3D-9DEC-B4DDA36E6938}"/>
                    </a:ext>
                  </a:extLst>
                </p14:cNvPr>
                <p14:cNvContentPartPr/>
                <p14:nvPr/>
              </p14:nvContentPartPr>
              <p14:xfrm>
                <a:off x="8940423" y="424554"/>
                <a:ext cx="134640" cy="18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235FD71-391F-4A3D-9DEC-B4DDA36E69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22783" y="406554"/>
                  <a:ext cx="170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85953B3-4A89-4122-84C6-455E99335964}"/>
                    </a:ext>
                  </a:extLst>
                </p14:cNvPr>
                <p14:cNvContentPartPr/>
                <p14:nvPr/>
              </p14:nvContentPartPr>
              <p14:xfrm>
                <a:off x="8904423" y="504834"/>
                <a:ext cx="174240" cy="33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85953B3-4A89-4122-84C6-455E993359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86423" y="487194"/>
                  <a:ext cx="209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095FC44-542B-4284-BEAD-D3D7FD167180}"/>
                    </a:ext>
                  </a:extLst>
                </p14:cNvPr>
                <p14:cNvContentPartPr/>
                <p14:nvPr/>
              </p14:nvContentPartPr>
              <p14:xfrm>
                <a:off x="7500423" y="763314"/>
                <a:ext cx="216000" cy="180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095FC44-542B-4284-BEAD-D3D7FD1671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82783" y="745674"/>
                  <a:ext cx="251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A44739B-F364-4F74-AEC2-0CCBE1FED7F4}"/>
                    </a:ext>
                  </a:extLst>
                </p14:cNvPr>
                <p14:cNvContentPartPr/>
                <p14:nvPr/>
              </p14:nvContentPartPr>
              <p14:xfrm>
                <a:off x="7521303" y="828114"/>
                <a:ext cx="222840" cy="248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A44739B-F364-4F74-AEC2-0CCBE1FED7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3663" y="810114"/>
                  <a:ext cx="258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57F620B-5A36-4A76-9641-CC1C5BD13429}"/>
                    </a:ext>
                  </a:extLst>
                </p14:cNvPr>
                <p14:cNvContentPartPr/>
                <p14:nvPr/>
              </p14:nvContentPartPr>
              <p14:xfrm>
                <a:off x="7627143" y="654234"/>
                <a:ext cx="172440" cy="248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57F620B-5A36-4A76-9641-CC1C5BD134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9503" y="636594"/>
                  <a:ext cx="208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FEF304C-AAA3-41EA-B55A-3CC9FF479F56}"/>
                    </a:ext>
                  </a:extLst>
                </p14:cNvPr>
                <p14:cNvContentPartPr/>
                <p14:nvPr/>
              </p14:nvContentPartPr>
              <p14:xfrm>
                <a:off x="7936023" y="779514"/>
                <a:ext cx="172440" cy="165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FEF304C-AAA3-41EA-B55A-3CC9FF479F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18023" y="761514"/>
                  <a:ext cx="208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75F6765-A608-4F01-BA75-38EE9F2BDA03}"/>
                    </a:ext>
                  </a:extLst>
                </p14:cNvPr>
                <p14:cNvContentPartPr/>
                <p14:nvPr/>
              </p14:nvContentPartPr>
              <p14:xfrm>
                <a:off x="8123223" y="702114"/>
                <a:ext cx="43920" cy="277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75F6765-A608-4F01-BA75-38EE9F2BDA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05223" y="684474"/>
                  <a:ext cx="79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D0C21A6-EE0F-4F2C-84AD-677F4C05AF35}"/>
                    </a:ext>
                  </a:extLst>
                </p14:cNvPr>
                <p14:cNvContentPartPr/>
                <p14:nvPr/>
              </p14:nvContentPartPr>
              <p14:xfrm>
                <a:off x="8178303" y="811194"/>
                <a:ext cx="152280" cy="162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D0C21A6-EE0F-4F2C-84AD-677F4C05AF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60663" y="793554"/>
                  <a:ext cx="187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DC237C1-E6A9-47EF-8EB9-3032F170CD42}"/>
                    </a:ext>
                  </a:extLst>
                </p14:cNvPr>
                <p14:cNvContentPartPr/>
                <p14:nvPr/>
              </p14:nvContentPartPr>
              <p14:xfrm>
                <a:off x="8335623" y="812274"/>
                <a:ext cx="82440" cy="1746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DC237C1-E6A9-47EF-8EB9-3032F170CD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17623" y="794274"/>
                  <a:ext cx="118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101D1D60-BA52-47D7-B175-9C9CC62A4C35}"/>
                    </a:ext>
                  </a:extLst>
                </p14:cNvPr>
                <p14:cNvContentPartPr/>
                <p14:nvPr/>
              </p14:nvContentPartPr>
              <p14:xfrm>
                <a:off x="8420943" y="805434"/>
                <a:ext cx="106920" cy="20016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101D1D60-BA52-47D7-B175-9C9CC62A4C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03303" y="787434"/>
                  <a:ext cx="142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7CB44196-54C6-4162-A616-EF67D6F78563}"/>
                    </a:ext>
                  </a:extLst>
                </p14:cNvPr>
                <p14:cNvContentPartPr/>
                <p14:nvPr/>
              </p14:nvContentPartPr>
              <p14:xfrm>
                <a:off x="8544423" y="808314"/>
                <a:ext cx="122400" cy="17424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7CB44196-54C6-4162-A616-EF67D6F7856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26423" y="790674"/>
                  <a:ext cx="158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11206CBF-959B-4F54-B196-C6F0A443FD7F}"/>
                    </a:ext>
                  </a:extLst>
                </p14:cNvPr>
                <p14:cNvContentPartPr/>
                <p14:nvPr/>
              </p14:nvContentPartPr>
              <p14:xfrm>
                <a:off x="8716143" y="806154"/>
                <a:ext cx="75960" cy="18756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11206CBF-959B-4F54-B196-C6F0A443FD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98503" y="788514"/>
                  <a:ext cx="11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1872096B-3A7E-42B1-9BF6-5459D63CC13F}"/>
                    </a:ext>
                  </a:extLst>
                </p14:cNvPr>
                <p14:cNvContentPartPr/>
                <p14:nvPr/>
              </p14:nvContentPartPr>
              <p14:xfrm>
                <a:off x="8878503" y="864834"/>
                <a:ext cx="218520" cy="14040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1872096B-3A7E-42B1-9BF6-5459D63CC1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60503" y="847194"/>
                  <a:ext cx="254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297D65E9-33FF-4F84-876F-79CFEC8CB180}"/>
                    </a:ext>
                  </a:extLst>
                </p14:cNvPr>
                <p14:cNvContentPartPr/>
                <p14:nvPr/>
              </p14:nvContentPartPr>
              <p14:xfrm>
                <a:off x="9219783" y="828474"/>
                <a:ext cx="158760" cy="20808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297D65E9-33FF-4F84-876F-79CFEC8CB18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02143" y="810474"/>
                  <a:ext cx="194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97430C8-91AC-4DFD-9D09-0DA0262AE871}"/>
                    </a:ext>
                  </a:extLst>
                </p14:cNvPr>
                <p14:cNvContentPartPr/>
                <p14:nvPr/>
              </p14:nvContentPartPr>
              <p14:xfrm>
                <a:off x="7576383" y="1097394"/>
                <a:ext cx="163440" cy="321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97430C8-91AC-4DFD-9D09-0DA0262AE8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58743" y="1079394"/>
                  <a:ext cx="199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EF81F47-A260-448E-A7CA-6E418797E2B1}"/>
                    </a:ext>
                  </a:extLst>
                </p14:cNvPr>
                <p14:cNvContentPartPr/>
                <p14:nvPr/>
              </p14:nvContentPartPr>
              <p14:xfrm>
                <a:off x="7775823" y="1140234"/>
                <a:ext cx="54000" cy="2203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EF81F47-A260-448E-A7CA-6E418797E2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57823" y="1122234"/>
                  <a:ext cx="89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8261AFF-25F8-4FEA-802B-5D0D855A5BF4}"/>
                    </a:ext>
                  </a:extLst>
                </p14:cNvPr>
                <p14:cNvContentPartPr/>
                <p14:nvPr/>
              </p14:nvContentPartPr>
              <p14:xfrm>
                <a:off x="7861143" y="1298634"/>
                <a:ext cx="230400" cy="133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8261AFF-25F8-4FEA-802B-5D0D855A5B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43503" y="1280634"/>
                  <a:ext cx="266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12C4E5C-72FA-4CFB-AA85-4380A2967285}"/>
                    </a:ext>
                  </a:extLst>
                </p14:cNvPr>
                <p14:cNvContentPartPr/>
                <p14:nvPr/>
              </p14:nvContentPartPr>
              <p14:xfrm>
                <a:off x="8133303" y="1293234"/>
                <a:ext cx="161640" cy="331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12C4E5C-72FA-4CFB-AA85-4380A296728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15303" y="1275234"/>
                  <a:ext cx="197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581BD3F-2583-4739-9A61-83B9EAA53E13}"/>
                    </a:ext>
                  </a:extLst>
                </p14:cNvPr>
                <p14:cNvContentPartPr/>
                <p14:nvPr/>
              </p14:nvContentPartPr>
              <p14:xfrm>
                <a:off x="8116743" y="1229874"/>
                <a:ext cx="467640" cy="1774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581BD3F-2583-4739-9A61-83B9EAA53E1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98743" y="1212234"/>
                  <a:ext cx="503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DAD2324-2661-430F-9ABC-A48D1685C0CF}"/>
                    </a:ext>
                  </a:extLst>
                </p14:cNvPr>
                <p14:cNvContentPartPr/>
                <p14:nvPr/>
              </p14:nvContentPartPr>
              <p14:xfrm>
                <a:off x="8497263" y="1224114"/>
                <a:ext cx="40680" cy="2462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DAD2324-2661-430F-9ABC-A48D1685C0C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79623" y="1206474"/>
                  <a:ext cx="76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DDE659D-FB11-4E0F-A282-3C69CA5222D0}"/>
                    </a:ext>
                  </a:extLst>
                </p14:cNvPr>
                <p14:cNvContentPartPr/>
                <p14:nvPr/>
              </p14:nvContentPartPr>
              <p14:xfrm>
                <a:off x="7271463" y="458034"/>
                <a:ext cx="156240" cy="8679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DDE659D-FB11-4E0F-A282-3C69CA5222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53463" y="440394"/>
                  <a:ext cx="191880" cy="90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9425613-EEDE-4E24-9A3D-B5A300F1DB90}"/>
                  </a:ext>
                </a:extLst>
              </p14:cNvPr>
              <p14:cNvContentPartPr/>
              <p14:nvPr/>
            </p14:nvContentPartPr>
            <p14:xfrm>
              <a:off x="5774943" y="2171634"/>
              <a:ext cx="1343880" cy="349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9425613-EEDE-4E24-9A3D-B5A300F1DB9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57303" y="2153634"/>
                <a:ext cx="13795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95FB8527-7FA0-4E94-91CE-34C323314B73}"/>
                  </a:ext>
                </a:extLst>
              </p14:cNvPr>
              <p14:cNvContentPartPr/>
              <p14:nvPr/>
            </p14:nvContentPartPr>
            <p14:xfrm>
              <a:off x="3753183" y="2263794"/>
              <a:ext cx="118080" cy="19584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95FB8527-7FA0-4E94-91CE-34C323314B7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35543" y="2246154"/>
                <a:ext cx="1537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4A7C805-55CB-4168-9095-7D5B666E922E}"/>
                  </a:ext>
                </a:extLst>
              </p14:cNvPr>
              <p14:cNvContentPartPr/>
              <p14:nvPr/>
            </p14:nvContentPartPr>
            <p14:xfrm>
              <a:off x="3364383" y="473514"/>
              <a:ext cx="81720" cy="31788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4A7C805-55CB-4168-9095-7D5B666E922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46383" y="455514"/>
                <a:ext cx="1173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B901DDC2-E31F-419D-B775-FF25ACE60B9A}"/>
                  </a:ext>
                </a:extLst>
              </p14:cNvPr>
              <p14:cNvContentPartPr/>
              <p14:nvPr/>
            </p14:nvContentPartPr>
            <p14:xfrm>
              <a:off x="3805023" y="2706234"/>
              <a:ext cx="387000" cy="3528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B901DDC2-E31F-419D-B775-FF25ACE60B9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787383" y="2688594"/>
                <a:ext cx="42264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A48430B6-8C70-4AF7-9482-D5598D9846F8}"/>
              </a:ext>
            </a:extLst>
          </p:cNvPr>
          <p:cNvGrpSpPr/>
          <p:nvPr/>
        </p:nvGrpSpPr>
        <p:grpSpPr>
          <a:xfrm>
            <a:off x="7573863" y="1604634"/>
            <a:ext cx="757080" cy="369000"/>
            <a:chOff x="7573863" y="1604634"/>
            <a:chExt cx="75708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BEB22CA-D347-4AF3-B359-A8F9DA33B09F}"/>
                    </a:ext>
                  </a:extLst>
                </p14:cNvPr>
                <p14:cNvContentPartPr/>
                <p14:nvPr/>
              </p14:nvContentPartPr>
              <p14:xfrm>
                <a:off x="7573863" y="1667994"/>
                <a:ext cx="198720" cy="232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BEB22CA-D347-4AF3-B359-A8F9DA33B0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6223" y="1649994"/>
                  <a:ext cx="234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6EEEE51-4123-4E15-9C3C-8497429F0F26}"/>
                    </a:ext>
                  </a:extLst>
                </p14:cNvPr>
                <p14:cNvContentPartPr/>
                <p14:nvPr/>
              </p14:nvContentPartPr>
              <p14:xfrm>
                <a:off x="7669983" y="1604634"/>
                <a:ext cx="91080" cy="3690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6EEEE51-4123-4E15-9C3C-8497429F0F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51983" y="1586634"/>
                  <a:ext cx="126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2548D9E-8E75-4B46-A97A-4DE89CB570A7}"/>
                    </a:ext>
                  </a:extLst>
                </p14:cNvPr>
                <p14:cNvContentPartPr/>
                <p14:nvPr/>
              </p14:nvContentPartPr>
              <p14:xfrm>
                <a:off x="7843503" y="1761234"/>
                <a:ext cx="270720" cy="324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2548D9E-8E75-4B46-A97A-4DE89CB570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25863" y="1743234"/>
                  <a:ext cx="306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55913D1-192C-4C6A-876B-F66323F26346}"/>
                    </a:ext>
                  </a:extLst>
                </p14:cNvPr>
                <p14:cNvContentPartPr/>
                <p14:nvPr/>
              </p14:nvContentPartPr>
              <p14:xfrm>
                <a:off x="8004063" y="1698234"/>
                <a:ext cx="55800" cy="1522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55913D1-192C-4C6A-876B-F66323F263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6063" y="1680594"/>
                  <a:ext cx="91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4B27D5D-01CE-4A4A-95F6-37CCAB7998DF}"/>
                    </a:ext>
                  </a:extLst>
                </p14:cNvPr>
                <p14:cNvContentPartPr/>
                <p14:nvPr/>
              </p14:nvContentPartPr>
              <p14:xfrm>
                <a:off x="8204583" y="1655394"/>
                <a:ext cx="126360" cy="2656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4B27D5D-01CE-4A4A-95F6-37CCAB7998D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86583" y="1637394"/>
                  <a:ext cx="16200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32C2F273-B257-4712-AABB-A936CEDE5080}"/>
                  </a:ext>
                </a:extLst>
              </p14:cNvPr>
              <p14:cNvContentPartPr/>
              <p14:nvPr/>
            </p14:nvContentPartPr>
            <p14:xfrm>
              <a:off x="6160503" y="4695594"/>
              <a:ext cx="194760" cy="17607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32C2F273-B257-4712-AABB-A936CEDE508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42503" y="4677954"/>
                <a:ext cx="230400" cy="179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5A582241-6F04-407F-9231-51BABC24D418}"/>
              </a:ext>
            </a:extLst>
          </p:cNvPr>
          <p:cNvGrpSpPr/>
          <p:nvPr/>
        </p:nvGrpSpPr>
        <p:grpSpPr>
          <a:xfrm>
            <a:off x="6525903" y="5224794"/>
            <a:ext cx="938520" cy="270720"/>
            <a:chOff x="6525903" y="5224794"/>
            <a:chExt cx="9385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D84C8C4D-9D27-482B-BD5C-F36CBECF49EE}"/>
                    </a:ext>
                  </a:extLst>
                </p14:cNvPr>
                <p14:cNvContentPartPr/>
                <p14:nvPr/>
              </p14:nvContentPartPr>
              <p14:xfrm>
                <a:off x="6525903" y="5224794"/>
                <a:ext cx="101520" cy="27072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D84C8C4D-9D27-482B-BD5C-F36CBECF49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07903" y="5206794"/>
                  <a:ext cx="137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BC26723A-16BD-4F9E-968D-290E371AC260}"/>
                    </a:ext>
                  </a:extLst>
                </p14:cNvPr>
                <p14:cNvContentPartPr/>
                <p14:nvPr/>
              </p14:nvContentPartPr>
              <p14:xfrm>
                <a:off x="6693663" y="5298954"/>
                <a:ext cx="80640" cy="11376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BC26723A-16BD-4F9E-968D-290E371AC26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75663" y="5281314"/>
                  <a:ext cx="116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6D99917-0013-4AB5-AE33-E60004C36905}"/>
                    </a:ext>
                  </a:extLst>
                </p14:cNvPr>
                <p14:cNvContentPartPr/>
                <p14:nvPr/>
              </p14:nvContentPartPr>
              <p14:xfrm>
                <a:off x="6825423" y="5286354"/>
                <a:ext cx="67320" cy="1908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6D99917-0013-4AB5-AE33-E60004C3690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07423" y="5268714"/>
                  <a:ext cx="102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D97E058-A457-4F7A-BFD8-F25B9F4CB64D}"/>
                    </a:ext>
                  </a:extLst>
                </p14:cNvPr>
                <p14:cNvContentPartPr/>
                <p14:nvPr/>
              </p14:nvContentPartPr>
              <p14:xfrm>
                <a:off x="6902823" y="5325234"/>
                <a:ext cx="159840" cy="414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D97E058-A457-4F7A-BFD8-F25B9F4CB6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85183" y="5307234"/>
                  <a:ext cx="195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4EFCD78-6D47-4E34-8293-AD6B898C9480}"/>
                    </a:ext>
                  </a:extLst>
                </p14:cNvPr>
                <p14:cNvContentPartPr/>
                <p14:nvPr/>
              </p14:nvContentPartPr>
              <p14:xfrm>
                <a:off x="7016583" y="5259714"/>
                <a:ext cx="112320" cy="1890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4EFCD78-6D47-4E34-8293-AD6B898C948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98943" y="5242074"/>
                  <a:ext cx="147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EC514B4-7F99-4237-903A-302BE0D5BEDB}"/>
                    </a:ext>
                  </a:extLst>
                </p14:cNvPr>
                <p14:cNvContentPartPr/>
                <p14:nvPr/>
              </p14:nvContentPartPr>
              <p14:xfrm>
                <a:off x="7266783" y="5257554"/>
                <a:ext cx="197640" cy="1969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EC514B4-7F99-4237-903A-302BE0D5BE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48783" y="5239554"/>
                  <a:ext cx="23328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162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C9962D-DFC4-459B-AC67-EB442BE6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0" y="415606"/>
            <a:ext cx="6313778" cy="6026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AC587AB-77E4-4B01-A4DD-46935813C024}"/>
                  </a:ext>
                </a:extLst>
              </p14:cNvPr>
              <p14:cNvContentPartPr/>
              <p14:nvPr/>
            </p14:nvContentPartPr>
            <p14:xfrm>
              <a:off x="3701343" y="2490954"/>
              <a:ext cx="3486240" cy="525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AC587AB-77E4-4B01-A4DD-46935813C0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7703" y="2383314"/>
                <a:ext cx="359388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DE599C-97DB-463C-A994-B0634212C256}"/>
              </a:ext>
            </a:extLst>
          </p:cNvPr>
          <p:cNvGrpSpPr/>
          <p:nvPr/>
        </p:nvGrpSpPr>
        <p:grpSpPr>
          <a:xfrm>
            <a:off x="7375503" y="2435874"/>
            <a:ext cx="469440" cy="162360"/>
            <a:chOff x="7375503" y="2435874"/>
            <a:chExt cx="46944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641851D-14E7-4D79-A56A-2F526AAE5256}"/>
                    </a:ext>
                  </a:extLst>
                </p14:cNvPr>
                <p14:cNvContentPartPr/>
                <p14:nvPr/>
              </p14:nvContentPartPr>
              <p14:xfrm>
                <a:off x="7375503" y="2472234"/>
                <a:ext cx="104760" cy="126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641851D-14E7-4D79-A56A-2F526AAE52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57503" y="2454594"/>
                  <a:ext cx="140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20ECEB0-E289-47E3-9669-5220FD939FD8}"/>
                    </a:ext>
                  </a:extLst>
                </p14:cNvPr>
                <p14:cNvContentPartPr/>
                <p14:nvPr/>
              </p14:nvContentPartPr>
              <p14:xfrm>
                <a:off x="7549743" y="2435874"/>
                <a:ext cx="146520" cy="145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20ECEB0-E289-47E3-9669-5220FD939F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2103" y="2418234"/>
                  <a:ext cx="182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94CE0A4-0EC5-491B-B75D-DCF936F3AEE3}"/>
                    </a:ext>
                  </a:extLst>
                </p14:cNvPr>
                <p14:cNvContentPartPr/>
                <p14:nvPr/>
              </p14:nvContentPartPr>
              <p14:xfrm>
                <a:off x="7751343" y="2447034"/>
                <a:ext cx="93600" cy="135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94CE0A4-0EC5-491B-B75D-DCF936F3AE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33703" y="2429394"/>
                  <a:ext cx="1292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6357C9-9547-43A5-9907-7F1417C5A9B6}"/>
              </a:ext>
            </a:extLst>
          </p:cNvPr>
          <p:cNvGrpSpPr/>
          <p:nvPr/>
        </p:nvGrpSpPr>
        <p:grpSpPr>
          <a:xfrm>
            <a:off x="8011263" y="2372874"/>
            <a:ext cx="381600" cy="272160"/>
            <a:chOff x="8011263" y="2372874"/>
            <a:chExt cx="38160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E1DF6B9-F9D5-43B6-BA13-4E18EB1226C6}"/>
                    </a:ext>
                  </a:extLst>
                </p14:cNvPr>
                <p14:cNvContentPartPr/>
                <p14:nvPr/>
              </p14:nvContentPartPr>
              <p14:xfrm>
                <a:off x="8011263" y="2372874"/>
                <a:ext cx="119160" cy="2448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E1DF6B9-F9D5-43B6-BA13-4E18EB1226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93263" y="2354874"/>
                  <a:ext cx="154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3959A96-1962-4BD3-B9E6-421FB5D6F56E}"/>
                    </a:ext>
                  </a:extLst>
                </p14:cNvPr>
                <p14:cNvContentPartPr/>
                <p14:nvPr/>
              </p14:nvContentPartPr>
              <p14:xfrm>
                <a:off x="8181903" y="2495994"/>
                <a:ext cx="63360" cy="1321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3959A96-1962-4BD3-B9E6-421FB5D6F5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3903" y="2478354"/>
                  <a:ext cx="99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AD9AE32-5D66-4382-BCEE-C1ADA27A55AB}"/>
                    </a:ext>
                  </a:extLst>
                </p14:cNvPr>
                <p14:cNvContentPartPr/>
                <p14:nvPr/>
              </p14:nvContentPartPr>
              <p14:xfrm>
                <a:off x="8243823" y="2404914"/>
                <a:ext cx="149040" cy="240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AD9AE32-5D66-4382-BCEE-C1ADA27A55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26183" y="2386914"/>
                  <a:ext cx="1846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B710581-12EE-4A10-B281-12A3F8BD3FB9}"/>
              </a:ext>
            </a:extLst>
          </p:cNvPr>
          <p:cNvGrpSpPr/>
          <p:nvPr/>
        </p:nvGrpSpPr>
        <p:grpSpPr>
          <a:xfrm>
            <a:off x="8551983" y="2415714"/>
            <a:ext cx="2144880" cy="406440"/>
            <a:chOff x="8551983" y="2415714"/>
            <a:chExt cx="214488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8A2D5DB-0ED9-4067-A1EF-83A21EA8DFFF}"/>
                    </a:ext>
                  </a:extLst>
                </p14:cNvPr>
                <p14:cNvContentPartPr/>
                <p14:nvPr/>
              </p14:nvContentPartPr>
              <p14:xfrm>
                <a:off x="8551983" y="2420754"/>
                <a:ext cx="96840" cy="142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8A2D5DB-0ED9-4067-A1EF-83A21EA8D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34343" y="2402754"/>
                  <a:ext cx="132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856FA93-DAE7-45EB-B7D9-CDC14CC68144}"/>
                    </a:ext>
                  </a:extLst>
                </p14:cNvPr>
                <p14:cNvContentPartPr/>
                <p14:nvPr/>
              </p14:nvContentPartPr>
              <p14:xfrm>
                <a:off x="8628303" y="2415714"/>
                <a:ext cx="32400" cy="112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856FA93-DAE7-45EB-B7D9-CDC14CC681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10663" y="2398074"/>
                  <a:ext cx="68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D3798EB-CFC5-4AEC-81E5-8D8FEB38F37B}"/>
                    </a:ext>
                  </a:extLst>
                </p14:cNvPr>
                <p14:cNvContentPartPr/>
                <p14:nvPr/>
              </p14:nvContentPartPr>
              <p14:xfrm>
                <a:off x="8585103" y="2449194"/>
                <a:ext cx="154440" cy="97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D3798EB-CFC5-4AEC-81E5-8D8FEB38F3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67103" y="2431554"/>
                  <a:ext cx="190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BE69F46-3553-426C-9AB8-222FD602BED3}"/>
                    </a:ext>
                  </a:extLst>
                </p14:cNvPr>
                <p14:cNvContentPartPr/>
                <p14:nvPr/>
              </p14:nvContentPartPr>
              <p14:xfrm>
                <a:off x="8694903" y="2427594"/>
                <a:ext cx="102600" cy="248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BE69F46-3553-426C-9AB8-222FD602BED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76903" y="2409594"/>
                  <a:ext cx="138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73D3215-2130-433C-A66D-2D3BD3B30828}"/>
                    </a:ext>
                  </a:extLst>
                </p14:cNvPr>
                <p14:cNvContentPartPr/>
                <p14:nvPr/>
              </p14:nvContentPartPr>
              <p14:xfrm>
                <a:off x="8821263" y="2457834"/>
                <a:ext cx="71280" cy="23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73D3215-2130-433C-A66D-2D3BD3B308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03623" y="2440194"/>
                  <a:ext cx="106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534C5C3-A8E7-46C3-AD6C-DF096CBF6796}"/>
                    </a:ext>
                  </a:extLst>
                </p14:cNvPr>
                <p14:cNvContentPartPr/>
                <p14:nvPr/>
              </p14:nvContentPartPr>
              <p14:xfrm>
                <a:off x="8831343" y="2508594"/>
                <a:ext cx="93600" cy="1231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534C5C3-A8E7-46C3-AD6C-DF096CBF679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13703" y="2490954"/>
                  <a:ext cx="129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6FD18A7-91EF-4FCE-9249-23DAA0766030}"/>
                    </a:ext>
                  </a:extLst>
                </p14:cNvPr>
                <p14:cNvContentPartPr/>
                <p14:nvPr/>
              </p14:nvContentPartPr>
              <p14:xfrm>
                <a:off x="8906583" y="2474394"/>
                <a:ext cx="115920" cy="151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6FD18A7-91EF-4FCE-9249-23DAA07660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88583" y="2456754"/>
                  <a:ext cx="15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2EDFF2A-BA5C-49C7-8FD8-CB2F4808170E}"/>
                    </a:ext>
                  </a:extLst>
                </p14:cNvPr>
                <p14:cNvContentPartPr/>
                <p14:nvPr/>
              </p14:nvContentPartPr>
              <p14:xfrm>
                <a:off x="9048063" y="2447754"/>
                <a:ext cx="86760" cy="1072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2EDFF2A-BA5C-49C7-8FD8-CB2F480817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30063" y="2430114"/>
                  <a:ext cx="122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BEE3E32-B562-4F22-A9E6-C24D2CE6936C}"/>
                    </a:ext>
                  </a:extLst>
                </p14:cNvPr>
                <p14:cNvContentPartPr/>
                <p14:nvPr/>
              </p14:nvContentPartPr>
              <p14:xfrm>
                <a:off x="9050223" y="2600034"/>
                <a:ext cx="89640" cy="44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BEE3E32-B562-4F22-A9E6-C24D2CE693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32223" y="2582394"/>
                  <a:ext cx="125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93585EB-511A-4EDD-B674-1D4A0065C59B}"/>
                    </a:ext>
                  </a:extLst>
                </p14:cNvPr>
                <p14:cNvContentPartPr/>
                <p14:nvPr/>
              </p14:nvContentPartPr>
              <p14:xfrm>
                <a:off x="9084783" y="2671314"/>
                <a:ext cx="139680" cy="95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93585EB-511A-4EDD-B674-1D4A0065C59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67143" y="2653674"/>
                  <a:ext cx="175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EDBBF0BB-EC44-480B-BE0E-EFB1C3BA3864}"/>
                    </a:ext>
                  </a:extLst>
                </p14:cNvPr>
                <p14:cNvContentPartPr/>
                <p14:nvPr/>
              </p14:nvContentPartPr>
              <p14:xfrm>
                <a:off x="9307623" y="2489514"/>
                <a:ext cx="18360" cy="11268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EDBBF0BB-EC44-480B-BE0E-EFB1C3BA38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89623" y="2471874"/>
                  <a:ext cx="5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223DCEA6-F6B1-4DC9-B344-54039286DF89}"/>
                    </a:ext>
                  </a:extLst>
                </p14:cNvPr>
                <p14:cNvContentPartPr/>
                <p14:nvPr/>
              </p14:nvContentPartPr>
              <p14:xfrm>
                <a:off x="9319863" y="2512194"/>
                <a:ext cx="61200" cy="10368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223DCEA6-F6B1-4DC9-B344-54039286DF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1863" y="2494194"/>
                  <a:ext cx="96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AE44DCB1-1B62-4308-B50D-C6266396CB6B}"/>
                    </a:ext>
                  </a:extLst>
                </p14:cNvPr>
                <p14:cNvContentPartPr/>
                <p14:nvPr/>
              </p14:nvContentPartPr>
              <p14:xfrm>
                <a:off x="9431463" y="2480514"/>
                <a:ext cx="91800" cy="11880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AE44DCB1-1B62-4308-B50D-C6266396CB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3463" y="2462514"/>
                  <a:ext cx="127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64D56868-907E-405C-A0A0-7A57906555DB}"/>
                    </a:ext>
                  </a:extLst>
                </p14:cNvPr>
                <p14:cNvContentPartPr/>
                <p14:nvPr/>
              </p14:nvContentPartPr>
              <p14:xfrm>
                <a:off x="9368103" y="2669874"/>
                <a:ext cx="140040" cy="7092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64D56868-907E-405C-A0A0-7A57906555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50463" y="2652234"/>
                  <a:ext cx="175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4A28D9AD-DCF6-4C45-9531-36B59A69ED23}"/>
                    </a:ext>
                  </a:extLst>
                </p14:cNvPr>
                <p14:cNvContentPartPr/>
                <p14:nvPr/>
              </p14:nvContentPartPr>
              <p14:xfrm>
                <a:off x="9531183" y="2508234"/>
                <a:ext cx="127080" cy="10116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4A28D9AD-DCF6-4C45-9531-36B59A69ED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13543" y="2490234"/>
                  <a:ext cx="162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F4DB433-964D-46E1-B171-21A5687416CB}"/>
                    </a:ext>
                  </a:extLst>
                </p14:cNvPr>
                <p14:cNvContentPartPr/>
                <p14:nvPr/>
              </p14:nvContentPartPr>
              <p14:xfrm>
                <a:off x="9566463" y="2663394"/>
                <a:ext cx="136440" cy="410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F4DB433-964D-46E1-B171-21A5687416C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48463" y="2645754"/>
                  <a:ext cx="172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73A38FD-2C41-49A9-AA18-2E160E427143}"/>
                    </a:ext>
                  </a:extLst>
                </p14:cNvPr>
                <p14:cNvContentPartPr/>
                <p14:nvPr/>
              </p14:nvContentPartPr>
              <p14:xfrm>
                <a:off x="9719103" y="2537394"/>
                <a:ext cx="122760" cy="802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73A38FD-2C41-49A9-AA18-2E160E4271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01463" y="2519754"/>
                  <a:ext cx="158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9BDD19-C006-485E-A9B9-ED76ACCDA7F6}"/>
                    </a:ext>
                  </a:extLst>
                </p14:cNvPr>
                <p14:cNvContentPartPr/>
                <p14:nvPr/>
              </p14:nvContentPartPr>
              <p14:xfrm>
                <a:off x="9738543" y="2637834"/>
                <a:ext cx="189720" cy="1080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9BDD19-C006-485E-A9B9-ED76ACCDA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20903" y="2619834"/>
                  <a:ext cx="225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5DE95BD-53C8-4A08-8CD2-D5091E21EB38}"/>
                    </a:ext>
                  </a:extLst>
                </p14:cNvPr>
                <p14:cNvContentPartPr/>
                <p14:nvPr/>
              </p14:nvContentPartPr>
              <p14:xfrm>
                <a:off x="9986223" y="2501394"/>
                <a:ext cx="105120" cy="1112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5DE95BD-53C8-4A08-8CD2-D5091E21EB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68223" y="2483394"/>
                  <a:ext cx="140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3290859-38B8-458B-B44B-1C245A5BF620}"/>
                    </a:ext>
                  </a:extLst>
                </p14:cNvPr>
                <p14:cNvContentPartPr/>
                <p14:nvPr/>
              </p14:nvContentPartPr>
              <p14:xfrm>
                <a:off x="10016823" y="2589594"/>
                <a:ext cx="14040" cy="943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3290859-38B8-458B-B44B-1C245A5BF6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98823" y="2571594"/>
                  <a:ext cx="49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EC33632-A139-4A17-8A19-BBA73A394951}"/>
                    </a:ext>
                  </a:extLst>
                </p14:cNvPr>
                <p14:cNvContentPartPr/>
                <p14:nvPr/>
              </p14:nvContentPartPr>
              <p14:xfrm>
                <a:off x="10013943" y="2542434"/>
                <a:ext cx="227880" cy="1422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EC33632-A139-4A17-8A19-BBA73A3949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95943" y="2524794"/>
                  <a:ext cx="263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858C571-ECA5-472E-B6D4-B666DBC9F12C}"/>
                    </a:ext>
                  </a:extLst>
                </p14:cNvPr>
                <p14:cNvContentPartPr/>
                <p14:nvPr/>
              </p14:nvContentPartPr>
              <p14:xfrm>
                <a:off x="10208343" y="2556834"/>
                <a:ext cx="81720" cy="1040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858C571-ECA5-472E-B6D4-B666DBC9F12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90703" y="2539194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0765ED7-5162-4CB8-A891-9FCA4F2307C4}"/>
                    </a:ext>
                  </a:extLst>
                </p14:cNvPr>
                <p14:cNvContentPartPr/>
                <p14:nvPr/>
              </p14:nvContentPartPr>
              <p14:xfrm>
                <a:off x="10288983" y="2624874"/>
                <a:ext cx="59760" cy="399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0765ED7-5162-4CB8-A891-9FCA4F2307C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71343" y="2606874"/>
                  <a:ext cx="95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50E0A85-CA93-4C55-802A-51E2BC5EB92C}"/>
                    </a:ext>
                  </a:extLst>
                </p14:cNvPr>
                <p14:cNvContentPartPr/>
                <p14:nvPr/>
              </p14:nvContentPartPr>
              <p14:xfrm>
                <a:off x="10314903" y="2530554"/>
                <a:ext cx="124920" cy="2916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50E0A85-CA93-4C55-802A-51E2BC5EB9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97263" y="2512914"/>
                  <a:ext cx="160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1E3725F-3735-42A0-B651-746019EB4688}"/>
                    </a:ext>
                  </a:extLst>
                </p14:cNvPr>
                <p14:cNvContentPartPr/>
                <p14:nvPr/>
              </p14:nvContentPartPr>
              <p14:xfrm>
                <a:off x="10510023" y="2600394"/>
                <a:ext cx="48240" cy="658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1E3725F-3735-42A0-B651-746019EB468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92023" y="2582394"/>
                  <a:ext cx="83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BF8AFD9-5593-49AB-8F81-53E5254D0C61}"/>
                    </a:ext>
                  </a:extLst>
                </p14:cNvPr>
                <p14:cNvContentPartPr/>
                <p14:nvPr/>
              </p14:nvContentPartPr>
              <p14:xfrm>
                <a:off x="10672383" y="2513994"/>
                <a:ext cx="24480" cy="230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BF8AFD9-5593-49AB-8F81-53E5254D0C6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54743" y="2495994"/>
                  <a:ext cx="6012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B5DCE754-6399-4C4A-B072-758DC89980A4}"/>
              </a:ext>
            </a:extLst>
          </p:cNvPr>
          <p:cNvGrpSpPr/>
          <p:nvPr/>
        </p:nvGrpSpPr>
        <p:grpSpPr>
          <a:xfrm>
            <a:off x="10870743" y="2513634"/>
            <a:ext cx="481680" cy="336240"/>
            <a:chOff x="10870743" y="2513634"/>
            <a:chExt cx="48168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B01C4678-2F9A-45A7-ABC1-58F29FD52C9A}"/>
                    </a:ext>
                  </a:extLst>
                </p14:cNvPr>
                <p14:cNvContentPartPr/>
                <p14:nvPr/>
              </p14:nvContentPartPr>
              <p14:xfrm>
                <a:off x="10870743" y="2513994"/>
                <a:ext cx="101160" cy="13464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B01C4678-2F9A-45A7-ABC1-58F29FD52C9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52743" y="2495994"/>
                  <a:ext cx="136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83CDF8DC-EED4-453B-AC75-8334DD2E74FB}"/>
                    </a:ext>
                  </a:extLst>
                </p14:cNvPr>
                <p14:cNvContentPartPr/>
                <p14:nvPr/>
              </p14:nvContentPartPr>
              <p14:xfrm>
                <a:off x="10977663" y="2513634"/>
                <a:ext cx="106920" cy="13248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83CDF8DC-EED4-453B-AC75-8334DD2E74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60023" y="2495634"/>
                  <a:ext cx="142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FBDE1B45-5C2B-4DEC-8B84-3A03220ED58B}"/>
                    </a:ext>
                  </a:extLst>
                </p14:cNvPr>
                <p14:cNvContentPartPr/>
                <p14:nvPr/>
              </p14:nvContentPartPr>
              <p14:xfrm>
                <a:off x="10956783" y="2694354"/>
                <a:ext cx="92880" cy="10872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FBDE1B45-5C2B-4DEC-8B84-3A03220ED58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39143" y="2676354"/>
                  <a:ext cx="128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44843145-8CAB-4F92-8889-2C19E17CE580}"/>
                    </a:ext>
                  </a:extLst>
                </p14:cNvPr>
                <p14:cNvContentPartPr/>
                <p14:nvPr/>
              </p14:nvContentPartPr>
              <p14:xfrm>
                <a:off x="11100423" y="2585634"/>
                <a:ext cx="101880" cy="10836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44843145-8CAB-4F92-8889-2C19E17CE5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082783" y="2567994"/>
                  <a:ext cx="137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51D52A86-76AE-44F9-9DCC-FFBFDF5E3799}"/>
                    </a:ext>
                  </a:extLst>
                </p14:cNvPr>
                <p14:cNvContentPartPr/>
                <p14:nvPr/>
              </p14:nvContentPartPr>
              <p14:xfrm>
                <a:off x="11237583" y="2524794"/>
                <a:ext cx="17640" cy="17316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51D52A86-76AE-44F9-9DCC-FFBFDF5E37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19943" y="2507154"/>
                  <a:ext cx="53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702E4A81-10B1-4389-A0AC-5300B3A687FC}"/>
                    </a:ext>
                  </a:extLst>
                </p14:cNvPr>
                <p14:cNvContentPartPr/>
                <p14:nvPr/>
              </p14:nvContentPartPr>
              <p14:xfrm>
                <a:off x="11243343" y="2623074"/>
                <a:ext cx="109080" cy="7740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702E4A81-10B1-4389-A0AC-5300B3A687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25343" y="2605074"/>
                  <a:ext cx="144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AD2C2C60-B0DE-4DEC-83FF-33216E07741F}"/>
                    </a:ext>
                  </a:extLst>
                </p14:cNvPr>
                <p14:cNvContentPartPr/>
                <p14:nvPr/>
              </p14:nvContentPartPr>
              <p14:xfrm>
                <a:off x="11203023" y="2758434"/>
                <a:ext cx="98280" cy="914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AD2C2C60-B0DE-4DEC-83FF-33216E07741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185023" y="2740794"/>
                  <a:ext cx="1339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91A95CE-8BBA-4A7F-B4DA-664907744533}"/>
              </a:ext>
            </a:extLst>
          </p:cNvPr>
          <p:cNvGrpSpPr/>
          <p:nvPr/>
        </p:nvGrpSpPr>
        <p:grpSpPr>
          <a:xfrm>
            <a:off x="8356503" y="2937714"/>
            <a:ext cx="1720800" cy="900720"/>
            <a:chOff x="8356503" y="2937714"/>
            <a:chExt cx="1720800" cy="90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E3A4C78F-A534-4519-8F3C-4474C7EF6BAE}"/>
                    </a:ext>
                  </a:extLst>
                </p14:cNvPr>
                <p14:cNvContentPartPr/>
                <p14:nvPr/>
              </p14:nvContentPartPr>
              <p14:xfrm>
                <a:off x="9112143" y="2937714"/>
                <a:ext cx="59760" cy="23616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E3A4C78F-A534-4519-8F3C-4474C7EF6BA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94143" y="2919714"/>
                  <a:ext cx="95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57E1CD36-8579-4DD3-AF12-1E8D97275619}"/>
                    </a:ext>
                  </a:extLst>
                </p14:cNvPr>
                <p14:cNvContentPartPr/>
                <p14:nvPr/>
              </p14:nvContentPartPr>
              <p14:xfrm>
                <a:off x="8965983" y="3061914"/>
                <a:ext cx="255960" cy="11952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57E1CD36-8579-4DD3-AF12-1E8D9727561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47983" y="3043914"/>
                  <a:ext cx="291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98062C9-9DE2-48E9-B94B-A2D6531770B3}"/>
                    </a:ext>
                  </a:extLst>
                </p14:cNvPr>
                <p14:cNvContentPartPr/>
                <p14:nvPr/>
              </p14:nvContentPartPr>
              <p14:xfrm>
                <a:off x="8468463" y="3366114"/>
                <a:ext cx="136800" cy="2376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98062C9-9DE2-48E9-B94B-A2D6531770B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50823" y="3348474"/>
                  <a:ext cx="172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66ECDEF-26C5-42B0-9C41-1C9ABB62F4AD}"/>
                    </a:ext>
                  </a:extLst>
                </p14:cNvPr>
                <p14:cNvContentPartPr/>
                <p14:nvPr/>
              </p14:nvContentPartPr>
              <p14:xfrm>
                <a:off x="8715063" y="3403554"/>
                <a:ext cx="126720" cy="1875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66ECDEF-26C5-42B0-9C41-1C9ABB62F4A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97423" y="3385554"/>
                  <a:ext cx="162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587567E-287B-4443-BF13-9AC87AEABE90}"/>
                    </a:ext>
                  </a:extLst>
                </p14:cNvPr>
                <p14:cNvContentPartPr/>
                <p14:nvPr/>
              </p14:nvContentPartPr>
              <p14:xfrm>
                <a:off x="8891823" y="3451434"/>
                <a:ext cx="271440" cy="1508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587567E-287B-4443-BF13-9AC87AEABE9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74183" y="3433434"/>
                  <a:ext cx="307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37CF432-6B98-4367-84C1-9D7CC7CDFB79}"/>
                    </a:ext>
                  </a:extLst>
                </p14:cNvPr>
                <p14:cNvContentPartPr/>
                <p14:nvPr/>
              </p14:nvContentPartPr>
              <p14:xfrm>
                <a:off x="9139503" y="3462234"/>
                <a:ext cx="151920" cy="414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37CF432-6B98-4367-84C1-9D7CC7CDFB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21503" y="3444234"/>
                  <a:ext cx="187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2D908E4-24AB-4E35-84BE-5EEA537A42E8}"/>
                    </a:ext>
                  </a:extLst>
                </p14:cNvPr>
                <p14:cNvContentPartPr/>
                <p14:nvPr/>
              </p14:nvContentPartPr>
              <p14:xfrm>
                <a:off x="9215103" y="3412554"/>
                <a:ext cx="277920" cy="1944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2D908E4-24AB-4E35-84BE-5EEA537A42E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97463" y="3394914"/>
                  <a:ext cx="313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9799154-6B9E-4A01-87E5-7C42BF0D8404}"/>
                    </a:ext>
                  </a:extLst>
                </p14:cNvPr>
                <p14:cNvContentPartPr/>
                <p14:nvPr/>
              </p14:nvContentPartPr>
              <p14:xfrm>
                <a:off x="9409863" y="3429474"/>
                <a:ext cx="152280" cy="2070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9799154-6B9E-4A01-87E5-7C42BF0D840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91863" y="3411474"/>
                  <a:ext cx="187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3CB0C20-9093-4641-89C7-D83948D9FE7F}"/>
                    </a:ext>
                  </a:extLst>
                </p14:cNvPr>
                <p14:cNvContentPartPr/>
                <p14:nvPr/>
              </p14:nvContentPartPr>
              <p14:xfrm>
                <a:off x="9565743" y="3471234"/>
                <a:ext cx="156960" cy="1479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3CB0C20-9093-4641-89C7-D83948D9FE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47743" y="3453594"/>
                  <a:ext cx="19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6F4A9BE-9ED6-4CA5-B74F-1E0F0BCB736B}"/>
                    </a:ext>
                  </a:extLst>
                </p14:cNvPr>
                <p14:cNvContentPartPr/>
                <p14:nvPr/>
              </p14:nvContentPartPr>
              <p14:xfrm>
                <a:off x="9793263" y="3461514"/>
                <a:ext cx="154080" cy="1857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6F4A9BE-9ED6-4CA5-B74F-1E0F0BCB736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75263" y="3443514"/>
                  <a:ext cx="189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BA81FC0-A142-4E9C-9179-4F8BA0D622B5}"/>
                    </a:ext>
                  </a:extLst>
                </p14:cNvPr>
                <p14:cNvContentPartPr/>
                <p14:nvPr/>
              </p14:nvContentPartPr>
              <p14:xfrm>
                <a:off x="8422743" y="3201954"/>
                <a:ext cx="1654560" cy="6364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BA81FC0-A142-4E9C-9179-4F8BA0D622B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04743" y="3184314"/>
                  <a:ext cx="169020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2CED337-DFAE-4C9A-AAEA-598D6BBDF002}"/>
                    </a:ext>
                  </a:extLst>
                </p14:cNvPr>
                <p14:cNvContentPartPr/>
                <p14:nvPr/>
              </p14:nvContentPartPr>
              <p14:xfrm>
                <a:off x="8356503" y="3314634"/>
                <a:ext cx="1551240" cy="4698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2CED337-DFAE-4C9A-AAEA-598D6BBDF0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38503" y="3296634"/>
                  <a:ext cx="1586880" cy="50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96221971-11DD-4DBC-B321-7D25BFC4162E}"/>
                  </a:ext>
                </a:extLst>
              </p14:cNvPr>
              <p14:cNvContentPartPr/>
              <p14:nvPr/>
            </p14:nvContentPartPr>
            <p14:xfrm>
              <a:off x="6337263" y="4581474"/>
              <a:ext cx="298440" cy="17305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96221971-11DD-4DBC-B321-7D25BFC4162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319623" y="4563834"/>
                <a:ext cx="334080" cy="17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82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591864-13D6-4419-8EA8-EDF56C673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83" y="2179991"/>
            <a:ext cx="8713662" cy="24078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5B10D71-A4AF-4D68-B3EA-EE442B261F46}"/>
                  </a:ext>
                </a:extLst>
              </p14:cNvPr>
              <p14:cNvContentPartPr/>
              <p14:nvPr/>
            </p14:nvContentPartPr>
            <p14:xfrm>
              <a:off x="5774223" y="3868314"/>
              <a:ext cx="1009080" cy="50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5B10D71-A4AF-4D68-B3EA-EE442B261F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6583" y="3850674"/>
                <a:ext cx="10447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485C06-BC49-418F-89DF-3AD87277591B}"/>
              </a:ext>
            </a:extLst>
          </p:cNvPr>
          <p:cNvGrpSpPr/>
          <p:nvPr/>
        </p:nvGrpSpPr>
        <p:grpSpPr>
          <a:xfrm>
            <a:off x="7459383" y="3445314"/>
            <a:ext cx="1597320" cy="421560"/>
            <a:chOff x="7459383" y="3445314"/>
            <a:chExt cx="159732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9B87A87-E426-4E2C-A931-1ED9D1690974}"/>
                    </a:ext>
                  </a:extLst>
                </p14:cNvPr>
                <p14:cNvContentPartPr/>
                <p14:nvPr/>
              </p14:nvContentPartPr>
              <p14:xfrm>
                <a:off x="7459383" y="3539634"/>
                <a:ext cx="21240" cy="3164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9B87A87-E426-4E2C-A931-1ED9D16909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41383" y="3521634"/>
                  <a:ext cx="56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B5DCD75-B31D-4645-9891-533FC9BCF800}"/>
                    </a:ext>
                  </a:extLst>
                </p14:cNvPr>
                <p14:cNvContentPartPr/>
                <p14:nvPr/>
              </p14:nvContentPartPr>
              <p14:xfrm>
                <a:off x="7560903" y="3611634"/>
                <a:ext cx="101160" cy="164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B5DCD75-B31D-4645-9891-533FC9BCF8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42903" y="3593634"/>
                  <a:ext cx="13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1671C97-F825-4C29-99F8-5C4E469284C8}"/>
                    </a:ext>
                  </a:extLst>
                </p14:cNvPr>
                <p14:cNvContentPartPr/>
                <p14:nvPr/>
              </p14:nvContentPartPr>
              <p14:xfrm>
                <a:off x="7585383" y="3491394"/>
                <a:ext cx="204120" cy="375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1671C97-F825-4C29-99F8-5C4E469284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7383" y="3473754"/>
                  <a:ext cx="239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A97B4E9-56C4-415E-858E-39B44C648722}"/>
                    </a:ext>
                  </a:extLst>
                </p14:cNvPr>
                <p14:cNvContentPartPr/>
                <p14:nvPr/>
              </p14:nvContentPartPr>
              <p14:xfrm>
                <a:off x="7907583" y="3622074"/>
                <a:ext cx="127080" cy="198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A97B4E9-56C4-415E-858E-39B44C6487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89583" y="3604434"/>
                  <a:ext cx="162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150460C-9427-49FB-8602-3DA715D2C57F}"/>
                    </a:ext>
                  </a:extLst>
                </p14:cNvPr>
                <p14:cNvContentPartPr/>
                <p14:nvPr/>
              </p14:nvContentPartPr>
              <p14:xfrm>
                <a:off x="7929903" y="3687954"/>
                <a:ext cx="176760" cy="212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150460C-9427-49FB-8602-3DA715D2C5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2263" y="3669954"/>
                  <a:ext cx="212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F341E2D-00D0-41C4-B1ED-55D51B01E1A5}"/>
                    </a:ext>
                  </a:extLst>
                </p14:cNvPr>
                <p14:cNvContentPartPr/>
                <p14:nvPr/>
              </p14:nvContentPartPr>
              <p14:xfrm>
                <a:off x="8126103" y="3521274"/>
                <a:ext cx="97200" cy="294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F341E2D-00D0-41C4-B1ED-55D51B01E1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08463" y="3503634"/>
                  <a:ext cx="132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CE9F5F7-7887-4242-B3BE-BF3330BC0DB3}"/>
                    </a:ext>
                  </a:extLst>
                </p14:cNvPr>
                <p14:cNvContentPartPr/>
                <p14:nvPr/>
              </p14:nvContentPartPr>
              <p14:xfrm>
                <a:off x="8316903" y="3558354"/>
                <a:ext cx="223920" cy="183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CE9F5F7-7887-4242-B3BE-BF3330BC0D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8903" y="3540354"/>
                  <a:ext cx="259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5652A24-757D-4E39-B783-64E4AB574E94}"/>
                    </a:ext>
                  </a:extLst>
                </p14:cNvPr>
                <p14:cNvContentPartPr/>
                <p14:nvPr/>
              </p14:nvContentPartPr>
              <p14:xfrm>
                <a:off x="8705343" y="3687234"/>
                <a:ext cx="2880" cy="109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5652A24-757D-4E39-B783-64E4AB574E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87703" y="3669234"/>
                  <a:ext cx="38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679E42D-4D5F-418B-921B-F81D65339310}"/>
                    </a:ext>
                  </a:extLst>
                </p14:cNvPr>
                <p14:cNvContentPartPr/>
                <p14:nvPr/>
              </p14:nvContentPartPr>
              <p14:xfrm>
                <a:off x="8814423" y="3551874"/>
                <a:ext cx="165960" cy="125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679E42D-4D5F-418B-921B-F81D653393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96423" y="3534234"/>
                  <a:ext cx="20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1551CFD-9AAB-410C-BDE4-880B3F84A4F5}"/>
                    </a:ext>
                  </a:extLst>
                </p14:cNvPr>
                <p14:cNvContentPartPr/>
                <p14:nvPr/>
              </p14:nvContentPartPr>
              <p14:xfrm>
                <a:off x="8921703" y="3445314"/>
                <a:ext cx="135000" cy="350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1551CFD-9AAB-410C-BDE4-880B3F84A4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04063" y="3427314"/>
                  <a:ext cx="17064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E1A72CCC-19AE-4A8C-9B36-513CDAC41D57}"/>
              </a:ext>
            </a:extLst>
          </p:cNvPr>
          <p:cNvGrpSpPr/>
          <p:nvPr/>
        </p:nvGrpSpPr>
        <p:grpSpPr>
          <a:xfrm>
            <a:off x="9262623" y="3549714"/>
            <a:ext cx="211320" cy="247680"/>
            <a:chOff x="9262623" y="3549714"/>
            <a:chExt cx="2113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36779F4-EC1B-4F96-9690-446B3E3FA711}"/>
                    </a:ext>
                  </a:extLst>
                </p14:cNvPr>
                <p14:cNvContentPartPr/>
                <p14:nvPr/>
              </p14:nvContentPartPr>
              <p14:xfrm>
                <a:off x="9275223" y="3659874"/>
                <a:ext cx="169560" cy="14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36779F4-EC1B-4F96-9690-446B3E3FA71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57583" y="3642234"/>
                  <a:ext cx="205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7A599FF-2A5C-45B5-BC9B-6EBD700E177B}"/>
                    </a:ext>
                  </a:extLst>
                </p14:cNvPr>
                <p14:cNvContentPartPr/>
                <p14:nvPr/>
              </p14:nvContentPartPr>
              <p14:xfrm>
                <a:off x="9262623" y="3677874"/>
                <a:ext cx="199800" cy="489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7A599FF-2A5C-45B5-BC9B-6EBD700E17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44983" y="3659874"/>
                  <a:ext cx="235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5B54FC4-2703-429E-A899-A68DDCF51EC9}"/>
                    </a:ext>
                  </a:extLst>
                </p14:cNvPr>
                <p14:cNvContentPartPr/>
                <p14:nvPr/>
              </p14:nvContentPartPr>
              <p14:xfrm>
                <a:off x="9381783" y="3549714"/>
                <a:ext cx="92160" cy="247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5B54FC4-2703-429E-A899-A68DDCF51EC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64143" y="3532074"/>
                  <a:ext cx="1278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5B339F8F-724D-4D66-B8E3-AB7CAD32835E}"/>
              </a:ext>
            </a:extLst>
          </p:cNvPr>
          <p:cNvGrpSpPr/>
          <p:nvPr/>
        </p:nvGrpSpPr>
        <p:grpSpPr>
          <a:xfrm>
            <a:off x="9752943" y="3498234"/>
            <a:ext cx="1427400" cy="344520"/>
            <a:chOff x="9752943" y="3498234"/>
            <a:chExt cx="142740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1494437-B508-4E7A-B79D-BF53D3598F24}"/>
                    </a:ext>
                  </a:extLst>
                </p14:cNvPr>
                <p14:cNvContentPartPr/>
                <p14:nvPr/>
              </p14:nvContentPartPr>
              <p14:xfrm>
                <a:off x="9752943" y="3527754"/>
                <a:ext cx="10080" cy="288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1494437-B508-4E7A-B79D-BF53D3598F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34943" y="3509754"/>
                  <a:ext cx="45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BB5C6EE-6665-4BCC-9118-A36E4F13E7EC}"/>
                    </a:ext>
                  </a:extLst>
                </p14:cNvPr>
                <p14:cNvContentPartPr/>
                <p14:nvPr/>
              </p14:nvContentPartPr>
              <p14:xfrm>
                <a:off x="9813063" y="3583194"/>
                <a:ext cx="126720" cy="2102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BB5C6EE-6665-4BCC-9118-A36E4F13E7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95423" y="3565194"/>
                  <a:ext cx="162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2ED77E1-E807-4C3B-8821-6845A1F1294A}"/>
                    </a:ext>
                  </a:extLst>
                </p14:cNvPr>
                <p14:cNvContentPartPr/>
                <p14:nvPr/>
              </p14:nvContentPartPr>
              <p14:xfrm>
                <a:off x="9823143" y="3627474"/>
                <a:ext cx="105120" cy="187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2ED77E1-E807-4C3B-8821-6845A1F129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05503" y="3609834"/>
                  <a:ext cx="14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5AC8CF1-056F-454D-83E1-0A06BD1CC28E}"/>
                    </a:ext>
                  </a:extLst>
                </p14:cNvPr>
                <p14:cNvContentPartPr/>
                <p14:nvPr/>
              </p14:nvContentPartPr>
              <p14:xfrm>
                <a:off x="9988743" y="3552954"/>
                <a:ext cx="246960" cy="289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5AC8CF1-056F-454D-83E1-0A06BD1CC28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70743" y="3534954"/>
                  <a:ext cx="282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685DEED-A9AB-4DA7-8801-9E6F61C7083F}"/>
                    </a:ext>
                  </a:extLst>
                </p14:cNvPr>
                <p14:cNvContentPartPr/>
                <p14:nvPr/>
              </p14:nvContentPartPr>
              <p14:xfrm>
                <a:off x="10084503" y="3707034"/>
                <a:ext cx="176400" cy="14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685DEED-A9AB-4DA7-8801-9E6F61C708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66863" y="3689394"/>
                  <a:ext cx="212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14DDB97-C5D1-4CB0-9135-F63F5D12CF71}"/>
                    </a:ext>
                  </a:extLst>
                </p14:cNvPr>
                <p14:cNvContentPartPr/>
                <p14:nvPr/>
              </p14:nvContentPartPr>
              <p14:xfrm>
                <a:off x="10373943" y="3498234"/>
                <a:ext cx="71640" cy="3290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14DDB97-C5D1-4CB0-9135-F63F5D12CF7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55943" y="3480594"/>
                  <a:ext cx="107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F26E150-CEA4-48EE-844C-3D56E62A401B}"/>
                    </a:ext>
                  </a:extLst>
                </p14:cNvPr>
                <p14:cNvContentPartPr/>
                <p14:nvPr/>
              </p14:nvContentPartPr>
              <p14:xfrm>
                <a:off x="10507503" y="3578154"/>
                <a:ext cx="232560" cy="1850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F26E150-CEA4-48EE-844C-3D56E62A40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89503" y="3560154"/>
                  <a:ext cx="268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C1BAA80-29C8-42C3-8ECD-8E2A36C1A113}"/>
                    </a:ext>
                  </a:extLst>
                </p14:cNvPr>
                <p14:cNvContentPartPr/>
                <p14:nvPr/>
              </p14:nvContentPartPr>
              <p14:xfrm>
                <a:off x="10854543" y="3732234"/>
                <a:ext cx="30600" cy="79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C1BAA80-29C8-42C3-8ECD-8E2A36C1A1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36903" y="3714594"/>
                  <a:ext cx="66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6B1F6A9-0140-4C5E-8515-32B9A12228EB}"/>
                    </a:ext>
                  </a:extLst>
                </p14:cNvPr>
                <p14:cNvContentPartPr/>
                <p14:nvPr/>
              </p14:nvContentPartPr>
              <p14:xfrm>
                <a:off x="10950303" y="3577434"/>
                <a:ext cx="100440" cy="182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6B1F6A9-0140-4C5E-8515-32B9A12228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932663" y="3559434"/>
                  <a:ext cx="136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0361F3ED-42EA-493D-8A21-7A96CB72093F}"/>
                    </a:ext>
                  </a:extLst>
                </p14:cNvPr>
                <p14:cNvContentPartPr/>
                <p14:nvPr/>
              </p14:nvContentPartPr>
              <p14:xfrm>
                <a:off x="11123103" y="3523434"/>
                <a:ext cx="57240" cy="28908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0361F3ED-42EA-493D-8A21-7A96CB7209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05463" y="3505794"/>
                  <a:ext cx="9288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4DB59EB4-720E-4B20-9FBF-3A5EE2F28B8E}"/>
                  </a:ext>
                </a:extLst>
              </p14:cNvPr>
              <p14:cNvContentPartPr/>
              <p14:nvPr/>
            </p14:nvContentPartPr>
            <p14:xfrm>
              <a:off x="3486423" y="4421994"/>
              <a:ext cx="582120" cy="175680"/>
            </p14:xfrm>
          </p:contentPart>
        </mc:Choice>
        <mc:Fallback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4DB59EB4-720E-4B20-9FBF-3A5EE2F28B8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68783" y="4404354"/>
                <a:ext cx="617760" cy="2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47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2692860" y="2128289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0" y="2128289"/>
            <a:ext cx="269286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A001C-6C8F-4BCD-8E8C-3E31A77875CB}"/>
              </a:ext>
            </a:extLst>
          </p:cNvPr>
          <p:cNvSpPr txBox="1"/>
          <p:nvPr/>
        </p:nvSpPr>
        <p:spPr>
          <a:xfrm>
            <a:off x="1134347" y="3439912"/>
            <a:ext cx="8367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3122458" y="3475176"/>
            <a:ext cx="14053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750372" y="960032"/>
            <a:ext cx="2691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CONTENTS</a:t>
            </a:r>
            <a:endParaRPr lang="ko-KR" altLang="en-US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9787" y="2589227"/>
            <a:ext cx="549014" cy="54901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50A7087-F211-4878-837B-E8E75EDE6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90727" y="2579479"/>
            <a:ext cx="468846" cy="55876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1395326" y="1958358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3666177" y="1958358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221035" y="2936558"/>
            <a:ext cx="28059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Cross Entropy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A903FB3-0E3B-4AE9-B231-B25D5DE87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83" y="520101"/>
            <a:ext cx="6271478" cy="58177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25BB455-1F4B-451A-9C0F-82FA2D1E930B}"/>
              </a:ext>
            </a:extLst>
          </p:cNvPr>
          <p:cNvGrpSpPr/>
          <p:nvPr/>
        </p:nvGrpSpPr>
        <p:grpSpPr>
          <a:xfrm>
            <a:off x="6156543" y="4494354"/>
            <a:ext cx="165240" cy="1782360"/>
            <a:chOff x="6156543" y="4494354"/>
            <a:chExt cx="165240" cy="178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C433276-2A33-4847-A2B3-30AD0D0157C8}"/>
                    </a:ext>
                  </a:extLst>
                </p14:cNvPr>
                <p14:cNvContentPartPr/>
                <p14:nvPr/>
              </p14:nvContentPartPr>
              <p14:xfrm>
                <a:off x="6213063" y="4494354"/>
                <a:ext cx="54000" cy="1782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C433276-2A33-4847-A2B3-30AD0D0157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95423" y="4476354"/>
                  <a:ext cx="89640" cy="18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3944841-DCA4-4F98-9995-289B48718D59}"/>
                    </a:ext>
                  </a:extLst>
                </p14:cNvPr>
                <p14:cNvContentPartPr/>
                <p14:nvPr/>
              </p14:nvContentPartPr>
              <p14:xfrm>
                <a:off x="6156543" y="6003114"/>
                <a:ext cx="165240" cy="192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3944841-DCA4-4F98-9995-289B48718D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8543" y="5985474"/>
                  <a:ext cx="20088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112E4AA-F7FF-4F42-8327-7FC01347B627}"/>
                  </a:ext>
                </a:extLst>
              </p14:cNvPr>
              <p14:cNvContentPartPr/>
              <p14:nvPr/>
            </p14:nvContentPartPr>
            <p14:xfrm>
              <a:off x="4860543" y="1938354"/>
              <a:ext cx="505440" cy="37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112E4AA-F7FF-4F42-8327-7FC01347B6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2543" y="1920714"/>
                <a:ext cx="54108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E085EC-B7E7-4FC4-8232-6740E6B8466E}"/>
              </a:ext>
            </a:extLst>
          </p:cNvPr>
          <p:cNvGrpSpPr/>
          <p:nvPr/>
        </p:nvGrpSpPr>
        <p:grpSpPr>
          <a:xfrm>
            <a:off x="7165983" y="1077234"/>
            <a:ext cx="2209680" cy="332640"/>
            <a:chOff x="7165983" y="1077234"/>
            <a:chExt cx="220968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E2BEC73-0B7B-4BA8-A71A-1314ED060CDD}"/>
                    </a:ext>
                  </a:extLst>
                </p14:cNvPr>
                <p14:cNvContentPartPr/>
                <p14:nvPr/>
              </p14:nvContentPartPr>
              <p14:xfrm>
                <a:off x="7304943" y="1202154"/>
                <a:ext cx="107640" cy="152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E2BEC73-0B7B-4BA8-A71A-1314ED060C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86943" y="1184514"/>
                  <a:ext cx="143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4AB0500-3A3A-4144-A2D4-26E16BEC8A59}"/>
                    </a:ext>
                  </a:extLst>
                </p14:cNvPr>
                <p14:cNvContentPartPr/>
                <p14:nvPr/>
              </p14:nvContentPartPr>
              <p14:xfrm>
                <a:off x="7344543" y="1192434"/>
                <a:ext cx="93600" cy="1915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4AB0500-3A3A-4144-A2D4-26E16BEC8A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6543" y="1174434"/>
                  <a:ext cx="129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1C624D7-1D6C-4D30-93D1-80AC941686E8}"/>
                    </a:ext>
                  </a:extLst>
                </p14:cNvPr>
                <p14:cNvContentPartPr/>
                <p14:nvPr/>
              </p14:nvContentPartPr>
              <p14:xfrm>
                <a:off x="7507983" y="1342554"/>
                <a:ext cx="101160" cy="15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1C624D7-1D6C-4D30-93D1-80AC941686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90343" y="1324554"/>
                  <a:ext cx="136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565AA5B-15F0-4CF8-A91D-F481706FE309}"/>
                    </a:ext>
                  </a:extLst>
                </p14:cNvPr>
                <p14:cNvContentPartPr/>
                <p14:nvPr/>
              </p14:nvContentPartPr>
              <p14:xfrm>
                <a:off x="7658103" y="1219074"/>
                <a:ext cx="141480" cy="15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565AA5B-15F0-4CF8-A91D-F481706FE30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0463" y="1201434"/>
                  <a:ext cx="177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816E601-CF65-4270-8351-AF2DEBF0BEDD}"/>
                    </a:ext>
                  </a:extLst>
                </p14:cNvPr>
                <p14:cNvContentPartPr/>
                <p14:nvPr/>
              </p14:nvContentPartPr>
              <p14:xfrm>
                <a:off x="7741623" y="1142754"/>
                <a:ext cx="100800" cy="2239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816E601-CF65-4270-8351-AF2DEBF0BE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23623" y="1124754"/>
                  <a:ext cx="136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86D2663-B3E2-462A-96C9-33EA9EE9C613}"/>
                    </a:ext>
                  </a:extLst>
                </p14:cNvPr>
                <p14:cNvContentPartPr/>
                <p14:nvPr/>
              </p14:nvContentPartPr>
              <p14:xfrm>
                <a:off x="7873023" y="1223394"/>
                <a:ext cx="91080" cy="1731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86D2663-B3E2-462A-96C9-33EA9EE9C6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5383" y="1205394"/>
                  <a:ext cx="126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E5E60C1-CF0D-4774-9ADA-6CE6697F6216}"/>
                    </a:ext>
                  </a:extLst>
                </p14:cNvPr>
                <p14:cNvContentPartPr/>
                <p14:nvPr/>
              </p14:nvContentPartPr>
              <p14:xfrm>
                <a:off x="7966983" y="1230954"/>
                <a:ext cx="165960" cy="155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E5E60C1-CF0D-4774-9ADA-6CE6697F62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48983" y="1212954"/>
                  <a:ext cx="201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FB2AC7C-CCD9-400F-B98F-E0C8CB455CC7}"/>
                    </a:ext>
                  </a:extLst>
                </p14:cNvPr>
                <p14:cNvContentPartPr/>
                <p14:nvPr/>
              </p14:nvContentPartPr>
              <p14:xfrm>
                <a:off x="8122143" y="1137714"/>
                <a:ext cx="64080" cy="2624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FB2AC7C-CCD9-400F-B98F-E0C8CB455C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04503" y="1120074"/>
                  <a:ext cx="99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0A04E8-0BFB-49E0-A673-2E021DDE5364}"/>
                    </a:ext>
                  </a:extLst>
                </p14:cNvPr>
                <p14:cNvContentPartPr/>
                <p14:nvPr/>
              </p14:nvContentPartPr>
              <p14:xfrm>
                <a:off x="8236263" y="1251834"/>
                <a:ext cx="92160" cy="132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0A04E8-0BFB-49E0-A673-2E021DDE53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18263" y="1234194"/>
                  <a:ext cx="127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40A905E-B102-4989-BA7E-693DDD626EC2}"/>
                    </a:ext>
                  </a:extLst>
                </p14:cNvPr>
                <p14:cNvContentPartPr/>
                <p14:nvPr/>
              </p14:nvContentPartPr>
              <p14:xfrm>
                <a:off x="8413023" y="1099914"/>
                <a:ext cx="12240" cy="300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40A905E-B102-4989-BA7E-693DDD626E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95383" y="1082274"/>
                  <a:ext cx="47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CEBD5D3-BACD-4CF9-AAE9-778D3A3788ED}"/>
                    </a:ext>
                  </a:extLst>
                </p14:cNvPr>
                <p14:cNvContentPartPr/>
                <p14:nvPr/>
              </p14:nvContentPartPr>
              <p14:xfrm>
                <a:off x="7165983" y="1089834"/>
                <a:ext cx="42120" cy="2916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CEBD5D3-BACD-4CF9-AAE9-778D3A3788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47983" y="1072194"/>
                  <a:ext cx="77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7C4ADCC-25B0-4288-A4E0-816336F78E07}"/>
                    </a:ext>
                  </a:extLst>
                </p14:cNvPr>
                <p14:cNvContentPartPr/>
                <p14:nvPr/>
              </p14:nvContentPartPr>
              <p14:xfrm>
                <a:off x="8511663" y="1271274"/>
                <a:ext cx="122040" cy="68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7C4ADCC-25B0-4288-A4E0-816336F78E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4023" y="1253634"/>
                  <a:ext cx="157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9D09A53-9DC9-4CA3-8AF2-B31063C6BD69}"/>
                    </a:ext>
                  </a:extLst>
                </p14:cNvPr>
                <p14:cNvContentPartPr/>
                <p14:nvPr/>
              </p14:nvContentPartPr>
              <p14:xfrm>
                <a:off x="8487183" y="1326354"/>
                <a:ext cx="164880" cy="313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9D09A53-9DC9-4CA3-8AF2-B31063C6BD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69543" y="1308714"/>
                  <a:ext cx="200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93015A2-3D80-487F-B49C-10A12566C802}"/>
                    </a:ext>
                  </a:extLst>
                </p14:cNvPr>
                <p14:cNvContentPartPr/>
                <p14:nvPr/>
              </p14:nvContentPartPr>
              <p14:xfrm>
                <a:off x="8699583" y="1113234"/>
                <a:ext cx="123480" cy="286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93015A2-3D80-487F-B49C-10A12566C80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81943" y="1095234"/>
                  <a:ext cx="159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4ED4E36-ED9B-47DA-9DEA-3C441FEF8C63}"/>
                    </a:ext>
                  </a:extLst>
                </p14:cNvPr>
                <p14:cNvContentPartPr/>
                <p14:nvPr/>
              </p14:nvContentPartPr>
              <p14:xfrm>
                <a:off x="8834583" y="1198914"/>
                <a:ext cx="177480" cy="158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4ED4E36-ED9B-47DA-9DEA-3C441FEF8C6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16943" y="1181274"/>
                  <a:ext cx="213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24655F1-D2E3-4B33-B87A-B5D1EBECF910}"/>
                    </a:ext>
                  </a:extLst>
                </p14:cNvPr>
                <p14:cNvContentPartPr/>
                <p14:nvPr/>
              </p14:nvContentPartPr>
              <p14:xfrm>
                <a:off x="9091983" y="1295394"/>
                <a:ext cx="20160" cy="918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24655F1-D2E3-4B33-B87A-B5D1EBECF9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73983" y="1277754"/>
                  <a:ext cx="55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1A855BD-B36B-4542-BDF3-BA345C6996EE}"/>
                    </a:ext>
                  </a:extLst>
                </p14:cNvPr>
                <p14:cNvContentPartPr/>
                <p14:nvPr/>
              </p14:nvContentPartPr>
              <p14:xfrm>
                <a:off x="9157503" y="1186314"/>
                <a:ext cx="128880" cy="223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1A855BD-B36B-4542-BDF3-BA345C699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39863" y="1168674"/>
                  <a:ext cx="164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2BFE1AE-AD5C-4579-827A-07636D115EA1}"/>
                    </a:ext>
                  </a:extLst>
                </p14:cNvPr>
                <p14:cNvContentPartPr/>
                <p14:nvPr/>
              </p14:nvContentPartPr>
              <p14:xfrm>
                <a:off x="9322383" y="1077234"/>
                <a:ext cx="53280" cy="317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2BFE1AE-AD5C-4579-827A-07636D115E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04383" y="1059594"/>
                  <a:ext cx="8892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31C8202-EB5A-4AED-BEF5-857D292FC3E6}"/>
              </a:ext>
            </a:extLst>
          </p:cNvPr>
          <p:cNvGrpSpPr/>
          <p:nvPr/>
        </p:nvGrpSpPr>
        <p:grpSpPr>
          <a:xfrm>
            <a:off x="7189743" y="1589154"/>
            <a:ext cx="2393640" cy="373680"/>
            <a:chOff x="7189743" y="1589154"/>
            <a:chExt cx="239364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E5DE526-DF91-426E-92E1-A0C0AA2319D2}"/>
                    </a:ext>
                  </a:extLst>
                </p14:cNvPr>
                <p14:cNvContentPartPr/>
                <p14:nvPr/>
              </p14:nvContentPartPr>
              <p14:xfrm>
                <a:off x="7189743" y="1589154"/>
                <a:ext cx="19080" cy="285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E5DE526-DF91-426E-92E1-A0C0AA2319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71743" y="1571154"/>
                  <a:ext cx="54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644BA07-42B5-423C-9537-798C897100A0}"/>
                    </a:ext>
                  </a:extLst>
                </p14:cNvPr>
                <p14:cNvContentPartPr/>
                <p14:nvPr/>
              </p14:nvContentPartPr>
              <p14:xfrm>
                <a:off x="7272183" y="1687794"/>
                <a:ext cx="79920" cy="2494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644BA07-42B5-423C-9537-798C897100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54543" y="1670154"/>
                  <a:ext cx="115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514CC3-8A0F-4DD6-9C9A-120B77AFAB99}"/>
                    </a:ext>
                  </a:extLst>
                </p14:cNvPr>
                <p14:cNvContentPartPr/>
                <p14:nvPr/>
              </p14:nvContentPartPr>
              <p14:xfrm>
                <a:off x="7414743" y="1669074"/>
                <a:ext cx="228600" cy="1850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514CC3-8A0F-4DD6-9C9A-120B77AFAB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97103" y="1651074"/>
                  <a:ext cx="264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3558F67-6932-40C4-B432-30B368F03E11}"/>
                    </a:ext>
                  </a:extLst>
                </p14:cNvPr>
                <p14:cNvContentPartPr/>
                <p14:nvPr/>
              </p14:nvContentPartPr>
              <p14:xfrm>
                <a:off x="7668903" y="1610034"/>
                <a:ext cx="99720" cy="2466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3558F67-6932-40C4-B432-30B368F03E1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51263" y="1592394"/>
                  <a:ext cx="135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CF4788D-1614-496A-9C86-5095287D9CE4}"/>
                    </a:ext>
                  </a:extLst>
                </p14:cNvPr>
                <p14:cNvContentPartPr/>
                <p14:nvPr/>
              </p14:nvContentPartPr>
              <p14:xfrm>
                <a:off x="7773303" y="1625874"/>
                <a:ext cx="74880" cy="216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CF4788D-1614-496A-9C86-5095287D9CE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55663" y="1608234"/>
                  <a:ext cx="110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62C8394-A2E3-4DA8-BEAA-48EAA142710C}"/>
                    </a:ext>
                  </a:extLst>
                </p14:cNvPr>
                <p14:cNvContentPartPr/>
                <p14:nvPr/>
              </p14:nvContentPartPr>
              <p14:xfrm>
                <a:off x="7898943" y="1734234"/>
                <a:ext cx="69480" cy="115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62C8394-A2E3-4DA8-BEAA-48EAA142710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80943" y="1716594"/>
                  <a:ext cx="105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8C80CB4-B363-4795-A953-97AF0481B658}"/>
                    </a:ext>
                  </a:extLst>
                </p14:cNvPr>
                <p14:cNvContentPartPr/>
                <p14:nvPr/>
              </p14:nvContentPartPr>
              <p14:xfrm>
                <a:off x="7965543" y="1687434"/>
                <a:ext cx="151560" cy="157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8C80CB4-B363-4795-A953-97AF0481B6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47543" y="1669434"/>
                  <a:ext cx="187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2DD10B0-E636-4AD9-9691-3A5257EED3B4}"/>
                    </a:ext>
                  </a:extLst>
                </p14:cNvPr>
                <p14:cNvContentPartPr/>
                <p14:nvPr/>
              </p14:nvContentPartPr>
              <p14:xfrm>
                <a:off x="8115663" y="1641354"/>
                <a:ext cx="31320" cy="23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2DD10B0-E636-4AD9-9691-3A5257EED3B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98023" y="1623354"/>
                  <a:ext cx="66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CF45DAF-54E4-4CCC-B811-B551EDD983D0}"/>
                    </a:ext>
                  </a:extLst>
                </p14:cNvPr>
                <p14:cNvContentPartPr/>
                <p14:nvPr/>
              </p14:nvContentPartPr>
              <p14:xfrm>
                <a:off x="8170743" y="1755474"/>
                <a:ext cx="11520" cy="1004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CF45DAF-54E4-4CCC-B811-B551EDD983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52743" y="1737474"/>
                  <a:ext cx="47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ADE51D3-7B6B-48C9-937B-7FBCA11D110E}"/>
                    </a:ext>
                  </a:extLst>
                </p14:cNvPr>
                <p14:cNvContentPartPr/>
                <p14:nvPr/>
              </p14:nvContentPartPr>
              <p14:xfrm>
                <a:off x="8222223" y="1708674"/>
                <a:ext cx="200880" cy="132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ADE51D3-7B6B-48C9-937B-7FBCA11D11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04583" y="1690674"/>
                  <a:ext cx="236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083BE67-7003-4B2F-BC07-39A88AA6FCCE}"/>
                    </a:ext>
                  </a:extLst>
                </p14:cNvPr>
                <p14:cNvContentPartPr/>
                <p14:nvPr/>
              </p14:nvContentPartPr>
              <p14:xfrm>
                <a:off x="8507703" y="1592394"/>
                <a:ext cx="19800" cy="2984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083BE67-7003-4B2F-BC07-39A88AA6FCC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89703" y="1574754"/>
                  <a:ext cx="55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D998001-E35F-406A-8883-EF233DD8EC38}"/>
                    </a:ext>
                  </a:extLst>
                </p14:cNvPr>
                <p14:cNvContentPartPr/>
                <p14:nvPr/>
              </p14:nvContentPartPr>
              <p14:xfrm>
                <a:off x="8643423" y="1755114"/>
                <a:ext cx="89640" cy="97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D998001-E35F-406A-8883-EF233DD8EC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25423" y="1737114"/>
                  <a:ext cx="125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E2CC81F-A8EA-4323-BFC6-47281D578C78}"/>
                    </a:ext>
                  </a:extLst>
                </p14:cNvPr>
                <p14:cNvContentPartPr/>
                <p14:nvPr/>
              </p14:nvContentPartPr>
              <p14:xfrm>
                <a:off x="8575383" y="1830714"/>
                <a:ext cx="180000" cy="13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E2CC81F-A8EA-4323-BFC6-47281D578C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57743" y="1813074"/>
                  <a:ext cx="215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5A2BCFF-0798-4DC2-8754-4C64DE49FADE}"/>
                    </a:ext>
                  </a:extLst>
                </p14:cNvPr>
                <p14:cNvContentPartPr/>
                <p14:nvPr/>
              </p14:nvContentPartPr>
              <p14:xfrm>
                <a:off x="8847183" y="1660074"/>
                <a:ext cx="145800" cy="2577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5A2BCFF-0798-4DC2-8754-4C64DE49FAD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29543" y="1642074"/>
                  <a:ext cx="181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CE995C3-6E2B-40AB-AF4E-B2A96BCACEE0}"/>
                    </a:ext>
                  </a:extLst>
                </p14:cNvPr>
                <p14:cNvContentPartPr/>
                <p14:nvPr/>
              </p14:nvContentPartPr>
              <p14:xfrm>
                <a:off x="9009903" y="1733874"/>
                <a:ext cx="208800" cy="1422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CE995C3-6E2B-40AB-AF4E-B2A96BCACEE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92263" y="1716234"/>
                  <a:ext cx="244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6AF0EDB-0CA7-4F42-BA6E-23F79ED1DA95}"/>
                    </a:ext>
                  </a:extLst>
                </p14:cNvPr>
                <p14:cNvContentPartPr/>
                <p14:nvPr/>
              </p14:nvContentPartPr>
              <p14:xfrm>
                <a:off x="9309423" y="1822434"/>
                <a:ext cx="12240" cy="975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6AF0EDB-0CA7-4F42-BA6E-23F79ED1DA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91783" y="1804794"/>
                  <a:ext cx="47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4BBFE9C-83C7-493A-9E67-591AB7333848}"/>
                    </a:ext>
                  </a:extLst>
                </p14:cNvPr>
                <p14:cNvContentPartPr/>
                <p14:nvPr/>
              </p14:nvContentPartPr>
              <p14:xfrm>
                <a:off x="9392943" y="1679514"/>
                <a:ext cx="77400" cy="2156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4BBFE9C-83C7-493A-9E67-591AB733384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74943" y="1661514"/>
                  <a:ext cx="113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71B7DCE-65DC-4085-B62B-D615B78976CF}"/>
                    </a:ext>
                  </a:extLst>
                </p14:cNvPr>
                <p14:cNvContentPartPr/>
                <p14:nvPr/>
              </p14:nvContentPartPr>
              <p14:xfrm>
                <a:off x="9507063" y="1632714"/>
                <a:ext cx="76320" cy="330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71B7DCE-65DC-4085-B62B-D615B78976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89063" y="1615074"/>
                  <a:ext cx="111960" cy="36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855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“THANK YOU FOR WATCHING”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8BAF86A-AFA4-4CAD-8CA2-2BA8AD7C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863" y="4930317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1EA2B04-E256-4408-A3F4-53518263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701" y="4882692"/>
            <a:ext cx="2876550" cy="14478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C9CBDD4-E123-4296-868C-F5381F6E2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6E2A1-5987-404C-8303-AFE8371DD052}"/>
              </a:ext>
            </a:extLst>
          </p:cNvPr>
          <p:cNvSpPr txBox="1"/>
          <p:nvPr/>
        </p:nvSpPr>
        <p:spPr>
          <a:xfrm>
            <a:off x="4614854" y="960032"/>
            <a:ext cx="29622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Import</a:t>
            </a:r>
            <a:endParaRPr lang="ko-KR" altLang="en-US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D5AFEB21-85CE-4219-BF50-825ABD23C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56415" y="-8542"/>
            <a:ext cx="828675" cy="16859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7B42201-5B57-49F8-9ACA-3E8E61081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5950" y="0"/>
            <a:ext cx="428625" cy="8763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6044A5-35FD-4288-9889-4C0DE6CAF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9072" y="0"/>
            <a:ext cx="828675" cy="12763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E25174-1884-45F4-B962-FAA96FC13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1298" y="0"/>
            <a:ext cx="304800" cy="12382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94E42C-9503-4D81-AF99-F6B91BD70D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4431" y="-8542"/>
            <a:ext cx="428625" cy="189547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1BD3374-7918-40B1-8A21-43569591FD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6721" y="0"/>
            <a:ext cx="828675" cy="30861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F7B7B32D-F2C6-4CF9-9C6C-579F3AD74D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725" y="3177717"/>
            <a:ext cx="723900" cy="1228725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37D14A5-606E-46BF-A253-0BB0409CAE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53698" y="3558717"/>
            <a:ext cx="1104900" cy="847725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CEAF51A-5B78-4D94-BB6B-758C472EA6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61356" y="3086100"/>
            <a:ext cx="1552575" cy="135255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BAE287E8-286C-424A-B815-AD311C7E93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26355" y="3320591"/>
            <a:ext cx="1057275" cy="94297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F05909-3D8E-4988-AB44-B280FE8C082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64" y="2139148"/>
            <a:ext cx="7868748" cy="245779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987C4C7-5A73-4B33-A239-F5519A8C21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21025" y="4406442"/>
            <a:ext cx="29622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8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99AF-3908-4C45-A396-A180D0F85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F5D554-4F21-4606-B78D-0576D1C8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245" y="795528"/>
            <a:ext cx="925510" cy="9255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F42C25E-D96B-42A9-92C6-A0374A67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245" y="5136962"/>
            <a:ext cx="925510" cy="92551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01F974C-8DD7-47A2-8C2F-2C54B98BD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350" y="4177937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DB5DC-6984-4FDE-B64E-BD10AA2E52A4}"/>
              </a:ext>
            </a:extLst>
          </p:cNvPr>
          <p:cNvSpPr txBox="1"/>
          <p:nvPr/>
        </p:nvSpPr>
        <p:spPr>
          <a:xfrm>
            <a:off x="7068196" y="3182778"/>
            <a:ext cx="16751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51FFDE86-1DCC-4C42-A0E6-CE4A8FC2C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9350" y="1422765"/>
            <a:ext cx="1257300" cy="1257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1CEBBDA7-762F-47B9-847D-D2D5F1FE0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4896" y="2215897"/>
            <a:ext cx="2426208" cy="2426208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6656676-1FC5-4EDA-96CD-F8432ED88EDB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E63C1423-21BE-4B3F-B055-623004659C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1687" y="-8542"/>
            <a:ext cx="428625" cy="876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33A0A0-CDF4-4D75-8B7F-99439348BC73}"/>
              </a:ext>
            </a:extLst>
          </p:cNvPr>
          <p:cNvGrpSpPr/>
          <p:nvPr/>
        </p:nvGrpSpPr>
        <p:grpSpPr>
          <a:xfrm>
            <a:off x="7068195" y="2319727"/>
            <a:ext cx="492443" cy="501587"/>
            <a:chOff x="7068195" y="1691107"/>
            <a:chExt cx="492443" cy="50158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0D43A74-14A0-42C7-AE9B-D2526645FC2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CC1392-5358-4C1E-89CE-D8F3BE536055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6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786444" y="2936558"/>
            <a:ext cx="16751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3BACDE-0F5F-4470-BBA3-425520DD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83" y="1214426"/>
            <a:ext cx="7338373" cy="44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9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786444" y="2936558"/>
            <a:ext cx="16751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3BACDE-0F5F-4470-BBA3-425520DD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83" y="1214426"/>
            <a:ext cx="7338373" cy="4429147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3A1E50-AE06-48FD-95C6-75D77F06334D}"/>
              </a:ext>
            </a:extLst>
          </p:cNvPr>
          <p:cNvGrpSpPr/>
          <p:nvPr/>
        </p:nvGrpSpPr>
        <p:grpSpPr>
          <a:xfrm>
            <a:off x="6921320" y="2231336"/>
            <a:ext cx="2026800" cy="556560"/>
            <a:chOff x="6921320" y="2231336"/>
            <a:chExt cx="2026800" cy="5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7A1D44-DD35-41FB-9A32-E8EFB1769B5D}"/>
                    </a:ext>
                  </a:extLst>
                </p14:cNvPr>
                <p14:cNvContentPartPr/>
                <p14:nvPr/>
              </p14:nvContentPartPr>
              <p14:xfrm>
                <a:off x="7313000" y="2602136"/>
                <a:ext cx="138600" cy="61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57A1D44-DD35-41FB-9A32-E8EFB1769B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04000" y="2593136"/>
                  <a:ext cx="156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4083EB7-7042-41C6-9937-644C2C175769}"/>
                    </a:ext>
                  </a:extLst>
                </p14:cNvPr>
                <p14:cNvContentPartPr/>
                <p14:nvPr/>
              </p14:nvContentPartPr>
              <p14:xfrm>
                <a:off x="7327400" y="2670536"/>
                <a:ext cx="144720" cy="27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4083EB7-7042-41C6-9937-644C2C1757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18760" y="2661896"/>
                  <a:ext cx="162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58FAB66-134F-4431-894F-9BC4B1BF20AA}"/>
                    </a:ext>
                  </a:extLst>
                </p14:cNvPr>
                <p14:cNvContentPartPr/>
                <p14:nvPr/>
              </p14:nvContentPartPr>
              <p14:xfrm>
                <a:off x="7423520" y="2526176"/>
                <a:ext cx="83880" cy="214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58FAB66-134F-4431-894F-9BC4B1BF20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14520" y="2517176"/>
                  <a:ext cx="101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7B257C0-E076-44C5-8939-9635CD6698A7}"/>
                    </a:ext>
                  </a:extLst>
                </p14:cNvPr>
                <p14:cNvContentPartPr/>
                <p14:nvPr/>
              </p14:nvContentPartPr>
              <p14:xfrm>
                <a:off x="7644560" y="2588456"/>
                <a:ext cx="210240" cy="187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7B257C0-E076-44C5-8939-9635CD6698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35920" y="2579456"/>
                  <a:ext cx="227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ED215E7-84B1-46B3-9A72-78D6B72BB4E3}"/>
                    </a:ext>
                  </a:extLst>
                </p14:cNvPr>
                <p14:cNvContentPartPr/>
                <p14:nvPr/>
              </p14:nvContentPartPr>
              <p14:xfrm>
                <a:off x="7882160" y="2630216"/>
                <a:ext cx="133920" cy="126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ED215E7-84B1-46B3-9A72-78D6B72BB4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3520" y="2621216"/>
                  <a:ext cx="151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D8B184F-67BE-436D-8439-84ED2EE7376B}"/>
                    </a:ext>
                  </a:extLst>
                </p14:cNvPr>
                <p14:cNvContentPartPr/>
                <p14:nvPr/>
              </p14:nvContentPartPr>
              <p14:xfrm>
                <a:off x="8008880" y="2627336"/>
                <a:ext cx="120960" cy="146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D8B184F-67BE-436D-8439-84ED2EE737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00240" y="2618336"/>
                  <a:ext cx="13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081F098-F4B7-45A1-AC89-F43C33DDA8E7}"/>
                    </a:ext>
                  </a:extLst>
                </p14:cNvPr>
                <p14:cNvContentPartPr/>
                <p14:nvPr/>
              </p14:nvContentPartPr>
              <p14:xfrm>
                <a:off x="8156840" y="2544896"/>
                <a:ext cx="77040" cy="2415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081F098-F4B7-45A1-AC89-F43C33DDA8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8200" y="2535896"/>
                  <a:ext cx="94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2A802F9-BF68-4815-BC09-513A66B6468B}"/>
                    </a:ext>
                  </a:extLst>
                </p14:cNvPr>
                <p14:cNvContentPartPr/>
                <p14:nvPr/>
              </p14:nvContentPartPr>
              <p14:xfrm>
                <a:off x="8311640" y="2614016"/>
                <a:ext cx="64080" cy="121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2A802F9-BF68-4815-BC09-513A66B646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2640" y="2605376"/>
                  <a:ext cx="81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49BC7FE-8BA6-4DFB-B445-626DF9B88567}"/>
                    </a:ext>
                  </a:extLst>
                </p14:cNvPr>
                <p14:cNvContentPartPr/>
                <p14:nvPr/>
              </p14:nvContentPartPr>
              <p14:xfrm>
                <a:off x="8466800" y="2716616"/>
                <a:ext cx="8640" cy="349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49BC7FE-8BA6-4DFB-B445-626DF9B885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58160" y="2707616"/>
                  <a:ext cx="2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B9ADF44-9230-4F44-B894-12E673E87F3F}"/>
                    </a:ext>
                  </a:extLst>
                </p14:cNvPr>
                <p14:cNvContentPartPr/>
                <p14:nvPr/>
              </p14:nvContentPartPr>
              <p14:xfrm>
                <a:off x="8544200" y="2602856"/>
                <a:ext cx="79200" cy="1364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B9ADF44-9230-4F44-B894-12E673E87F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5560" y="2594216"/>
                  <a:ext cx="96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E5DDB6-92B5-4186-B71C-9792CAC920A1}"/>
                    </a:ext>
                  </a:extLst>
                </p14:cNvPr>
                <p14:cNvContentPartPr/>
                <p14:nvPr/>
              </p14:nvContentPartPr>
              <p14:xfrm>
                <a:off x="8681720" y="2720576"/>
                <a:ext cx="8280" cy="51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1E5DDB6-92B5-4186-B71C-9792CAC920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72720" y="2711576"/>
                  <a:ext cx="25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C0C8122-2D90-4516-AF44-B36B3EAA22FB}"/>
                    </a:ext>
                  </a:extLst>
                </p14:cNvPr>
                <p14:cNvContentPartPr/>
                <p14:nvPr/>
              </p14:nvContentPartPr>
              <p14:xfrm>
                <a:off x="8817440" y="2523656"/>
                <a:ext cx="130680" cy="264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C0C8122-2D90-4516-AF44-B36B3EAA22F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08440" y="2514656"/>
                  <a:ext cx="148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3376ADD-B70C-40EE-97D7-F54369FEB48C}"/>
                    </a:ext>
                  </a:extLst>
                </p14:cNvPr>
                <p14:cNvContentPartPr/>
                <p14:nvPr/>
              </p14:nvContentPartPr>
              <p14:xfrm>
                <a:off x="6921320" y="2338256"/>
                <a:ext cx="152280" cy="20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3376ADD-B70C-40EE-97D7-F54369FEB4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12680" y="2329256"/>
                  <a:ext cx="169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8A2F169-BE78-4CA4-BB9C-C372CCCF411B}"/>
                    </a:ext>
                  </a:extLst>
                </p14:cNvPr>
                <p14:cNvContentPartPr/>
                <p14:nvPr/>
              </p14:nvContentPartPr>
              <p14:xfrm>
                <a:off x="6939320" y="2262656"/>
                <a:ext cx="156960" cy="1818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8A2F169-BE78-4CA4-BB9C-C372CCCF41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30680" y="2253656"/>
                  <a:ext cx="174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CED692F-0CB5-4109-9EB1-7767FA5E925D}"/>
                    </a:ext>
                  </a:extLst>
                </p14:cNvPr>
                <p14:cNvContentPartPr/>
                <p14:nvPr/>
              </p14:nvContentPartPr>
              <p14:xfrm>
                <a:off x="6968120" y="2258696"/>
                <a:ext cx="73080" cy="142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CED692F-0CB5-4109-9EB1-7767FA5E92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59120" y="2250056"/>
                  <a:ext cx="9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B1C3C7A-C22F-4CF9-A921-F8F00D9FBE0D}"/>
                    </a:ext>
                  </a:extLst>
                </p14:cNvPr>
                <p14:cNvContentPartPr/>
                <p14:nvPr/>
              </p14:nvContentPartPr>
              <p14:xfrm>
                <a:off x="7182320" y="2303696"/>
                <a:ext cx="53280" cy="1180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B1C3C7A-C22F-4CF9-A921-F8F00D9FBE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73680" y="2295056"/>
                  <a:ext cx="70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C365BB4-7607-4B3C-8CFB-72672C36F832}"/>
                    </a:ext>
                  </a:extLst>
                </p14:cNvPr>
                <p14:cNvContentPartPr/>
                <p14:nvPr/>
              </p14:nvContentPartPr>
              <p14:xfrm>
                <a:off x="7320560" y="2252936"/>
                <a:ext cx="9360" cy="172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C365BB4-7607-4B3C-8CFB-72672C36F83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11920" y="2243936"/>
                  <a:ext cx="2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E23917C-6F0D-4A6F-AA35-23E9838D4E92}"/>
                    </a:ext>
                  </a:extLst>
                </p14:cNvPr>
                <p14:cNvContentPartPr/>
                <p14:nvPr/>
              </p14:nvContentPartPr>
              <p14:xfrm>
                <a:off x="7368800" y="2263376"/>
                <a:ext cx="72360" cy="105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E23917C-6F0D-4A6F-AA35-23E9838D4E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59800" y="2254736"/>
                  <a:ext cx="90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D93BB6D-0601-4233-98D4-577D89463F58}"/>
                    </a:ext>
                  </a:extLst>
                </p14:cNvPr>
                <p14:cNvContentPartPr/>
                <p14:nvPr/>
              </p14:nvContentPartPr>
              <p14:xfrm>
                <a:off x="7423160" y="2267336"/>
                <a:ext cx="65880" cy="131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D93BB6D-0601-4233-98D4-577D89463F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14160" y="2258336"/>
                  <a:ext cx="83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C9507A3-948C-4BC2-BF80-E27AF9FDD7B1}"/>
                    </a:ext>
                  </a:extLst>
                </p14:cNvPr>
                <p14:cNvContentPartPr/>
                <p14:nvPr/>
              </p14:nvContentPartPr>
              <p14:xfrm>
                <a:off x="7370240" y="2384696"/>
                <a:ext cx="148320" cy="882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C9507A3-948C-4BC2-BF80-E27AF9FDD7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61240" y="2376056"/>
                  <a:ext cx="165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A098622-A045-4C66-8544-6DAFB9D765D7}"/>
                    </a:ext>
                  </a:extLst>
                </p14:cNvPr>
                <p14:cNvContentPartPr/>
                <p14:nvPr/>
              </p14:nvContentPartPr>
              <p14:xfrm>
                <a:off x="7592720" y="2313416"/>
                <a:ext cx="146520" cy="135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A098622-A045-4C66-8544-6DAFB9D765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83720" y="2304416"/>
                  <a:ext cx="164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2A91C6A-258F-4778-80B8-F1A4A2FC3722}"/>
                    </a:ext>
                  </a:extLst>
                </p14:cNvPr>
                <p14:cNvContentPartPr/>
                <p14:nvPr/>
              </p14:nvContentPartPr>
              <p14:xfrm>
                <a:off x="7760840" y="2309456"/>
                <a:ext cx="118800" cy="968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2A91C6A-258F-4778-80B8-F1A4A2FC37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52200" y="2300816"/>
                  <a:ext cx="136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84C5DC2-7E35-4F91-AC94-638B20C83562}"/>
                    </a:ext>
                  </a:extLst>
                </p14:cNvPr>
                <p14:cNvContentPartPr/>
                <p14:nvPr/>
              </p14:nvContentPartPr>
              <p14:xfrm>
                <a:off x="7891520" y="2312336"/>
                <a:ext cx="59760" cy="74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84C5DC2-7E35-4F91-AC94-638B20C835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82520" y="2303696"/>
                  <a:ext cx="77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EC889DA-EACF-4117-BB05-2AE60659D403}"/>
                    </a:ext>
                  </a:extLst>
                </p14:cNvPr>
                <p14:cNvContentPartPr/>
                <p14:nvPr/>
              </p14:nvContentPartPr>
              <p14:xfrm>
                <a:off x="7860200" y="2291816"/>
                <a:ext cx="113760" cy="133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EC889DA-EACF-4117-BB05-2AE60659D4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51200" y="2282816"/>
                  <a:ext cx="13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11F4E0E-24BF-49C0-AE52-423032CDE7D2}"/>
                    </a:ext>
                  </a:extLst>
                </p14:cNvPr>
                <p14:cNvContentPartPr/>
                <p14:nvPr/>
              </p14:nvContentPartPr>
              <p14:xfrm>
                <a:off x="7959920" y="2272016"/>
                <a:ext cx="144720" cy="1479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11F4E0E-24BF-49C0-AE52-423032CDE7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51280" y="2263016"/>
                  <a:ext cx="162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3418D7C-E915-4719-9524-E9B7DF02D657}"/>
                    </a:ext>
                  </a:extLst>
                </p14:cNvPr>
                <p14:cNvContentPartPr/>
                <p14:nvPr/>
              </p14:nvContentPartPr>
              <p14:xfrm>
                <a:off x="8131280" y="2279936"/>
                <a:ext cx="29880" cy="1526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3418D7C-E915-4719-9524-E9B7DF02D6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2280" y="2271296"/>
                  <a:ext cx="47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11A8784-3A8A-4D55-9571-F5C524646461}"/>
                    </a:ext>
                  </a:extLst>
                </p14:cNvPr>
                <p14:cNvContentPartPr/>
                <p14:nvPr/>
              </p14:nvContentPartPr>
              <p14:xfrm>
                <a:off x="8254400" y="2290016"/>
                <a:ext cx="67680" cy="993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11A8784-3A8A-4D55-9571-F5C52464646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45400" y="2281376"/>
                  <a:ext cx="85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6369D58-F579-45F0-964A-013306B8688D}"/>
                    </a:ext>
                  </a:extLst>
                </p14:cNvPr>
                <p14:cNvContentPartPr/>
                <p14:nvPr/>
              </p14:nvContentPartPr>
              <p14:xfrm>
                <a:off x="8324240" y="2268776"/>
                <a:ext cx="94320" cy="640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6369D58-F579-45F0-964A-013306B868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15240" y="2259776"/>
                  <a:ext cx="111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F7D9D15-CEDD-4E98-AAB9-8B327191AFEF}"/>
                    </a:ext>
                  </a:extLst>
                </p14:cNvPr>
                <p14:cNvContentPartPr/>
                <p14:nvPr/>
              </p14:nvContentPartPr>
              <p14:xfrm>
                <a:off x="8423240" y="2247536"/>
                <a:ext cx="7560" cy="1188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F7D9D15-CEDD-4E98-AAB9-8B327191AF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14240" y="2238896"/>
                  <a:ext cx="25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60D94D8-AD93-4C0A-B994-20C014269047}"/>
                    </a:ext>
                  </a:extLst>
                </p14:cNvPr>
                <p14:cNvContentPartPr/>
                <p14:nvPr/>
              </p14:nvContentPartPr>
              <p14:xfrm>
                <a:off x="8362760" y="2380736"/>
                <a:ext cx="84240" cy="723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60D94D8-AD93-4C0A-B994-20C0142690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54120" y="2372096"/>
                  <a:ext cx="101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3551393-D457-44CC-BD93-94AA8DC51F40}"/>
                    </a:ext>
                  </a:extLst>
                </p14:cNvPr>
                <p14:cNvContentPartPr/>
                <p14:nvPr/>
              </p14:nvContentPartPr>
              <p14:xfrm>
                <a:off x="8469320" y="2231336"/>
                <a:ext cx="84600" cy="734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3551393-D457-44CC-BD93-94AA8DC51F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60320" y="2222336"/>
                  <a:ext cx="102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4E705AC-418C-42C2-A07E-290E8737E1B8}"/>
                    </a:ext>
                  </a:extLst>
                </p14:cNvPr>
                <p14:cNvContentPartPr/>
                <p14:nvPr/>
              </p14:nvContentPartPr>
              <p14:xfrm>
                <a:off x="8423240" y="2304776"/>
                <a:ext cx="205920" cy="450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4E705AC-418C-42C2-A07E-290E8737E1B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14240" y="2296136"/>
                  <a:ext cx="223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99B49FE-CBF4-4605-86B4-0A268BF04E38}"/>
                    </a:ext>
                  </a:extLst>
                </p14:cNvPr>
                <p14:cNvContentPartPr/>
                <p14:nvPr/>
              </p14:nvContentPartPr>
              <p14:xfrm>
                <a:off x="8551760" y="2311616"/>
                <a:ext cx="22680" cy="1652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99B49FE-CBF4-4605-86B4-0A268BF04E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43120" y="2302616"/>
                  <a:ext cx="4032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0C8C5760-C539-4370-92F8-0103086F5DAF}"/>
                  </a:ext>
                </a:extLst>
              </p14:cNvPr>
              <p14:cNvContentPartPr/>
              <p14:nvPr/>
            </p14:nvContentPartPr>
            <p14:xfrm>
              <a:off x="6291680" y="2740016"/>
              <a:ext cx="833760" cy="16308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0C8C5760-C539-4370-92F8-0103086F5DA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82680" y="2731016"/>
                <a:ext cx="85140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47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786444" y="2936558"/>
            <a:ext cx="16751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3BACDE-0F5F-4470-BBA3-425520DD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83" y="1214426"/>
            <a:ext cx="7338373" cy="44291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ED5E074-6E91-4865-8A43-C78C193A2ADF}"/>
                  </a:ext>
                </a:extLst>
              </p14:cNvPr>
              <p14:cNvContentPartPr/>
              <p14:nvPr/>
            </p14:nvContentPartPr>
            <p14:xfrm>
              <a:off x="5137880" y="2867096"/>
              <a:ext cx="765360" cy="622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ED5E074-6E91-4865-8A43-C78C193A2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8880" y="2858096"/>
                <a:ext cx="78300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54E84FB-9BA5-45B3-992E-88B15C7A384A}"/>
                  </a:ext>
                </a:extLst>
              </p14:cNvPr>
              <p14:cNvContentPartPr/>
              <p14:nvPr/>
            </p14:nvContentPartPr>
            <p14:xfrm>
              <a:off x="4838000" y="4258856"/>
              <a:ext cx="2323080" cy="1458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54E84FB-9BA5-45B3-992E-88B15C7A38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9000" y="4249856"/>
                <a:ext cx="234072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73C1A29A-7F28-406D-9CA8-E867BE542AC9}"/>
              </a:ext>
            </a:extLst>
          </p:cNvPr>
          <p:cNvGrpSpPr/>
          <p:nvPr/>
        </p:nvGrpSpPr>
        <p:grpSpPr>
          <a:xfrm>
            <a:off x="7202480" y="3548936"/>
            <a:ext cx="2353680" cy="885960"/>
            <a:chOff x="7202480" y="3548936"/>
            <a:chExt cx="2353680" cy="88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9D7FF49-2AF6-4C7D-B0CF-7CE131D5A282}"/>
                    </a:ext>
                  </a:extLst>
                </p14:cNvPr>
                <p14:cNvContentPartPr/>
                <p14:nvPr/>
              </p14:nvContentPartPr>
              <p14:xfrm>
                <a:off x="7209680" y="3870416"/>
                <a:ext cx="60840" cy="83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9D7FF49-2AF6-4C7D-B0CF-7CE131D5A2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00680" y="3861416"/>
                  <a:ext cx="78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1E0ECFA-82C3-4F27-83F7-CD838AAC22F4}"/>
                    </a:ext>
                  </a:extLst>
                </p14:cNvPr>
                <p14:cNvContentPartPr/>
                <p14:nvPr/>
              </p14:nvContentPartPr>
              <p14:xfrm>
                <a:off x="7202480" y="3957896"/>
                <a:ext cx="77400" cy="106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1E0ECFA-82C3-4F27-83F7-CD838AAC22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3480" y="3948896"/>
                  <a:ext cx="95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03CE3A5-E8D1-461F-9523-7827FAECD5CE}"/>
                    </a:ext>
                  </a:extLst>
                </p14:cNvPr>
                <p14:cNvContentPartPr/>
                <p14:nvPr/>
              </p14:nvContentPartPr>
              <p14:xfrm>
                <a:off x="7296440" y="3958616"/>
                <a:ext cx="67320" cy="136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03CE3A5-E8D1-461F-9523-7827FAECD5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87440" y="3949616"/>
                  <a:ext cx="84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04A5F7B-1A6B-4D8C-86B0-30D5A729F7C8}"/>
                    </a:ext>
                  </a:extLst>
                </p14:cNvPr>
                <p14:cNvContentPartPr/>
                <p14:nvPr/>
              </p14:nvContentPartPr>
              <p14:xfrm>
                <a:off x="7296800" y="4047536"/>
                <a:ext cx="104040" cy="58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04A5F7B-1A6B-4D8C-86B0-30D5A729F7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88160" y="4038536"/>
                  <a:ext cx="121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9DA60C7-F804-4AD9-AFD6-6D7D61B2688F}"/>
                    </a:ext>
                  </a:extLst>
                </p14:cNvPr>
                <p14:cNvContentPartPr/>
                <p14:nvPr/>
              </p14:nvContentPartPr>
              <p14:xfrm>
                <a:off x="7348280" y="4097216"/>
                <a:ext cx="59400" cy="103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9DA60C7-F804-4AD9-AFD6-6D7D61B2688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39640" y="4088576"/>
                  <a:ext cx="77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6E77174-ED00-4AA8-93B4-0A403D13E8BA}"/>
                    </a:ext>
                  </a:extLst>
                </p14:cNvPr>
                <p14:cNvContentPartPr/>
                <p14:nvPr/>
              </p14:nvContentPartPr>
              <p14:xfrm>
                <a:off x="7403000" y="3858896"/>
                <a:ext cx="81360" cy="1317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6E77174-ED00-4AA8-93B4-0A403D13E8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4360" y="3849896"/>
                  <a:ext cx="99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784597F-A787-4602-9273-24D74CFA3819}"/>
                    </a:ext>
                  </a:extLst>
                </p14:cNvPr>
                <p14:cNvContentPartPr/>
                <p14:nvPr/>
              </p14:nvContentPartPr>
              <p14:xfrm>
                <a:off x="7415960" y="3988496"/>
                <a:ext cx="66240" cy="817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784597F-A787-4602-9273-24D74CFA38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06960" y="3979856"/>
                  <a:ext cx="8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92E91C2-31AD-43B7-9E61-DF46985565BB}"/>
                    </a:ext>
                  </a:extLst>
                </p14:cNvPr>
                <p14:cNvContentPartPr/>
                <p14:nvPr/>
              </p14:nvContentPartPr>
              <p14:xfrm>
                <a:off x="7540160" y="3849536"/>
                <a:ext cx="74880" cy="160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92E91C2-31AD-43B7-9E61-DF46985565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31520" y="3840536"/>
                  <a:ext cx="92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F038EFD-9012-4EF3-AEF9-B8C8DCD50277}"/>
                    </a:ext>
                  </a:extLst>
                </p14:cNvPr>
                <p14:cNvContentPartPr/>
                <p14:nvPr/>
              </p14:nvContentPartPr>
              <p14:xfrm>
                <a:off x="7530800" y="3975176"/>
                <a:ext cx="111960" cy="171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F038EFD-9012-4EF3-AEF9-B8C8DCD502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22160" y="3966176"/>
                  <a:ext cx="12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71C935E-279F-4EFD-AA2F-B43EFCCEA02C}"/>
                    </a:ext>
                  </a:extLst>
                </p14:cNvPr>
                <p14:cNvContentPartPr/>
                <p14:nvPr/>
              </p14:nvContentPartPr>
              <p14:xfrm>
                <a:off x="7552040" y="4065176"/>
                <a:ext cx="92880" cy="39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71C935E-279F-4EFD-AA2F-B43EFCCEA0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43400" y="4056536"/>
                  <a:ext cx="110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94FCDBA-7ADF-48B5-B91D-EAB2530C723E}"/>
                    </a:ext>
                  </a:extLst>
                </p14:cNvPr>
                <p14:cNvContentPartPr/>
                <p14:nvPr/>
              </p14:nvContentPartPr>
              <p14:xfrm>
                <a:off x="7743200" y="3832616"/>
                <a:ext cx="57240" cy="225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94FCDBA-7ADF-48B5-B91D-EAB2530C723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34200" y="3823616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C03E177-D43C-4CF6-9969-7CB950C4BE69}"/>
                    </a:ext>
                  </a:extLst>
                </p14:cNvPr>
                <p14:cNvContentPartPr/>
                <p14:nvPr/>
              </p14:nvContentPartPr>
              <p14:xfrm>
                <a:off x="7842560" y="3839096"/>
                <a:ext cx="68040" cy="71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C03E177-D43C-4CF6-9969-7CB950C4BE6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33920" y="3830096"/>
                  <a:ext cx="85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718DA07-D881-4A12-A853-5A10928B533D}"/>
                    </a:ext>
                  </a:extLst>
                </p14:cNvPr>
                <p14:cNvContentPartPr/>
                <p14:nvPr/>
              </p14:nvContentPartPr>
              <p14:xfrm>
                <a:off x="7838600" y="3923696"/>
                <a:ext cx="146520" cy="101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718DA07-D881-4A12-A853-5A10928B53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29960" y="3915056"/>
                  <a:ext cx="164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C91F0BF-DA7F-4342-96D3-F310D8E07C00}"/>
                    </a:ext>
                  </a:extLst>
                </p14:cNvPr>
                <p14:cNvContentPartPr/>
                <p14:nvPr/>
              </p14:nvContentPartPr>
              <p14:xfrm>
                <a:off x="7986560" y="3810296"/>
                <a:ext cx="50760" cy="200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C91F0BF-DA7F-4342-96D3-F310D8E07C0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77920" y="3801296"/>
                  <a:ext cx="68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4DCD298-AA14-4FDC-8E8F-49676F2BA60C}"/>
                    </a:ext>
                  </a:extLst>
                </p14:cNvPr>
                <p14:cNvContentPartPr/>
                <p14:nvPr/>
              </p14:nvContentPartPr>
              <p14:xfrm>
                <a:off x="8098160" y="3794816"/>
                <a:ext cx="90000" cy="133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4DCD298-AA14-4FDC-8E8F-49676F2BA60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9520" y="3785816"/>
                  <a:ext cx="107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69D2DA8-BD0A-4C0C-8C48-6912C2B0E04C}"/>
                    </a:ext>
                  </a:extLst>
                </p14:cNvPr>
                <p14:cNvContentPartPr/>
                <p14:nvPr/>
              </p14:nvContentPartPr>
              <p14:xfrm>
                <a:off x="8134880" y="3761336"/>
                <a:ext cx="68760" cy="1411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69D2DA8-BD0A-4C0C-8C48-6912C2B0E0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26240" y="3752336"/>
                  <a:ext cx="86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F6F5417-B481-436B-8966-617337FD617E}"/>
                    </a:ext>
                  </a:extLst>
                </p14:cNvPr>
                <p14:cNvContentPartPr/>
                <p14:nvPr/>
              </p14:nvContentPartPr>
              <p14:xfrm>
                <a:off x="8221280" y="3738296"/>
                <a:ext cx="28800" cy="180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F6F5417-B481-436B-8966-617337FD617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12280" y="3729656"/>
                  <a:ext cx="46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9418721-08ED-490E-BF5D-0009B382E6F2}"/>
                    </a:ext>
                  </a:extLst>
                </p14:cNvPr>
                <p14:cNvContentPartPr/>
                <p14:nvPr/>
              </p14:nvContentPartPr>
              <p14:xfrm>
                <a:off x="8214080" y="3723536"/>
                <a:ext cx="170280" cy="1598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9418721-08ED-490E-BF5D-0009B382E6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05440" y="3714536"/>
                  <a:ext cx="187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BECCC2-F3C4-4C45-9512-2BE06E64FAC7}"/>
                    </a:ext>
                  </a:extLst>
                </p14:cNvPr>
                <p14:cNvContentPartPr/>
                <p14:nvPr/>
              </p14:nvContentPartPr>
              <p14:xfrm>
                <a:off x="8319560" y="3786536"/>
                <a:ext cx="66600" cy="118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BECCC2-F3C4-4C45-9512-2BE06E64FA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10560" y="3777536"/>
                  <a:ext cx="8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8ADD7CD-CA87-4823-B414-7E364ED2AD24}"/>
                    </a:ext>
                  </a:extLst>
                </p14:cNvPr>
                <p14:cNvContentPartPr/>
                <p14:nvPr/>
              </p14:nvContentPartPr>
              <p14:xfrm>
                <a:off x="8333600" y="3872216"/>
                <a:ext cx="143640" cy="67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8ADD7CD-CA87-4823-B414-7E364ED2AD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24600" y="3863576"/>
                  <a:ext cx="161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1924119-BD13-4536-B660-D1D6EA3E9FDC}"/>
                    </a:ext>
                  </a:extLst>
                </p14:cNvPr>
                <p14:cNvContentPartPr/>
                <p14:nvPr/>
              </p14:nvContentPartPr>
              <p14:xfrm>
                <a:off x="8427920" y="3722456"/>
                <a:ext cx="66240" cy="885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1924119-BD13-4536-B660-D1D6EA3E9FD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9280" y="3713816"/>
                  <a:ext cx="83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2668527-BD8F-4B5A-9347-BB9628741A6A}"/>
                    </a:ext>
                  </a:extLst>
                </p14:cNvPr>
                <p14:cNvContentPartPr/>
                <p14:nvPr/>
              </p14:nvContentPartPr>
              <p14:xfrm>
                <a:off x="8407040" y="3787616"/>
                <a:ext cx="142920" cy="87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2668527-BD8F-4B5A-9347-BB9628741A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98400" y="3778616"/>
                  <a:ext cx="160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86600BE-1611-47D4-B12F-1493D04B7CC3}"/>
                    </a:ext>
                  </a:extLst>
                </p14:cNvPr>
                <p14:cNvContentPartPr/>
                <p14:nvPr/>
              </p14:nvContentPartPr>
              <p14:xfrm>
                <a:off x="8485880" y="3839456"/>
                <a:ext cx="156960" cy="730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86600BE-1611-47D4-B12F-1493D04B7C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76880" y="3830816"/>
                  <a:ext cx="174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FD3AF61-CC6A-4CFE-A855-B5B857657B2D}"/>
                    </a:ext>
                  </a:extLst>
                </p14:cNvPr>
                <p14:cNvContentPartPr/>
                <p14:nvPr/>
              </p14:nvContentPartPr>
              <p14:xfrm>
                <a:off x="8722040" y="3694376"/>
                <a:ext cx="36000" cy="117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FD3AF61-CC6A-4CFE-A855-B5B857657B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13040" y="3685376"/>
                  <a:ext cx="53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B76DA6C-0D99-4220-8404-83EB8EE41700}"/>
                    </a:ext>
                  </a:extLst>
                </p14:cNvPr>
                <p14:cNvContentPartPr/>
                <p14:nvPr/>
              </p14:nvContentPartPr>
              <p14:xfrm>
                <a:off x="8736440" y="3708416"/>
                <a:ext cx="75960" cy="878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B76DA6C-0D99-4220-8404-83EB8EE4170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27800" y="3699416"/>
                  <a:ext cx="93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5F9B2C9-F48E-46C7-89CD-710B5DA943C9}"/>
                    </a:ext>
                  </a:extLst>
                </p14:cNvPr>
                <p14:cNvContentPartPr/>
                <p14:nvPr/>
              </p14:nvContentPartPr>
              <p14:xfrm>
                <a:off x="8839760" y="3642536"/>
                <a:ext cx="93240" cy="1238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5F9B2C9-F48E-46C7-89CD-710B5DA943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31120" y="3633536"/>
                  <a:ext cx="110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9803E16-110F-482F-9D64-71941BDBAD3B}"/>
                    </a:ext>
                  </a:extLst>
                </p14:cNvPr>
                <p14:cNvContentPartPr/>
                <p14:nvPr/>
              </p14:nvContentPartPr>
              <p14:xfrm>
                <a:off x="8819240" y="3784736"/>
                <a:ext cx="90720" cy="77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9803E16-110F-482F-9D64-71941BDBAD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10600" y="3775736"/>
                  <a:ext cx="10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B9513C3-D54C-45C1-99BD-7F8C9AB6286E}"/>
                    </a:ext>
                  </a:extLst>
                </p14:cNvPr>
                <p14:cNvContentPartPr/>
                <p14:nvPr/>
              </p14:nvContentPartPr>
              <p14:xfrm>
                <a:off x="8907080" y="3595376"/>
                <a:ext cx="96840" cy="2340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B9513C3-D54C-45C1-99BD-7F8C9AB628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98440" y="3586376"/>
                  <a:ext cx="114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E5062A2-EA7D-4A19-AC69-5F2C3E38C966}"/>
                    </a:ext>
                  </a:extLst>
                </p14:cNvPr>
                <p14:cNvContentPartPr/>
                <p14:nvPr/>
              </p14:nvContentPartPr>
              <p14:xfrm>
                <a:off x="8955320" y="3662336"/>
                <a:ext cx="76320" cy="748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E5062A2-EA7D-4A19-AC69-5F2C3E38C9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46680" y="3653696"/>
                  <a:ext cx="93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AD3DD0D-FE01-4FA2-A80C-23787AD72984}"/>
                    </a:ext>
                  </a:extLst>
                </p14:cNvPr>
                <p14:cNvContentPartPr/>
                <p14:nvPr/>
              </p14:nvContentPartPr>
              <p14:xfrm>
                <a:off x="8966840" y="3665936"/>
                <a:ext cx="148320" cy="134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AD3DD0D-FE01-4FA2-A80C-23787AD729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58200" y="3656936"/>
                  <a:ext cx="165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4D122D8-F706-4401-96C9-322419925442}"/>
                    </a:ext>
                  </a:extLst>
                </p14:cNvPr>
                <p14:cNvContentPartPr/>
                <p14:nvPr/>
              </p14:nvContentPartPr>
              <p14:xfrm>
                <a:off x="9085280" y="3632816"/>
                <a:ext cx="131760" cy="174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4D122D8-F706-4401-96C9-3224199254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76640" y="3623816"/>
                  <a:ext cx="14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FCDE039-B2C4-4F81-A220-FF5FF3DFD709}"/>
                    </a:ext>
                  </a:extLst>
                </p14:cNvPr>
                <p14:cNvContentPartPr/>
                <p14:nvPr/>
              </p14:nvContentPartPr>
              <p14:xfrm>
                <a:off x="9201200" y="3548936"/>
                <a:ext cx="48960" cy="2041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FCDE039-B2C4-4F81-A220-FF5FF3DFD7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92200" y="3539936"/>
                  <a:ext cx="66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33BF4C6-4874-48EF-AF37-5A49ADFC7672}"/>
                    </a:ext>
                  </a:extLst>
                </p14:cNvPr>
                <p14:cNvContentPartPr/>
                <p14:nvPr/>
              </p14:nvContentPartPr>
              <p14:xfrm>
                <a:off x="7739600" y="4221416"/>
                <a:ext cx="128880" cy="213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33BF4C6-4874-48EF-AF37-5A49ADFC76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30960" y="4212776"/>
                  <a:ext cx="146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8E2641D-3C9C-4CAD-9EFD-CEF5A5FF912B}"/>
                    </a:ext>
                  </a:extLst>
                </p14:cNvPr>
                <p14:cNvContentPartPr/>
                <p14:nvPr/>
              </p14:nvContentPartPr>
              <p14:xfrm>
                <a:off x="7860200" y="4289096"/>
                <a:ext cx="78840" cy="871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8E2641D-3C9C-4CAD-9EFD-CEF5A5FF91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51200" y="4280096"/>
                  <a:ext cx="96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E86CF47-ABDE-462D-8962-AAB9FFDF3BA0}"/>
                    </a:ext>
                  </a:extLst>
                </p14:cNvPr>
                <p14:cNvContentPartPr/>
                <p14:nvPr/>
              </p14:nvContentPartPr>
              <p14:xfrm>
                <a:off x="7945880" y="4142216"/>
                <a:ext cx="70920" cy="199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E86CF47-ABDE-462D-8962-AAB9FFDF3B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36880" y="4133576"/>
                  <a:ext cx="88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26D02F4-60FD-4C6E-A148-D9BE47B3D80F}"/>
                    </a:ext>
                  </a:extLst>
                </p14:cNvPr>
                <p14:cNvContentPartPr/>
                <p14:nvPr/>
              </p14:nvContentPartPr>
              <p14:xfrm>
                <a:off x="7953080" y="4210256"/>
                <a:ext cx="212400" cy="1116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26D02F4-60FD-4C6E-A148-D9BE47B3D80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44440" y="4201616"/>
                  <a:ext cx="230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560F184-CB87-44A9-86C7-D4FDF5899A6D}"/>
                    </a:ext>
                  </a:extLst>
                </p14:cNvPr>
                <p14:cNvContentPartPr/>
                <p14:nvPr/>
              </p14:nvContentPartPr>
              <p14:xfrm>
                <a:off x="8112560" y="4160576"/>
                <a:ext cx="116280" cy="1684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560F184-CB87-44A9-86C7-D4FDF5899A6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03560" y="4151576"/>
                  <a:ext cx="133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E8F2674-F0F3-4F34-B469-D2AE2D7FD572}"/>
                    </a:ext>
                  </a:extLst>
                </p14:cNvPr>
                <p14:cNvContentPartPr/>
                <p14:nvPr/>
              </p14:nvContentPartPr>
              <p14:xfrm>
                <a:off x="8231720" y="4181456"/>
                <a:ext cx="165600" cy="1256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E8F2674-F0F3-4F34-B469-D2AE2D7FD5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23080" y="4172816"/>
                  <a:ext cx="18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9D09E58-91F3-49A5-9342-594D0888898A}"/>
                    </a:ext>
                  </a:extLst>
                </p14:cNvPr>
                <p14:cNvContentPartPr/>
                <p14:nvPr/>
              </p14:nvContentPartPr>
              <p14:xfrm>
                <a:off x="8417480" y="4136456"/>
                <a:ext cx="110160" cy="1033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9D09E58-91F3-49A5-9342-594D088889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08840" y="4127816"/>
                  <a:ext cx="127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75F654D-F713-4930-BDFC-F1D3038DD6BB}"/>
                    </a:ext>
                  </a:extLst>
                </p14:cNvPr>
                <p14:cNvContentPartPr/>
                <p14:nvPr/>
              </p14:nvContentPartPr>
              <p14:xfrm>
                <a:off x="8518640" y="4130336"/>
                <a:ext cx="86760" cy="345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75F654D-F713-4930-BDFC-F1D3038DD6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10000" y="4121336"/>
                  <a:ext cx="104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D149BE3-A447-4B0A-A5BA-35E0274381CB}"/>
                    </a:ext>
                  </a:extLst>
                </p14:cNvPr>
                <p14:cNvContentPartPr/>
                <p14:nvPr/>
              </p14:nvContentPartPr>
              <p14:xfrm>
                <a:off x="8557160" y="4099376"/>
                <a:ext cx="37800" cy="113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D149BE3-A447-4B0A-A5BA-35E0274381C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548160" y="4090736"/>
                  <a:ext cx="55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10E9632-D70C-4AEE-AEF7-F7D315F0BBC9}"/>
                    </a:ext>
                  </a:extLst>
                </p14:cNvPr>
                <p14:cNvContentPartPr/>
                <p14:nvPr/>
              </p14:nvContentPartPr>
              <p14:xfrm>
                <a:off x="8642840" y="4025936"/>
                <a:ext cx="76320" cy="925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10E9632-D70C-4AEE-AEF7-F7D315F0BB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34200" y="4017296"/>
                  <a:ext cx="93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9C1C603-59A2-425D-A747-D27B40857F4F}"/>
                    </a:ext>
                  </a:extLst>
                </p14:cNvPr>
                <p14:cNvContentPartPr/>
                <p14:nvPr/>
              </p14:nvContentPartPr>
              <p14:xfrm>
                <a:off x="8757320" y="3975176"/>
                <a:ext cx="87480" cy="1062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9C1C603-59A2-425D-A747-D27B40857F4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48680" y="3966176"/>
                  <a:ext cx="105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7408271-35B2-4185-868E-505DEB0C9BB8}"/>
                    </a:ext>
                  </a:extLst>
                </p14:cNvPr>
                <p14:cNvContentPartPr/>
                <p14:nvPr/>
              </p14:nvContentPartPr>
              <p14:xfrm>
                <a:off x="8746880" y="4110896"/>
                <a:ext cx="95040" cy="102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7408271-35B2-4185-868E-505DEB0C9B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38240" y="4102256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F57D6EA-59CC-492C-9C6E-A2DA75C89DA6}"/>
                    </a:ext>
                  </a:extLst>
                </p14:cNvPr>
                <p14:cNvContentPartPr/>
                <p14:nvPr/>
              </p14:nvContentPartPr>
              <p14:xfrm>
                <a:off x="8790440" y="4077056"/>
                <a:ext cx="63360" cy="1105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F57D6EA-59CC-492C-9C6E-A2DA75C89DA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81440" y="4068056"/>
                  <a:ext cx="81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AEF961F-3D3F-4FEE-A527-F599D827A8BE}"/>
                    </a:ext>
                  </a:extLst>
                </p14:cNvPr>
                <p14:cNvContentPartPr/>
                <p14:nvPr/>
              </p14:nvContentPartPr>
              <p14:xfrm>
                <a:off x="8868920" y="4079576"/>
                <a:ext cx="85320" cy="903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AEF961F-3D3F-4FEE-A527-F599D827A8B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59920" y="4070576"/>
                  <a:ext cx="102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99EA233-85AC-4E11-855A-071E5E8B60A1}"/>
                    </a:ext>
                  </a:extLst>
                </p14:cNvPr>
                <p14:cNvContentPartPr/>
                <p14:nvPr/>
              </p14:nvContentPartPr>
              <p14:xfrm>
                <a:off x="8996360" y="3956456"/>
                <a:ext cx="125640" cy="108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99EA233-85AC-4E11-855A-071E5E8B60A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87720" y="3947456"/>
                  <a:ext cx="143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1AA398F-2394-4324-8B9E-8C4BD0771E2A}"/>
                    </a:ext>
                  </a:extLst>
                </p14:cNvPr>
                <p14:cNvContentPartPr/>
                <p14:nvPr/>
              </p14:nvContentPartPr>
              <p14:xfrm>
                <a:off x="9114440" y="3932336"/>
                <a:ext cx="82440" cy="586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1AA398F-2394-4324-8B9E-8C4BD0771E2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105440" y="3923336"/>
                  <a:ext cx="100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5FC1E91-6DDB-482F-831B-DBD5BF827EFB}"/>
                    </a:ext>
                  </a:extLst>
                </p14:cNvPr>
                <p14:cNvContentPartPr/>
                <p14:nvPr/>
              </p14:nvContentPartPr>
              <p14:xfrm>
                <a:off x="9150080" y="3898136"/>
                <a:ext cx="118080" cy="1080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5FC1E91-6DDB-482F-831B-DBD5BF827EF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141080" y="3889136"/>
                  <a:ext cx="13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DFA5AA5-9CCB-43A5-8A6F-0BA6E8F78E5B}"/>
                    </a:ext>
                  </a:extLst>
                </p14:cNvPr>
                <p14:cNvContentPartPr/>
                <p14:nvPr/>
              </p14:nvContentPartPr>
              <p14:xfrm>
                <a:off x="9279320" y="3849536"/>
                <a:ext cx="77040" cy="1368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DFA5AA5-9CCB-43A5-8A6F-0BA6E8F78E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70320" y="3840536"/>
                  <a:ext cx="94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009DD2D-5709-49FE-8086-23EA4E33571A}"/>
                    </a:ext>
                  </a:extLst>
                </p14:cNvPr>
                <p14:cNvContentPartPr/>
                <p14:nvPr/>
              </p14:nvContentPartPr>
              <p14:xfrm>
                <a:off x="9347720" y="3807776"/>
                <a:ext cx="91800" cy="1051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009DD2D-5709-49FE-8086-23EA4E33571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39080" y="3799136"/>
                  <a:ext cx="109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67EE8CD-69EA-41D4-A498-6A691E901886}"/>
                    </a:ext>
                  </a:extLst>
                </p14:cNvPr>
                <p14:cNvContentPartPr/>
                <p14:nvPr/>
              </p14:nvContentPartPr>
              <p14:xfrm>
                <a:off x="9424400" y="3837656"/>
                <a:ext cx="40680" cy="522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67EE8CD-69EA-41D4-A498-6A691E90188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15400" y="3828656"/>
                  <a:ext cx="58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CF09A977-E6BA-4DC6-8AF6-AA6B01B9239E}"/>
                    </a:ext>
                  </a:extLst>
                </p14:cNvPr>
                <p14:cNvContentPartPr/>
                <p14:nvPr/>
              </p14:nvContentPartPr>
              <p14:xfrm>
                <a:off x="9409280" y="3901376"/>
                <a:ext cx="146880" cy="990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CF09A977-E6BA-4DC6-8AF6-AA6B01B923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00280" y="3892736"/>
                  <a:ext cx="16452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652F40E5-2060-4053-B356-942BA99D8726}"/>
                  </a:ext>
                </a:extLst>
              </p14:cNvPr>
              <p14:cNvContentPartPr/>
              <p14:nvPr/>
            </p14:nvContentPartPr>
            <p14:xfrm>
              <a:off x="7993983" y="1623354"/>
              <a:ext cx="592560" cy="84744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652F40E5-2060-4053-B356-942BA99D872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75983" y="1605354"/>
                <a:ext cx="628200" cy="8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61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786444" y="2936558"/>
            <a:ext cx="16751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FD72206-165E-4F7E-A60B-05D309E18045}"/>
              </a:ext>
            </a:extLst>
          </p:cNvPr>
          <p:cNvGrpSpPr/>
          <p:nvPr/>
        </p:nvGrpSpPr>
        <p:grpSpPr>
          <a:xfrm>
            <a:off x="3574623" y="500154"/>
            <a:ext cx="3212280" cy="559800"/>
            <a:chOff x="3574623" y="500154"/>
            <a:chExt cx="321228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64A0B25-A049-4743-8A11-E64ADA60D8F4}"/>
                    </a:ext>
                  </a:extLst>
                </p14:cNvPr>
                <p14:cNvContentPartPr/>
                <p14:nvPr/>
              </p14:nvContentPartPr>
              <p14:xfrm>
                <a:off x="3574623" y="500154"/>
                <a:ext cx="24840" cy="4582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64A0B25-A049-4743-8A11-E64ADA60D8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56983" y="482514"/>
                  <a:ext cx="60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1F51030-6C48-4D81-8580-3B4A60B47917}"/>
                    </a:ext>
                  </a:extLst>
                </p14:cNvPr>
                <p14:cNvContentPartPr/>
                <p14:nvPr/>
              </p14:nvContentPartPr>
              <p14:xfrm>
                <a:off x="3592263" y="540834"/>
                <a:ext cx="139680" cy="1990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1F51030-6C48-4D81-8580-3B4A60B479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4623" y="523194"/>
                  <a:ext cx="17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F4206F2-6BEA-4FDD-B624-7F385AC95037}"/>
                    </a:ext>
                  </a:extLst>
                </p14:cNvPr>
                <p14:cNvContentPartPr/>
                <p14:nvPr/>
              </p14:nvContentPartPr>
              <p14:xfrm>
                <a:off x="3787743" y="516354"/>
                <a:ext cx="102960" cy="4100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F4206F2-6BEA-4FDD-B624-7F385AC950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9743" y="498714"/>
                  <a:ext cx="138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47535980-A858-49C2-B777-8E4F20CD5865}"/>
                    </a:ext>
                  </a:extLst>
                </p14:cNvPr>
                <p14:cNvContentPartPr/>
                <p14:nvPr/>
              </p14:nvContentPartPr>
              <p14:xfrm>
                <a:off x="3956943" y="665754"/>
                <a:ext cx="153000" cy="1699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47535980-A858-49C2-B777-8E4F20CD58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8943" y="648114"/>
                  <a:ext cx="188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43108EE8-4CA3-480B-BDE2-ED0D46F82196}"/>
                    </a:ext>
                  </a:extLst>
                </p14:cNvPr>
                <p14:cNvContentPartPr/>
                <p14:nvPr/>
              </p14:nvContentPartPr>
              <p14:xfrm>
                <a:off x="4183383" y="568914"/>
                <a:ext cx="16200" cy="3243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43108EE8-4CA3-480B-BDE2-ED0D46F821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65743" y="550914"/>
                  <a:ext cx="51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E8DAB56-D309-4AA3-8D57-1BC5BAD72CD5}"/>
                    </a:ext>
                  </a:extLst>
                </p14:cNvPr>
                <p14:cNvContentPartPr/>
                <p14:nvPr/>
              </p14:nvContentPartPr>
              <p14:xfrm>
                <a:off x="4232343" y="730194"/>
                <a:ext cx="189360" cy="1371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E8DAB56-D309-4AA3-8D57-1BC5BAD72C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14703" y="712194"/>
                  <a:ext cx="225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E4FFA8C-C021-46BD-96DB-A28C323D5AEE}"/>
                    </a:ext>
                  </a:extLst>
                </p14:cNvPr>
                <p14:cNvContentPartPr/>
                <p14:nvPr/>
              </p14:nvContentPartPr>
              <p14:xfrm>
                <a:off x="4435743" y="688074"/>
                <a:ext cx="88560" cy="2203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E4FFA8C-C021-46BD-96DB-A28C323D5A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8103" y="670074"/>
                  <a:ext cx="124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A2A25CB-947C-4669-8F82-9E8028ACFC48}"/>
                    </a:ext>
                  </a:extLst>
                </p14:cNvPr>
                <p14:cNvContentPartPr/>
                <p14:nvPr/>
              </p14:nvContentPartPr>
              <p14:xfrm>
                <a:off x="4548423" y="668634"/>
                <a:ext cx="74880" cy="2530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A2A25CB-947C-4669-8F82-9E8028ACFC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0783" y="650634"/>
                  <a:ext cx="110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478EB89-0F3A-44C9-A727-2636F3EA6D16}"/>
                    </a:ext>
                  </a:extLst>
                </p14:cNvPr>
                <p14:cNvContentPartPr/>
                <p14:nvPr/>
              </p14:nvContentPartPr>
              <p14:xfrm>
                <a:off x="4756503" y="710754"/>
                <a:ext cx="189000" cy="381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478EB89-0F3A-44C9-A727-2636F3EA6D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38503" y="692754"/>
                  <a:ext cx="224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14381BD-10BD-4CB1-B56A-FB9A94377033}"/>
                    </a:ext>
                  </a:extLst>
                </p14:cNvPr>
                <p14:cNvContentPartPr/>
                <p14:nvPr/>
              </p14:nvContentPartPr>
              <p14:xfrm>
                <a:off x="4705743" y="827394"/>
                <a:ext cx="214560" cy="370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14381BD-10BD-4CB1-B56A-FB9A943770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7743" y="809394"/>
                  <a:ext cx="250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7AD70FA-F0A3-4230-8CF7-339210A17EFE}"/>
                    </a:ext>
                  </a:extLst>
                </p14:cNvPr>
                <p14:cNvContentPartPr/>
                <p14:nvPr/>
              </p14:nvContentPartPr>
              <p14:xfrm>
                <a:off x="5038023" y="596274"/>
                <a:ext cx="58680" cy="216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7AD70FA-F0A3-4230-8CF7-339210A17E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0383" y="578274"/>
                  <a:ext cx="9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640DDE0-10C8-4E7F-B496-94C016D4C16B}"/>
                    </a:ext>
                  </a:extLst>
                </p14:cNvPr>
                <p14:cNvContentPartPr/>
                <p14:nvPr/>
              </p14:nvContentPartPr>
              <p14:xfrm>
                <a:off x="5057463" y="695634"/>
                <a:ext cx="20520" cy="1717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640DDE0-10C8-4E7F-B496-94C016D4C1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9823" y="677634"/>
                  <a:ext cx="56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0548590-4A91-404A-A559-75D429D4C6EE}"/>
                    </a:ext>
                  </a:extLst>
                </p14:cNvPr>
                <p14:cNvContentPartPr/>
                <p14:nvPr/>
              </p14:nvContentPartPr>
              <p14:xfrm>
                <a:off x="5220543" y="526074"/>
                <a:ext cx="78120" cy="3628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0548590-4A91-404A-A559-75D429D4C6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2543" y="508074"/>
                  <a:ext cx="1137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63BFA74F-8FC7-40D8-AFE0-14BD71F5B4FB}"/>
                    </a:ext>
                  </a:extLst>
                </p14:cNvPr>
                <p14:cNvContentPartPr/>
                <p14:nvPr/>
              </p14:nvContentPartPr>
              <p14:xfrm>
                <a:off x="5490543" y="666114"/>
                <a:ext cx="147960" cy="122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63BFA74F-8FC7-40D8-AFE0-14BD71F5B4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72903" y="648114"/>
                  <a:ext cx="183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F1C0DE5-C2CC-43CB-B38D-2639FDFCAE99}"/>
                    </a:ext>
                  </a:extLst>
                </p14:cNvPr>
                <p14:cNvContentPartPr/>
                <p14:nvPr/>
              </p14:nvContentPartPr>
              <p14:xfrm>
                <a:off x="5470383" y="768354"/>
                <a:ext cx="196920" cy="154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F1C0DE5-C2CC-43CB-B38D-2639FDFCAE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2383" y="750714"/>
                  <a:ext cx="232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83ED42F-6233-455E-91DD-A249C06705D7}"/>
                    </a:ext>
                  </a:extLst>
                </p14:cNvPr>
                <p14:cNvContentPartPr/>
                <p14:nvPr/>
              </p14:nvContentPartPr>
              <p14:xfrm>
                <a:off x="5887623" y="620034"/>
                <a:ext cx="899280" cy="694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83ED42F-6233-455E-91DD-A249C06705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69623" y="602034"/>
                  <a:ext cx="934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A7874AF-7B6B-4342-B6BE-5BCFEBC7F64B}"/>
                    </a:ext>
                  </a:extLst>
                </p14:cNvPr>
                <p14:cNvContentPartPr/>
                <p14:nvPr/>
              </p14:nvContentPartPr>
              <p14:xfrm>
                <a:off x="6021543" y="799674"/>
                <a:ext cx="252360" cy="500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A7874AF-7B6B-4342-B6BE-5BCFEBC7F6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03903" y="782034"/>
                  <a:ext cx="288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5731EB2F-883A-4228-AAC3-759C11FF38B3}"/>
                    </a:ext>
                  </a:extLst>
                </p14:cNvPr>
                <p14:cNvContentPartPr/>
                <p14:nvPr/>
              </p14:nvContentPartPr>
              <p14:xfrm>
                <a:off x="6015423" y="843954"/>
                <a:ext cx="364320" cy="1994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5731EB2F-883A-4228-AAC3-759C11FF38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97423" y="826314"/>
                  <a:ext cx="399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B872411-C1D7-448A-859E-E9CB279DF91A}"/>
                    </a:ext>
                  </a:extLst>
                </p14:cNvPr>
                <p14:cNvContentPartPr/>
                <p14:nvPr/>
              </p14:nvContentPartPr>
              <p14:xfrm>
                <a:off x="6426543" y="860154"/>
                <a:ext cx="181440" cy="1998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B872411-C1D7-448A-859E-E9CB279DF9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8543" y="842154"/>
                  <a:ext cx="217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6036F073-A108-4E80-A6F5-C7EC70AC5BFE}"/>
                    </a:ext>
                  </a:extLst>
                </p14:cNvPr>
                <p14:cNvContentPartPr/>
                <p14:nvPr/>
              </p14:nvContentPartPr>
              <p14:xfrm>
                <a:off x="6595023" y="753234"/>
                <a:ext cx="90000" cy="363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6036F073-A108-4E80-A6F5-C7EC70AC5B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7023" y="735594"/>
                  <a:ext cx="125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D9BD75DC-2328-43B5-BCC2-ED5CB0DE9C1F}"/>
                    </a:ext>
                  </a:extLst>
                </p14:cNvPr>
                <p14:cNvContentPartPr/>
                <p14:nvPr/>
              </p14:nvContentPartPr>
              <p14:xfrm>
                <a:off x="6633543" y="823074"/>
                <a:ext cx="23040" cy="622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D9BD75DC-2328-43B5-BCC2-ED5CB0DE9C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5903" y="805074"/>
                  <a:ext cx="5868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D3C818E-414A-4BCD-B124-630A09CE8311}"/>
              </a:ext>
            </a:extLst>
          </p:cNvPr>
          <p:cNvGrpSpPr/>
          <p:nvPr/>
        </p:nvGrpSpPr>
        <p:grpSpPr>
          <a:xfrm>
            <a:off x="6195063" y="189474"/>
            <a:ext cx="257400" cy="365400"/>
            <a:chOff x="6195063" y="189474"/>
            <a:chExt cx="25740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AE26E214-F8C7-41E6-A9AF-B1D503E24A71}"/>
                    </a:ext>
                  </a:extLst>
                </p14:cNvPr>
                <p14:cNvContentPartPr/>
                <p14:nvPr/>
              </p14:nvContentPartPr>
              <p14:xfrm>
                <a:off x="6195063" y="313674"/>
                <a:ext cx="167040" cy="2412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AE26E214-F8C7-41E6-A9AF-B1D503E24A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7063" y="296034"/>
                  <a:ext cx="202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7CFBB8A4-E2C5-4762-8510-E61E7DACF6FB}"/>
                    </a:ext>
                  </a:extLst>
                </p14:cNvPr>
                <p14:cNvContentPartPr/>
                <p14:nvPr/>
              </p14:nvContentPartPr>
              <p14:xfrm>
                <a:off x="6406023" y="189474"/>
                <a:ext cx="46440" cy="3060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7CFBB8A4-E2C5-4762-8510-E61E7DACF6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8383" y="171474"/>
                  <a:ext cx="82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75E7DE1C-E4CB-4CEF-B7B1-F5C781532F1D}"/>
                    </a:ext>
                  </a:extLst>
                </p14:cNvPr>
                <p14:cNvContentPartPr/>
                <p14:nvPr/>
              </p14:nvContentPartPr>
              <p14:xfrm>
                <a:off x="6424743" y="219714"/>
                <a:ext cx="18000" cy="1213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75E7DE1C-E4CB-4CEF-B7B1-F5C781532F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06743" y="201714"/>
                  <a:ext cx="5364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836414C-E197-47E8-A400-7B5DA83491FC}"/>
              </a:ext>
            </a:extLst>
          </p:cNvPr>
          <p:cNvGrpSpPr/>
          <p:nvPr/>
        </p:nvGrpSpPr>
        <p:grpSpPr>
          <a:xfrm>
            <a:off x="3572463" y="1742514"/>
            <a:ext cx="2812320" cy="433800"/>
            <a:chOff x="3572463" y="1742514"/>
            <a:chExt cx="281232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CAE42692-D773-4E82-8B8D-ECD7B2DDD0F2}"/>
                    </a:ext>
                  </a:extLst>
                </p14:cNvPr>
                <p14:cNvContentPartPr/>
                <p14:nvPr/>
              </p14:nvContentPartPr>
              <p14:xfrm>
                <a:off x="3572463" y="1862034"/>
                <a:ext cx="170280" cy="111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CAE42692-D773-4E82-8B8D-ECD7B2DDD0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54823" y="1844034"/>
                  <a:ext cx="205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8D34825A-71BC-4B00-84A2-565236B42C92}"/>
                    </a:ext>
                  </a:extLst>
                </p14:cNvPr>
                <p14:cNvContentPartPr/>
                <p14:nvPr/>
              </p14:nvContentPartPr>
              <p14:xfrm>
                <a:off x="3681903" y="1742514"/>
                <a:ext cx="118800" cy="3816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8D34825A-71BC-4B00-84A2-565236B42C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4263" y="1724514"/>
                  <a:ext cx="154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00DBE1FE-D42A-4464-B5E0-59A2626B1DFD}"/>
                    </a:ext>
                  </a:extLst>
                </p14:cNvPr>
                <p14:cNvContentPartPr/>
                <p14:nvPr/>
              </p14:nvContentPartPr>
              <p14:xfrm>
                <a:off x="3798903" y="1905954"/>
                <a:ext cx="163800" cy="2052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00DBE1FE-D42A-4464-B5E0-59A2626B1D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81263" y="1888314"/>
                  <a:ext cx="199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7F45F4A-87E5-464D-AB26-B0EBE0806A39}"/>
                    </a:ext>
                  </a:extLst>
                </p14:cNvPr>
                <p14:cNvContentPartPr/>
                <p14:nvPr/>
              </p14:nvContentPartPr>
              <p14:xfrm>
                <a:off x="4005183" y="1894434"/>
                <a:ext cx="133200" cy="17928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7F45F4A-87E5-464D-AB26-B0EBE0806A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7183" y="1876794"/>
                  <a:ext cx="168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3073AAD-89FA-4393-892C-A24E4E16F120}"/>
                    </a:ext>
                  </a:extLst>
                </p14:cNvPr>
                <p14:cNvContentPartPr/>
                <p14:nvPr/>
              </p14:nvContentPartPr>
              <p14:xfrm>
                <a:off x="4199223" y="1878234"/>
                <a:ext cx="119520" cy="23184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3073AAD-89FA-4393-892C-A24E4E16F1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81223" y="1860594"/>
                  <a:ext cx="155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D169B1F-1AAE-44DC-B6B6-A2C324D805E0}"/>
                    </a:ext>
                  </a:extLst>
                </p14:cNvPr>
                <p14:cNvContentPartPr/>
                <p14:nvPr/>
              </p14:nvContentPartPr>
              <p14:xfrm>
                <a:off x="4329903" y="1920354"/>
                <a:ext cx="102600" cy="16344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D169B1F-1AAE-44DC-B6B6-A2C324D805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12263" y="1902354"/>
                  <a:ext cx="138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40F7230-8DB8-415F-BD72-25CBAC05BA93}"/>
                    </a:ext>
                  </a:extLst>
                </p14:cNvPr>
                <p14:cNvContentPartPr/>
                <p14:nvPr/>
              </p14:nvContentPartPr>
              <p14:xfrm>
                <a:off x="4527183" y="1882194"/>
                <a:ext cx="135360" cy="1749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40F7230-8DB8-415F-BD72-25CBAC05BA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09543" y="1864194"/>
                  <a:ext cx="171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AEC1F2AC-1B4B-4A60-8682-D70413ABEEC2}"/>
                    </a:ext>
                  </a:extLst>
                </p14:cNvPr>
                <p14:cNvContentPartPr/>
                <p14:nvPr/>
              </p14:nvContentPartPr>
              <p14:xfrm>
                <a:off x="4800783" y="1781754"/>
                <a:ext cx="102240" cy="3945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AEC1F2AC-1B4B-4A60-8682-D70413ABEE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2783" y="1763754"/>
                  <a:ext cx="1378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3CFF588-E18C-4EBC-8EFF-E538FFE38A25}"/>
                    </a:ext>
                  </a:extLst>
                </p14:cNvPr>
                <p14:cNvContentPartPr/>
                <p14:nvPr/>
              </p14:nvContentPartPr>
              <p14:xfrm>
                <a:off x="4978623" y="1850874"/>
                <a:ext cx="88920" cy="93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3CFF588-E18C-4EBC-8EFF-E538FFE38A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60983" y="1833234"/>
                  <a:ext cx="124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4FDDC561-7D62-4FDB-8936-179B104CB7C3}"/>
                    </a:ext>
                  </a:extLst>
                </p14:cNvPr>
                <p14:cNvContentPartPr/>
                <p14:nvPr/>
              </p14:nvContentPartPr>
              <p14:xfrm>
                <a:off x="4978623" y="1867074"/>
                <a:ext cx="127080" cy="2512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4FDDC561-7D62-4FDB-8936-179B104CB7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60983" y="1849074"/>
                  <a:ext cx="162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7C79ABCB-12DF-4547-96C0-C8794FB3FD78}"/>
                    </a:ext>
                  </a:extLst>
                </p14:cNvPr>
                <p14:cNvContentPartPr/>
                <p14:nvPr/>
              </p14:nvContentPartPr>
              <p14:xfrm>
                <a:off x="5264823" y="1928634"/>
                <a:ext cx="106560" cy="1411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7C79ABCB-12DF-4547-96C0-C8794FB3FD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46823" y="1910634"/>
                  <a:ext cx="142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B6B90E3E-3825-4108-BB3A-0D10B74B6417}"/>
                    </a:ext>
                  </a:extLst>
                </p14:cNvPr>
                <p14:cNvContentPartPr/>
                <p14:nvPr/>
              </p14:nvContentPartPr>
              <p14:xfrm>
                <a:off x="5467503" y="2056434"/>
                <a:ext cx="21600" cy="421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B6B90E3E-3825-4108-BB3A-0D10B74B64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9863" y="2038794"/>
                  <a:ext cx="5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FA1A34A-9992-446B-88D2-DC2D5ACBAD0B}"/>
                    </a:ext>
                  </a:extLst>
                </p14:cNvPr>
                <p14:cNvContentPartPr/>
                <p14:nvPr/>
              </p14:nvContentPartPr>
              <p14:xfrm>
                <a:off x="5569743" y="1939074"/>
                <a:ext cx="81000" cy="1080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FA1A34A-9992-446B-88D2-DC2D5ACBAD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52103" y="1921434"/>
                  <a:ext cx="116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F36DE35E-9DA5-4ECD-9408-A9D2D83F951C}"/>
                    </a:ext>
                  </a:extLst>
                </p14:cNvPr>
                <p14:cNvContentPartPr/>
                <p14:nvPr/>
              </p14:nvContentPartPr>
              <p14:xfrm>
                <a:off x="5734983" y="1885074"/>
                <a:ext cx="115200" cy="1587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F36DE35E-9DA5-4ECD-9408-A9D2D83F95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17343" y="1867434"/>
                  <a:ext cx="150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0D466D6E-4C65-4B8B-A605-DC0C6D66F520}"/>
                    </a:ext>
                  </a:extLst>
                </p14:cNvPr>
                <p14:cNvContentPartPr/>
                <p14:nvPr/>
              </p14:nvContentPartPr>
              <p14:xfrm>
                <a:off x="5939463" y="1896594"/>
                <a:ext cx="88560" cy="1191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0D466D6E-4C65-4B8B-A605-DC0C6D66F5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21823" y="1878594"/>
                  <a:ext cx="124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25875E48-75A5-44ED-93D0-461594D5C8A4}"/>
                    </a:ext>
                  </a:extLst>
                </p14:cNvPr>
                <p14:cNvContentPartPr/>
                <p14:nvPr/>
              </p14:nvContentPartPr>
              <p14:xfrm>
                <a:off x="6103983" y="1893714"/>
                <a:ext cx="91800" cy="1238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25875E48-75A5-44ED-93D0-461594D5C8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6343" y="1876074"/>
                  <a:ext cx="12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FAA44CE2-1CE9-404F-8D56-705B0F4EA36D}"/>
                    </a:ext>
                  </a:extLst>
                </p14:cNvPr>
                <p14:cNvContentPartPr/>
                <p14:nvPr/>
              </p14:nvContentPartPr>
              <p14:xfrm>
                <a:off x="6336543" y="2027274"/>
                <a:ext cx="48240" cy="1152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FAA44CE2-1CE9-404F-8D56-705B0F4EA3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18543" y="2009274"/>
                  <a:ext cx="838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4D716EA-CAE0-4B98-A3B2-1C4EEA9857AA}"/>
              </a:ext>
            </a:extLst>
          </p:cNvPr>
          <p:cNvGrpSpPr/>
          <p:nvPr/>
        </p:nvGrpSpPr>
        <p:grpSpPr>
          <a:xfrm>
            <a:off x="6572703" y="1692834"/>
            <a:ext cx="2743560" cy="476280"/>
            <a:chOff x="6572703" y="1692834"/>
            <a:chExt cx="274356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D57E0752-F05F-4DEF-8C62-88C0F3A964D9}"/>
                    </a:ext>
                  </a:extLst>
                </p14:cNvPr>
                <p14:cNvContentPartPr/>
                <p14:nvPr/>
              </p14:nvContentPartPr>
              <p14:xfrm>
                <a:off x="6572703" y="1835754"/>
                <a:ext cx="132120" cy="1746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D57E0752-F05F-4DEF-8C62-88C0F3A964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55063" y="1817754"/>
                  <a:ext cx="167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A5B011E7-86D7-4ABF-B1CF-87E69713F45E}"/>
                    </a:ext>
                  </a:extLst>
                </p14:cNvPr>
                <p14:cNvContentPartPr/>
                <p14:nvPr/>
              </p14:nvContentPartPr>
              <p14:xfrm>
                <a:off x="6831543" y="2004594"/>
                <a:ext cx="19800" cy="230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A5B011E7-86D7-4ABF-B1CF-87E69713F4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3543" y="1986594"/>
                  <a:ext cx="55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45397B2-D0B0-4B96-AD72-610CD9058143}"/>
                    </a:ext>
                  </a:extLst>
                </p14:cNvPr>
                <p14:cNvContentPartPr/>
                <p14:nvPr/>
              </p14:nvContentPartPr>
              <p14:xfrm>
                <a:off x="6974463" y="1858794"/>
                <a:ext cx="183240" cy="12528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45397B2-D0B0-4B96-AD72-610CD90581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56463" y="1840794"/>
                  <a:ext cx="218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2E6A581D-078B-4B15-8502-0AC39DCD40B8}"/>
                    </a:ext>
                  </a:extLst>
                </p14:cNvPr>
                <p14:cNvContentPartPr/>
                <p14:nvPr/>
              </p14:nvContentPartPr>
              <p14:xfrm>
                <a:off x="7160223" y="1838274"/>
                <a:ext cx="142560" cy="13248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2E6A581D-078B-4B15-8502-0AC39DCD40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2583" y="1820634"/>
                  <a:ext cx="178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ECF9454A-088D-4978-9DBB-2097285FD71A}"/>
                    </a:ext>
                  </a:extLst>
                </p14:cNvPr>
                <p14:cNvContentPartPr/>
                <p14:nvPr/>
              </p14:nvContentPartPr>
              <p14:xfrm>
                <a:off x="7278663" y="1810554"/>
                <a:ext cx="12960" cy="21672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ECF9454A-088D-4978-9DBB-2097285FD7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61023" y="1792914"/>
                  <a:ext cx="48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2518C4E5-260C-4F54-A917-1F8D93AB45BD}"/>
                    </a:ext>
                  </a:extLst>
                </p14:cNvPr>
                <p14:cNvContentPartPr/>
                <p14:nvPr/>
              </p14:nvContentPartPr>
              <p14:xfrm>
                <a:off x="7383423" y="1810554"/>
                <a:ext cx="136800" cy="2354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2518C4E5-260C-4F54-A917-1F8D93AB45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65783" y="1792914"/>
                  <a:ext cx="172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87137B82-7841-4865-8FE7-37F883CBAA7E}"/>
                    </a:ext>
                  </a:extLst>
                </p14:cNvPr>
                <p14:cNvContentPartPr/>
                <p14:nvPr/>
              </p14:nvContentPartPr>
              <p14:xfrm>
                <a:off x="7559103" y="1817394"/>
                <a:ext cx="28080" cy="14328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87137B82-7841-4865-8FE7-37F883CBAA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41463" y="1799754"/>
                  <a:ext cx="63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A597B79-9412-4065-A2C5-220D301F8A61}"/>
                    </a:ext>
                  </a:extLst>
                </p14:cNvPr>
                <p14:cNvContentPartPr/>
                <p14:nvPr/>
              </p14:nvContentPartPr>
              <p14:xfrm>
                <a:off x="7581783" y="1826034"/>
                <a:ext cx="101520" cy="1821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A597B79-9412-4065-A2C5-220D301F8A6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64143" y="1808394"/>
                  <a:ext cx="137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45E214B4-EB43-47B9-A7B9-8DB05B0D049B}"/>
                    </a:ext>
                  </a:extLst>
                </p14:cNvPr>
                <p14:cNvContentPartPr/>
                <p14:nvPr/>
              </p14:nvContentPartPr>
              <p14:xfrm>
                <a:off x="7768263" y="1990194"/>
                <a:ext cx="60120" cy="1789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45E214B4-EB43-47B9-A7B9-8DB05B0D04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50263" y="1972554"/>
                  <a:ext cx="95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44C4B18-70A4-4AD6-88E9-6C02F3847E98}"/>
                    </a:ext>
                  </a:extLst>
                </p14:cNvPr>
                <p14:cNvContentPartPr/>
                <p14:nvPr/>
              </p14:nvContentPartPr>
              <p14:xfrm>
                <a:off x="7960863" y="1827474"/>
                <a:ext cx="136080" cy="2077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44C4B18-70A4-4AD6-88E9-6C02F3847E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42863" y="1809834"/>
                  <a:ext cx="171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5CA54DB3-23DE-463A-9646-99F7A36CB17D}"/>
                    </a:ext>
                  </a:extLst>
                </p14:cNvPr>
                <p14:cNvContentPartPr/>
                <p14:nvPr/>
              </p14:nvContentPartPr>
              <p14:xfrm>
                <a:off x="8186583" y="1988754"/>
                <a:ext cx="9000" cy="1728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5CA54DB3-23DE-463A-9646-99F7A36CB1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68583" y="1970754"/>
                  <a:ext cx="44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9A22088A-0671-4E53-9616-8F0DE0E9AABA}"/>
                    </a:ext>
                  </a:extLst>
                </p14:cNvPr>
                <p14:cNvContentPartPr/>
                <p14:nvPr/>
              </p14:nvContentPartPr>
              <p14:xfrm>
                <a:off x="8283063" y="1795434"/>
                <a:ext cx="129960" cy="1728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9A22088A-0671-4E53-9616-8F0DE0E9AA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5423" y="1777794"/>
                  <a:ext cx="165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144E10A2-E7A5-4C5E-BDCC-A6D44D3EDADC}"/>
                    </a:ext>
                  </a:extLst>
                </p14:cNvPr>
                <p14:cNvContentPartPr/>
                <p14:nvPr/>
              </p14:nvContentPartPr>
              <p14:xfrm>
                <a:off x="8515263" y="1785354"/>
                <a:ext cx="131760" cy="19008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144E10A2-E7A5-4C5E-BDCC-A6D44D3EDA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97263" y="1767354"/>
                  <a:ext cx="167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EEBF4767-72E2-4BBF-BFE0-179E7E36963F}"/>
                    </a:ext>
                  </a:extLst>
                </p14:cNvPr>
                <p14:cNvContentPartPr/>
                <p14:nvPr/>
              </p14:nvContentPartPr>
              <p14:xfrm>
                <a:off x="8683383" y="1797954"/>
                <a:ext cx="87480" cy="1828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EEBF4767-72E2-4BBF-BFE0-179E7E3696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65743" y="1780314"/>
                  <a:ext cx="123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BD17BF06-D70D-471B-88B2-9D543534C632}"/>
                    </a:ext>
                  </a:extLst>
                </p14:cNvPr>
                <p14:cNvContentPartPr/>
                <p14:nvPr/>
              </p14:nvContentPartPr>
              <p14:xfrm>
                <a:off x="8693823" y="1802274"/>
                <a:ext cx="179280" cy="424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BD17BF06-D70D-471B-88B2-9D543534C6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75823" y="1784634"/>
                  <a:ext cx="214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64E68FA4-D5DA-4262-8FD1-7A6BC33E4E1D}"/>
                    </a:ext>
                  </a:extLst>
                </p14:cNvPr>
                <p14:cNvContentPartPr/>
                <p14:nvPr/>
              </p14:nvContentPartPr>
              <p14:xfrm>
                <a:off x="8845023" y="1788594"/>
                <a:ext cx="182880" cy="1468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64E68FA4-D5DA-4262-8FD1-7A6BC33E4E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27383" y="1770594"/>
                  <a:ext cx="218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697671A1-7273-4CD6-A994-7AA5F5B023EF}"/>
                    </a:ext>
                  </a:extLst>
                </p14:cNvPr>
                <p14:cNvContentPartPr/>
                <p14:nvPr/>
              </p14:nvContentPartPr>
              <p14:xfrm>
                <a:off x="9074343" y="1739274"/>
                <a:ext cx="114120" cy="24336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697671A1-7273-4CD6-A994-7AA5F5B023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56703" y="1721634"/>
                  <a:ext cx="149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7DD0C045-D071-4C3D-B420-71913B745796}"/>
                    </a:ext>
                  </a:extLst>
                </p14:cNvPr>
                <p14:cNvContentPartPr/>
                <p14:nvPr/>
              </p14:nvContentPartPr>
              <p14:xfrm>
                <a:off x="9186303" y="1692834"/>
                <a:ext cx="129960" cy="2970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7DD0C045-D071-4C3D-B420-71913B7457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68663" y="1675194"/>
                  <a:ext cx="16560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CF6543B1-9DA6-4290-9773-A3095B3D36E0}"/>
                  </a:ext>
                </a:extLst>
              </p14:cNvPr>
              <p14:cNvContentPartPr/>
              <p14:nvPr/>
            </p14:nvContentPartPr>
            <p14:xfrm>
              <a:off x="5097783" y="2365674"/>
              <a:ext cx="335160" cy="46620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CF6543B1-9DA6-4290-9773-A3095B3D36E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80143" y="2348034"/>
                <a:ext cx="3708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A9C3075C-FD89-4B4F-A001-50E3B59A29BB}"/>
                  </a:ext>
                </a:extLst>
              </p14:cNvPr>
              <p14:cNvContentPartPr/>
              <p14:nvPr/>
            </p14:nvContentPartPr>
            <p14:xfrm>
              <a:off x="3640863" y="3389154"/>
              <a:ext cx="150120" cy="24156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A9C3075C-FD89-4B4F-A001-50E3B59A29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22863" y="3371514"/>
                <a:ext cx="1857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9CBE19AF-E229-4212-B8FE-17291AEC5A2F}"/>
                  </a:ext>
                </a:extLst>
              </p14:cNvPr>
              <p14:cNvContentPartPr/>
              <p14:nvPr/>
            </p14:nvContentPartPr>
            <p14:xfrm>
              <a:off x="3874503" y="3565554"/>
              <a:ext cx="6120" cy="31320"/>
            </p14:xfrm>
          </p:contentPart>
        </mc:Choice>
        <mc:Fallback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9CBE19AF-E229-4212-B8FE-17291AEC5A2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56503" y="3547554"/>
                <a:ext cx="41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845C6631-590E-47D7-878F-DC6DE107E099}"/>
                  </a:ext>
                </a:extLst>
              </p14:cNvPr>
              <p14:cNvContentPartPr/>
              <p14:nvPr/>
            </p14:nvContentPartPr>
            <p14:xfrm>
              <a:off x="3961263" y="3406074"/>
              <a:ext cx="91080" cy="15084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845C6631-590E-47D7-878F-DC6DE107E09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43623" y="3388074"/>
                <a:ext cx="126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8E3F7CCD-F057-44B5-888A-1A1BE30191C5}"/>
                  </a:ext>
                </a:extLst>
              </p14:cNvPr>
              <p14:cNvContentPartPr/>
              <p14:nvPr/>
            </p14:nvContentPartPr>
            <p14:xfrm>
              <a:off x="4121103" y="3335154"/>
              <a:ext cx="126360" cy="301680"/>
            </p14:xfrm>
          </p:contentPart>
        </mc:Choice>
        <mc:Fallback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8E3F7CCD-F057-44B5-888A-1A1BE30191C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03103" y="3317514"/>
                <a:ext cx="1620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D0CD9D27-B938-4E89-B052-3C5B3F4874B8}"/>
                  </a:ext>
                </a:extLst>
              </p14:cNvPr>
              <p14:cNvContentPartPr/>
              <p14:nvPr/>
            </p14:nvContentPartPr>
            <p14:xfrm>
              <a:off x="4379583" y="3477714"/>
              <a:ext cx="140400" cy="17640"/>
            </p14:xfrm>
          </p:contentPart>
        </mc:Choice>
        <mc:Fallback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D0CD9D27-B938-4E89-B052-3C5B3F4874B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61583" y="3459714"/>
                <a:ext cx="1760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625A0A39-B438-44B8-80C4-B4C9CB33D1CE}"/>
                  </a:ext>
                </a:extLst>
              </p14:cNvPr>
              <p14:cNvContentPartPr/>
              <p14:nvPr/>
            </p14:nvContentPartPr>
            <p14:xfrm>
              <a:off x="4395423" y="3581394"/>
              <a:ext cx="159120" cy="2484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625A0A39-B438-44B8-80C4-B4C9CB33D1C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77423" y="3563394"/>
                <a:ext cx="19476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D40ABD6A-735C-4DC6-BF24-40BAA8D7D128}"/>
              </a:ext>
            </a:extLst>
          </p:cNvPr>
          <p:cNvGrpSpPr/>
          <p:nvPr/>
        </p:nvGrpSpPr>
        <p:grpSpPr>
          <a:xfrm>
            <a:off x="4748943" y="3471234"/>
            <a:ext cx="1315440" cy="568080"/>
            <a:chOff x="4748943" y="3471234"/>
            <a:chExt cx="131544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27B1AEAF-6F56-4C54-A8B7-AE3423F6CD4B}"/>
                    </a:ext>
                  </a:extLst>
                </p14:cNvPr>
                <p14:cNvContentPartPr/>
                <p14:nvPr/>
              </p14:nvContentPartPr>
              <p14:xfrm>
                <a:off x="4748943" y="3471234"/>
                <a:ext cx="1315440" cy="7920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27B1AEAF-6F56-4C54-A8B7-AE3423F6CD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30943" y="3453594"/>
                  <a:ext cx="1351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61FF93BD-5A5E-4972-9F95-CEDE722C5DAD}"/>
                    </a:ext>
                  </a:extLst>
                </p14:cNvPr>
                <p14:cNvContentPartPr/>
                <p14:nvPr/>
              </p14:nvContentPartPr>
              <p14:xfrm>
                <a:off x="4804743" y="3721434"/>
                <a:ext cx="187560" cy="31788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61FF93BD-5A5E-4972-9F95-CEDE722C5D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87103" y="3703434"/>
                  <a:ext cx="223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261888E4-CEA9-4966-8FD0-1ECA7FCC2503}"/>
                    </a:ext>
                  </a:extLst>
                </p14:cNvPr>
                <p14:cNvContentPartPr/>
                <p14:nvPr/>
              </p14:nvContentPartPr>
              <p14:xfrm>
                <a:off x="5071863" y="3640074"/>
                <a:ext cx="21240" cy="13392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261888E4-CEA9-4966-8FD0-1ECA7FCC25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54223" y="3622434"/>
                  <a:ext cx="56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FF73C265-E50F-48A2-9F21-302DFD9CD35E}"/>
                    </a:ext>
                  </a:extLst>
                </p14:cNvPr>
                <p14:cNvContentPartPr/>
                <p14:nvPr/>
              </p14:nvContentPartPr>
              <p14:xfrm>
                <a:off x="5094543" y="3835554"/>
                <a:ext cx="116280" cy="4500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FF73C265-E50F-48A2-9F21-302DFD9CD3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76543" y="3817914"/>
                  <a:ext cx="151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6C9C720D-7298-4973-B3B0-9D1D79F7C1CE}"/>
                    </a:ext>
                  </a:extLst>
                </p14:cNvPr>
                <p14:cNvContentPartPr/>
                <p14:nvPr/>
              </p14:nvContentPartPr>
              <p14:xfrm>
                <a:off x="5153583" y="3748434"/>
                <a:ext cx="38520" cy="25380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6C9C720D-7298-4973-B3B0-9D1D79F7C1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35943" y="3730434"/>
                  <a:ext cx="74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A3E03584-C847-4187-8FDD-D530D01EB34D}"/>
                    </a:ext>
                  </a:extLst>
                </p14:cNvPr>
                <p14:cNvContentPartPr/>
                <p14:nvPr/>
              </p14:nvContentPartPr>
              <p14:xfrm>
                <a:off x="5290383" y="3756714"/>
                <a:ext cx="148320" cy="21852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A3E03584-C847-4187-8FDD-D530D01EB3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72743" y="3739074"/>
                  <a:ext cx="183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7DB77532-C4CA-49A2-A222-EDD2BD7C2870}"/>
                    </a:ext>
                  </a:extLst>
                </p14:cNvPr>
                <p14:cNvContentPartPr/>
                <p14:nvPr/>
              </p14:nvContentPartPr>
              <p14:xfrm>
                <a:off x="5487303" y="3607674"/>
                <a:ext cx="119520" cy="11088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7DB77532-C4CA-49A2-A222-EDD2BD7C28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9303" y="3589674"/>
                  <a:ext cx="155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AA7D5A67-B5D8-42E7-BE56-A266660D8A31}"/>
                    </a:ext>
                  </a:extLst>
                </p14:cNvPr>
                <p14:cNvContentPartPr/>
                <p14:nvPr/>
              </p14:nvContentPartPr>
              <p14:xfrm>
                <a:off x="5554263" y="3819714"/>
                <a:ext cx="151920" cy="3888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AA7D5A67-B5D8-42E7-BE56-A266660D8A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36623" y="3801714"/>
                  <a:ext cx="187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3CF270DF-5D23-4D06-BDBD-BCE146FBDD81}"/>
                    </a:ext>
                  </a:extLst>
                </p14:cNvPr>
                <p14:cNvContentPartPr/>
                <p14:nvPr/>
              </p14:nvContentPartPr>
              <p14:xfrm>
                <a:off x="5632383" y="3747354"/>
                <a:ext cx="38880" cy="23868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3CF270DF-5D23-4D06-BDBD-BCE146FBDD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14743" y="3729714"/>
                  <a:ext cx="74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712FB888-2C93-4BC8-8179-5C3AB30D8D23}"/>
                    </a:ext>
                  </a:extLst>
                </p14:cNvPr>
                <p14:cNvContentPartPr/>
                <p14:nvPr/>
              </p14:nvContentPartPr>
              <p14:xfrm>
                <a:off x="5773503" y="3756354"/>
                <a:ext cx="154800" cy="23112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712FB888-2C93-4BC8-8179-5C3AB30D8D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5503" y="3738354"/>
                  <a:ext cx="190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3EC5F953-FA2D-4B0B-8901-978EA194EB51}"/>
                    </a:ext>
                  </a:extLst>
                </p14:cNvPr>
                <p14:cNvContentPartPr/>
                <p14:nvPr/>
              </p14:nvContentPartPr>
              <p14:xfrm>
                <a:off x="5950263" y="3598314"/>
                <a:ext cx="65880" cy="1602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3EC5F953-FA2D-4B0B-8901-978EA194EB5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2623" y="3580314"/>
                  <a:ext cx="1015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E9009BC8-5BCF-4455-A892-13797D7014D6}"/>
              </a:ext>
            </a:extLst>
          </p:cNvPr>
          <p:cNvGrpSpPr/>
          <p:nvPr/>
        </p:nvGrpSpPr>
        <p:grpSpPr>
          <a:xfrm>
            <a:off x="5271303" y="3023394"/>
            <a:ext cx="338040" cy="349920"/>
            <a:chOff x="5271303" y="3023394"/>
            <a:chExt cx="33804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79E3216A-0518-418D-AA79-C5B8B692ABA5}"/>
                    </a:ext>
                  </a:extLst>
                </p14:cNvPr>
                <p14:cNvContentPartPr/>
                <p14:nvPr/>
              </p14:nvContentPartPr>
              <p14:xfrm>
                <a:off x="5271303" y="3155154"/>
                <a:ext cx="194760" cy="21816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79E3216A-0518-418D-AA79-C5B8B692ABA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53303" y="3137154"/>
                  <a:ext cx="230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0E53A0C4-C941-44D2-9E35-D390F90FDD2A}"/>
                    </a:ext>
                  </a:extLst>
                </p14:cNvPr>
                <p14:cNvContentPartPr/>
                <p14:nvPr/>
              </p14:nvContentPartPr>
              <p14:xfrm>
                <a:off x="5551743" y="3023394"/>
                <a:ext cx="57600" cy="16308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0E53A0C4-C941-44D2-9E35-D390F90FDD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34103" y="3005394"/>
                  <a:ext cx="9324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0A4C8DD6-A557-4DE3-9E38-45534FD17A59}"/>
                  </a:ext>
                </a:extLst>
              </p14:cNvPr>
              <p14:cNvContentPartPr/>
              <p14:nvPr/>
            </p14:nvContentPartPr>
            <p14:xfrm>
              <a:off x="6585663" y="2475474"/>
              <a:ext cx="692640" cy="187848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0A4C8DD6-A557-4DE3-9E38-45534FD17A5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568023" y="2457474"/>
                <a:ext cx="728280" cy="19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D337CA5-4DAD-4D61-BA7E-8597E8D75E9A}"/>
              </a:ext>
            </a:extLst>
          </p:cNvPr>
          <p:cNvGrpSpPr/>
          <p:nvPr/>
        </p:nvGrpSpPr>
        <p:grpSpPr>
          <a:xfrm>
            <a:off x="5283543" y="4866954"/>
            <a:ext cx="1292400" cy="337680"/>
            <a:chOff x="5283543" y="4866954"/>
            <a:chExt cx="129240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A440C69-E6EA-40EE-A418-26339C3674AA}"/>
                    </a:ext>
                  </a:extLst>
                </p14:cNvPr>
                <p14:cNvContentPartPr/>
                <p14:nvPr/>
              </p14:nvContentPartPr>
              <p14:xfrm>
                <a:off x="5283543" y="4954074"/>
                <a:ext cx="115560" cy="21024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A440C69-E6EA-40EE-A418-26339C3674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65543" y="4936434"/>
                  <a:ext cx="151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68D39B30-6BC9-4D86-8902-B1FDCCAAD3E4}"/>
                    </a:ext>
                  </a:extLst>
                </p14:cNvPr>
                <p14:cNvContentPartPr/>
                <p14:nvPr/>
              </p14:nvContentPartPr>
              <p14:xfrm>
                <a:off x="5512503" y="5166474"/>
                <a:ext cx="21960" cy="3816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68D39B30-6BC9-4D86-8902-B1FDCCAAD3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94863" y="5148834"/>
                  <a:ext cx="57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8F1BA4BE-4A96-4F0C-A36C-5E3F9C1DBF94}"/>
                    </a:ext>
                  </a:extLst>
                </p14:cNvPr>
                <p14:cNvContentPartPr/>
                <p14:nvPr/>
              </p14:nvContentPartPr>
              <p14:xfrm>
                <a:off x="5584863" y="4938954"/>
                <a:ext cx="199800" cy="14976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8F1BA4BE-4A96-4F0C-A36C-5E3F9C1DBF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66863" y="4920954"/>
                  <a:ext cx="23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2F4B8DED-B366-45D8-9900-6A81B3A441AB}"/>
                    </a:ext>
                  </a:extLst>
                </p14:cNvPr>
                <p14:cNvContentPartPr/>
                <p14:nvPr/>
              </p14:nvContentPartPr>
              <p14:xfrm>
                <a:off x="5822103" y="4892874"/>
                <a:ext cx="134280" cy="1926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2F4B8DED-B366-45D8-9900-6A81B3A441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04463" y="4875234"/>
                  <a:ext cx="169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5512DBB1-75CC-48DA-970E-4B492B4B346D}"/>
                    </a:ext>
                  </a:extLst>
                </p14:cNvPr>
                <p14:cNvContentPartPr/>
                <p14:nvPr/>
              </p14:nvContentPartPr>
              <p14:xfrm>
                <a:off x="5948103" y="4876314"/>
                <a:ext cx="7560" cy="24804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5512DBB1-75CC-48DA-970E-4B492B4B34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30463" y="4858314"/>
                  <a:ext cx="43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E1FDECD0-8CA3-4DDF-AA5B-1DBFF17A1ADC}"/>
                    </a:ext>
                  </a:extLst>
                </p14:cNvPr>
                <p14:cNvContentPartPr/>
                <p14:nvPr/>
              </p14:nvContentPartPr>
              <p14:xfrm>
                <a:off x="6016863" y="4892874"/>
                <a:ext cx="116280" cy="2563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E1FDECD0-8CA3-4DDF-AA5B-1DBFF17A1A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98863" y="4875234"/>
                  <a:ext cx="151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C8E1D376-2C7A-48D9-A94E-01B961896E7D}"/>
                    </a:ext>
                  </a:extLst>
                </p14:cNvPr>
                <p14:cNvContentPartPr/>
                <p14:nvPr/>
              </p14:nvContentPartPr>
              <p14:xfrm>
                <a:off x="6195423" y="4877754"/>
                <a:ext cx="18000" cy="1490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C8E1D376-2C7A-48D9-A94E-01B961896E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77783" y="4860114"/>
                  <a:ext cx="53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694AC19B-F3A7-4706-987B-78BA9379F562}"/>
                    </a:ext>
                  </a:extLst>
                </p14:cNvPr>
                <p14:cNvContentPartPr/>
                <p14:nvPr/>
              </p14:nvContentPartPr>
              <p14:xfrm>
                <a:off x="6204063" y="4866954"/>
                <a:ext cx="342720" cy="2865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694AC19B-F3A7-4706-987B-78BA9379F56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86063" y="4848954"/>
                  <a:ext cx="3783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4D7174A1-80FC-455F-B384-845825CE8794}"/>
                    </a:ext>
                  </a:extLst>
                </p14:cNvPr>
                <p14:cNvContentPartPr/>
                <p14:nvPr/>
              </p14:nvContentPartPr>
              <p14:xfrm>
                <a:off x="6438783" y="5099514"/>
                <a:ext cx="137160" cy="2124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4D7174A1-80FC-455F-B384-845825CE879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21143" y="5081514"/>
                  <a:ext cx="1728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71808BEF-C876-4E4E-B6D3-6D1EFD1529F8}"/>
              </a:ext>
            </a:extLst>
          </p:cNvPr>
          <p:cNvGrpSpPr/>
          <p:nvPr/>
        </p:nvGrpSpPr>
        <p:grpSpPr>
          <a:xfrm>
            <a:off x="6828663" y="4591194"/>
            <a:ext cx="1440000" cy="1016280"/>
            <a:chOff x="6828663" y="4591194"/>
            <a:chExt cx="1440000" cy="10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B09C476A-B8B4-424E-8DAA-FD62FBC2E660}"/>
                    </a:ext>
                  </a:extLst>
                </p14:cNvPr>
                <p14:cNvContentPartPr/>
                <p14:nvPr/>
              </p14:nvContentPartPr>
              <p14:xfrm>
                <a:off x="6828663" y="4986834"/>
                <a:ext cx="1440000" cy="10476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B09C476A-B8B4-424E-8DAA-FD62FBC2E6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11023" y="4969194"/>
                  <a:ext cx="1475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F63E7615-C4AB-4B84-B949-D59CEB605494}"/>
                    </a:ext>
                  </a:extLst>
                </p14:cNvPr>
                <p14:cNvContentPartPr/>
                <p14:nvPr/>
              </p14:nvContentPartPr>
              <p14:xfrm>
                <a:off x="6909663" y="5341074"/>
                <a:ext cx="159840" cy="26640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F63E7615-C4AB-4B84-B949-D59CEB6054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91663" y="5323434"/>
                  <a:ext cx="195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DA5933B0-E3F4-4EDD-9137-BB20EB89B901}"/>
                    </a:ext>
                  </a:extLst>
                </p14:cNvPr>
                <p14:cNvContentPartPr/>
                <p14:nvPr/>
              </p14:nvContentPartPr>
              <p14:xfrm>
                <a:off x="7177863" y="5245314"/>
                <a:ext cx="27720" cy="16236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DA5933B0-E3F4-4EDD-9137-BB20EB89B9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59863" y="5227674"/>
                  <a:ext cx="63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10A39CC5-7584-4363-AAF3-0ECB104A4F19}"/>
                    </a:ext>
                  </a:extLst>
                </p14:cNvPr>
                <p14:cNvContentPartPr/>
                <p14:nvPr/>
              </p14:nvContentPartPr>
              <p14:xfrm>
                <a:off x="7176423" y="5357994"/>
                <a:ext cx="162360" cy="2311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10A39CC5-7584-4363-AAF3-0ECB104A4F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58783" y="5339994"/>
                  <a:ext cx="198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42228717-1CA9-43EC-895F-F75450B5E42E}"/>
                    </a:ext>
                  </a:extLst>
                </p14:cNvPr>
                <p14:cNvContentPartPr/>
                <p14:nvPr/>
              </p14:nvContentPartPr>
              <p14:xfrm>
                <a:off x="7433463" y="5341434"/>
                <a:ext cx="164520" cy="25596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42228717-1CA9-43EC-895F-F75450B5E4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15463" y="5323434"/>
                  <a:ext cx="200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BA7CA2CB-3074-4960-ABA0-0373D31BB33F}"/>
                    </a:ext>
                  </a:extLst>
                </p14:cNvPr>
                <p14:cNvContentPartPr/>
                <p14:nvPr/>
              </p14:nvContentPartPr>
              <p14:xfrm>
                <a:off x="7649823" y="5215794"/>
                <a:ext cx="137880" cy="10188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BA7CA2CB-3074-4960-ABA0-0373D31BB3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32183" y="5198154"/>
                  <a:ext cx="173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8906E94C-9991-4DC1-9978-94AE8C70DA06}"/>
                    </a:ext>
                  </a:extLst>
                </p14:cNvPr>
                <p14:cNvContentPartPr/>
                <p14:nvPr/>
              </p14:nvContentPartPr>
              <p14:xfrm>
                <a:off x="7740543" y="5421714"/>
                <a:ext cx="166680" cy="4356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8906E94C-9991-4DC1-9978-94AE8C70DA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2543" y="5403714"/>
                  <a:ext cx="202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4142F64A-B9F6-4308-9EA4-5F489C836A6B}"/>
                    </a:ext>
                  </a:extLst>
                </p14:cNvPr>
                <p14:cNvContentPartPr/>
                <p14:nvPr/>
              </p14:nvContentPartPr>
              <p14:xfrm>
                <a:off x="7827663" y="5366994"/>
                <a:ext cx="21240" cy="20664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4142F64A-B9F6-4308-9EA4-5F489C836A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10023" y="5349354"/>
                  <a:ext cx="56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FC2D598E-2293-46D3-827D-9F7BC3C950F0}"/>
                    </a:ext>
                  </a:extLst>
                </p14:cNvPr>
                <p14:cNvContentPartPr/>
                <p14:nvPr/>
              </p14:nvContentPartPr>
              <p14:xfrm>
                <a:off x="7970223" y="5308674"/>
                <a:ext cx="210960" cy="23328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FC2D598E-2293-46D3-827D-9F7BC3C950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52583" y="5290674"/>
                  <a:ext cx="246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D4484978-D430-4E92-844A-39C43FDB058F}"/>
                    </a:ext>
                  </a:extLst>
                </p14:cNvPr>
                <p14:cNvContentPartPr/>
                <p14:nvPr/>
              </p14:nvContentPartPr>
              <p14:xfrm>
                <a:off x="8176143" y="5125074"/>
                <a:ext cx="91800" cy="15732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D4484978-D430-4E92-844A-39C43FDB058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58143" y="5107434"/>
                  <a:ext cx="127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805A1D13-5595-40DE-A73B-1ADE4FF32BC9}"/>
                    </a:ext>
                  </a:extLst>
                </p14:cNvPr>
                <p14:cNvContentPartPr/>
                <p14:nvPr/>
              </p14:nvContentPartPr>
              <p14:xfrm>
                <a:off x="7327623" y="4681554"/>
                <a:ext cx="233640" cy="26712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805A1D13-5595-40DE-A73B-1ADE4FF32B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9983" y="4663914"/>
                  <a:ext cx="2692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059C02E4-B91A-4B52-9320-DC698085213A}"/>
                    </a:ext>
                  </a:extLst>
                </p14:cNvPr>
                <p14:cNvContentPartPr/>
                <p14:nvPr/>
              </p14:nvContentPartPr>
              <p14:xfrm>
                <a:off x="7567743" y="4591194"/>
                <a:ext cx="173880" cy="10656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059C02E4-B91A-4B52-9320-DC698085213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50103" y="4573554"/>
                  <a:ext cx="20952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918FBFE8-12A6-46A0-88D2-5BFF75E48E38}"/>
                  </a:ext>
                </a:extLst>
              </p14:cNvPr>
              <p14:cNvContentPartPr/>
              <p14:nvPr/>
            </p14:nvContentPartPr>
            <p14:xfrm>
              <a:off x="8646663" y="2360274"/>
              <a:ext cx="501480" cy="53208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918FBFE8-12A6-46A0-88D2-5BFF75E48E3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29023" y="2342634"/>
                <a:ext cx="5371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93CB2B93-8A60-4B52-BEE4-FCF725711F7C}"/>
              </a:ext>
            </a:extLst>
          </p:cNvPr>
          <p:cNvGrpSpPr/>
          <p:nvPr/>
        </p:nvGrpSpPr>
        <p:grpSpPr>
          <a:xfrm>
            <a:off x="8478903" y="3359634"/>
            <a:ext cx="1235160" cy="257040"/>
            <a:chOff x="8478903" y="3359634"/>
            <a:chExt cx="123516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3F4C50FE-B85B-493C-9EA6-AE1A1315A242}"/>
                    </a:ext>
                  </a:extLst>
                </p14:cNvPr>
                <p14:cNvContentPartPr/>
                <p14:nvPr/>
              </p14:nvContentPartPr>
              <p14:xfrm>
                <a:off x="8478903" y="3414354"/>
                <a:ext cx="99000" cy="20232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3F4C50FE-B85B-493C-9EA6-AE1A1315A2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61263" y="3396714"/>
                  <a:ext cx="134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3FB8053E-B542-49E8-8AEE-6521340A3AC6}"/>
                    </a:ext>
                  </a:extLst>
                </p14:cNvPr>
                <p14:cNvContentPartPr/>
                <p14:nvPr/>
              </p14:nvContentPartPr>
              <p14:xfrm>
                <a:off x="8704983" y="3552954"/>
                <a:ext cx="6120" cy="4500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3FB8053E-B542-49E8-8AEE-6521340A3A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86983" y="3534954"/>
                  <a:ext cx="41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1843AB98-A1A6-45B3-86DC-233583241897}"/>
                    </a:ext>
                  </a:extLst>
                </p14:cNvPr>
                <p14:cNvContentPartPr/>
                <p14:nvPr/>
              </p14:nvContentPartPr>
              <p14:xfrm>
                <a:off x="8871303" y="3359634"/>
                <a:ext cx="95040" cy="24516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1843AB98-A1A6-45B3-86DC-2335832418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53663" y="3341994"/>
                  <a:ext cx="130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5AB5233D-4BDE-42BC-9974-B3811AD82A2D}"/>
                    </a:ext>
                  </a:extLst>
                </p14:cNvPr>
                <p14:cNvContentPartPr/>
                <p14:nvPr/>
              </p14:nvContentPartPr>
              <p14:xfrm>
                <a:off x="9029703" y="3418674"/>
                <a:ext cx="110160" cy="14976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5AB5233D-4BDE-42BC-9974-B3811AD82A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11703" y="3401034"/>
                  <a:ext cx="145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C371D146-E691-4012-91F9-47D16A33D4B3}"/>
                    </a:ext>
                  </a:extLst>
                </p14:cNvPr>
                <p14:cNvContentPartPr/>
                <p14:nvPr/>
              </p14:nvContentPartPr>
              <p14:xfrm>
                <a:off x="9178023" y="3381594"/>
                <a:ext cx="95400" cy="20916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C371D146-E691-4012-91F9-47D16A33D4B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60023" y="3363954"/>
                  <a:ext cx="131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E9CE975A-B851-4D4B-AE4C-9FDB6BB06D6B}"/>
                    </a:ext>
                  </a:extLst>
                </p14:cNvPr>
                <p14:cNvContentPartPr/>
                <p14:nvPr/>
              </p14:nvContentPartPr>
              <p14:xfrm>
                <a:off x="9214743" y="3393474"/>
                <a:ext cx="153000" cy="5832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E9CE975A-B851-4D4B-AE4C-9FDB6BB06D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7103" y="3375474"/>
                  <a:ext cx="188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000F70B2-6DED-4CAD-BCC0-A05989DC5C5C}"/>
                    </a:ext>
                  </a:extLst>
                </p14:cNvPr>
                <p14:cNvContentPartPr/>
                <p14:nvPr/>
              </p14:nvContentPartPr>
              <p14:xfrm>
                <a:off x="9347943" y="3389514"/>
                <a:ext cx="139320" cy="16128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000F70B2-6DED-4CAD-BCC0-A05989DC5C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29943" y="3371514"/>
                  <a:ext cx="174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B6A8EE50-7116-43B2-B1DA-45FE3A88C67C}"/>
                    </a:ext>
                  </a:extLst>
                </p14:cNvPr>
                <p14:cNvContentPartPr/>
                <p14:nvPr/>
              </p14:nvContentPartPr>
              <p14:xfrm>
                <a:off x="9549903" y="3443874"/>
                <a:ext cx="164160" cy="10620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B6A8EE50-7116-43B2-B1DA-45FE3A88C6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31903" y="3425874"/>
                  <a:ext cx="1998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9B4FD0E6-6221-4020-B702-B689B498D784}"/>
              </a:ext>
            </a:extLst>
          </p:cNvPr>
          <p:cNvGrpSpPr/>
          <p:nvPr/>
        </p:nvGrpSpPr>
        <p:grpSpPr>
          <a:xfrm>
            <a:off x="9992703" y="3467994"/>
            <a:ext cx="1625040" cy="534960"/>
            <a:chOff x="9992703" y="3467994"/>
            <a:chExt cx="162504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5754D2C1-6D14-4BBE-BD45-F3646C226E3E}"/>
                    </a:ext>
                  </a:extLst>
                </p14:cNvPr>
                <p14:cNvContentPartPr/>
                <p14:nvPr/>
              </p14:nvContentPartPr>
              <p14:xfrm>
                <a:off x="9992703" y="3467994"/>
                <a:ext cx="1625040" cy="7560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5754D2C1-6D14-4BBE-BD45-F3646C226E3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74703" y="3450354"/>
                  <a:ext cx="1660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D1CB4ABF-C34F-43CE-A8F0-EBCCFB582E6A}"/>
                    </a:ext>
                  </a:extLst>
                </p14:cNvPr>
                <p14:cNvContentPartPr/>
                <p14:nvPr/>
              </p14:nvContentPartPr>
              <p14:xfrm>
                <a:off x="10090623" y="3759954"/>
                <a:ext cx="164160" cy="24300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D1CB4ABF-C34F-43CE-A8F0-EBCCFB582E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72983" y="3741954"/>
                  <a:ext cx="199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CF29DBEA-C88D-42CB-AC3D-E09E0B8DB548}"/>
                    </a:ext>
                  </a:extLst>
                </p14:cNvPr>
                <p14:cNvContentPartPr/>
                <p14:nvPr/>
              </p14:nvContentPartPr>
              <p14:xfrm>
                <a:off x="10329303" y="3708114"/>
                <a:ext cx="38880" cy="11196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CF29DBEA-C88D-42CB-AC3D-E09E0B8DB5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11663" y="3690114"/>
                  <a:ext cx="74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038A0D7F-C9CB-45ED-BEE7-B9E29D9C80B6}"/>
                    </a:ext>
                  </a:extLst>
                </p14:cNvPr>
                <p14:cNvContentPartPr/>
                <p14:nvPr/>
              </p14:nvContentPartPr>
              <p14:xfrm>
                <a:off x="10367103" y="3806394"/>
                <a:ext cx="144000" cy="1839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038A0D7F-C9CB-45ED-BEE7-B9E29D9C80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49103" y="3788394"/>
                  <a:ext cx="179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E266638F-EB41-4852-AE59-F6DC08E534EB}"/>
                    </a:ext>
                  </a:extLst>
                </p14:cNvPr>
                <p14:cNvContentPartPr/>
                <p14:nvPr/>
              </p14:nvContentPartPr>
              <p14:xfrm>
                <a:off x="10612263" y="3793074"/>
                <a:ext cx="132840" cy="19368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E266638F-EB41-4852-AE59-F6DC08E534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94263" y="3775074"/>
                  <a:ext cx="168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1B6F219C-F4A7-435A-8870-82EFE0DA511A}"/>
                    </a:ext>
                  </a:extLst>
                </p14:cNvPr>
                <p14:cNvContentPartPr/>
                <p14:nvPr/>
              </p14:nvContentPartPr>
              <p14:xfrm>
                <a:off x="10831863" y="3708834"/>
                <a:ext cx="96120" cy="9612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1B6F219C-F4A7-435A-8870-82EFE0DA51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813863" y="3690834"/>
                  <a:ext cx="131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F05CAFAE-122B-4244-9A5C-D65DAA966C9E}"/>
                    </a:ext>
                  </a:extLst>
                </p14:cNvPr>
                <p14:cNvContentPartPr/>
                <p14:nvPr/>
              </p14:nvContentPartPr>
              <p14:xfrm>
                <a:off x="10919343" y="3885954"/>
                <a:ext cx="176760" cy="3600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F05CAFAE-122B-4244-9A5C-D65DAA966C9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01343" y="3867954"/>
                  <a:ext cx="212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C10851AB-BBBA-49FD-8136-B99D43E64637}"/>
                    </a:ext>
                  </a:extLst>
                </p14:cNvPr>
                <p14:cNvContentPartPr/>
                <p14:nvPr/>
              </p14:nvContentPartPr>
              <p14:xfrm>
                <a:off x="10998903" y="3812874"/>
                <a:ext cx="51840" cy="17280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C10851AB-BBBA-49FD-8136-B99D43E6463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80903" y="3795234"/>
                  <a:ext cx="87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6413A38D-DC58-4F0F-91C7-6019958F7C7E}"/>
                    </a:ext>
                  </a:extLst>
                </p14:cNvPr>
                <p14:cNvContentPartPr/>
                <p14:nvPr/>
              </p14:nvContentPartPr>
              <p14:xfrm>
                <a:off x="11178543" y="3773274"/>
                <a:ext cx="165600" cy="20916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6413A38D-DC58-4F0F-91C7-6019958F7C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60903" y="3755634"/>
                  <a:ext cx="201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DE182D63-3E26-46DF-B1B4-9C3579CEE382}"/>
                    </a:ext>
                  </a:extLst>
                </p14:cNvPr>
                <p14:cNvContentPartPr/>
                <p14:nvPr/>
              </p14:nvContentPartPr>
              <p14:xfrm>
                <a:off x="11354943" y="3636834"/>
                <a:ext cx="98640" cy="18900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DE182D63-3E26-46DF-B1B4-9C3579CEE3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6943" y="3619194"/>
                  <a:ext cx="13428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F81C917-1DF8-49EC-9C64-DA756FD9B17F}"/>
              </a:ext>
            </a:extLst>
          </p:cNvPr>
          <p:cNvGrpSpPr/>
          <p:nvPr/>
        </p:nvGrpSpPr>
        <p:grpSpPr>
          <a:xfrm>
            <a:off x="10531623" y="2989554"/>
            <a:ext cx="308520" cy="405360"/>
            <a:chOff x="10531623" y="2989554"/>
            <a:chExt cx="30852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0212E800-AE1B-4BB4-95C2-11AF13E0499E}"/>
                    </a:ext>
                  </a:extLst>
                </p14:cNvPr>
                <p14:cNvContentPartPr/>
                <p14:nvPr/>
              </p14:nvContentPartPr>
              <p14:xfrm>
                <a:off x="10531623" y="3136434"/>
                <a:ext cx="254520" cy="25848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0212E800-AE1B-4BB4-95C2-11AF13E049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13623" y="3118794"/>
                  <a:ext cx="290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42A96B23-5CD7-41E0-8D47-FBF220FC4AEF}"/>
                    </a:ext>
                  </a:extLst>
                </p14:cNvPr>
                <p14:cNvContentPartPr/>
                <p14:nvPr/>
              </p14:nvContentPartPr>
              <p14:xfrm>
                <a:off x="10706943" y="2989554"/>
                <a:ext cx="133200" cy="1911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42A96B23-5CD7-41E0-8D47-FBF220FC4AE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89303" y="2971914"/>
                  <a:ext cx="168840" cy="22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778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786444" y="2936558"/>
            <a:ext cx="16751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Softmax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17999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3BACDE-0F5F-4470-BBA3-425520DD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83" y="1214426"/>
            <a:ext cx="7338373" cy="44291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AEE8C74-8477-415B-980E-5567F0D11B29}"/>
                  </a:ext>
                </a:extLst>
              </p14:cNvPr>
              <p14:cNvContentPartPr/>
              <p14:nvPr/>
            </p14:nvContentPartPr>
            <p14:xfrm>
              <a:off x="4186263" y="5643114"/>
              <a:ext cx="868320" cy="1026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AEE8C74-8477-415B-980E-5567F0D11B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8623" y="5625474"/>
                <a:ext cx="9039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F3B195-39C2-4CC5-9FCB-48B0FCA6B925}"/>
              </a:ext>
            </a:extLst>
          </p:cNvPr>
          <p:cNvGrpSpPr/>
          <p:nvPr/>
        </p:nvGrpSpPr>
        <p:grpSpPr>
          <a:xfrm>
            <a:off x="4240983" y="5267634"/>
            <a:ext cx="1503360" cy="34560"/>
            <a:chOff x="4240983" y="5267634"/>
            <a:chExt cx="1503360" cy="3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BF9B623-AA33-4183-BB0B-0F76AFD2C84F}"/>
                    </a:ext>
                  </a:extLst>
                </p14:cNvPr>
                <p14:cNvContentPartPr/>
                <p14:nvPr/>
              </p14:nvContentPartPr>
              <p14:xfrm>
                <a:off x="4245303" y="5282394"/>
                <a:ext cx="12960" cy="5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BF9B623-AA33-4183-BB0B-0F76AFD2C8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27303" y="5264394"/>
                  <a:ext cx="48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03D888F-C33D-4415-BAE2-ECC836438968}"/>
                    </a:ext>
                  </a:extLst>
                </p14:cNvPr>
                <p14:cNvContentPartPr/>
                <p14:nvPr/>
              </p14:nvContentPartPr>
              <p14:xfrm>
                <a:off x="4240983" y="5267634"/>
                <a:ext cx="1503360" cy="34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03D888F-C33D-4415-BAE2-ECC8364389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23343" y="5249634"/>
                  <a:ext cx="153900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B4DE201-1A93-4B07-A2AE-9A6BA088A873}"/>
                  </a:ext>
                </a:extLst>
              </p14:cNvPr>
              <p14:cNvContentPartPr/>
              <p14:nvPr/>
            </p14:nvContentPartPr>
            <p14:xfrm>
              <a:off x="4856583" y="4302114"/>
              <a:ext cx="2286720" cy="1396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B4DE201-1A93-4B07-A2AE-9A6BA088A8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8943" y="4284474"/>
                <a:ext cx="2322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C44C288-E4E8-4D54-BC25-7A175D594F63}"/>
                  </a:ext>
                </a:extLst>
              </p14:cNvPr>
              <p14:cNvContentPartPr/>
              <p14:nvPr/>
            </p14:nvContentPartPr>
            <p14:xfrm>
              <a:off x="6037023" y="4367634"/>
              <a:ext cx="450000" cy="8211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C44C288-E4E8-4D54-BC25-7A175D594F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19383" y="4349634"/>
                <a:ext cx="485640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DF8D1A4-0E26-4B20-B237-FAFD5C0DF034}"/>
                  </a:ext>
                </a:extLst>
              </p14:cNvPr>
              <p14:cNvContentPartPr/>
              <p14:nvPr/>
            </p14:nvContentPartPr>
            <p14:xfrm>
              <a:off x="6412143" y="5029674"/>
              <a:ext cx="86040" cy="2142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DF8D1A4-0E26-4B20-B237-FAFD5C0DF0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94143" y="5012034"/>
                <a:ext cx="1216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8998B00-3040-452C-821F-0F360BF84A62}"/>
                  </a:ext>
                </a:extLst>
              </p14:cNvPr>
              <p14:cNvContentPartPr/>
              <p14:nvPr/>
            </p14:nvContentPartPr>
            <p14:xfrm>
              <a:off x="6662343" y="4976034"/>
              <a:ext cx="44280" cy="1731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8998B00-3040-452C-821F-0F360BF84A6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44343" y="4958034"/>
                <a:ext cx="799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EA90434-A225-44D1-9597-FAA8CD8B36A8}"/>
                  </a:ext>
                </a:extLst>
              </p14:cNvPr>
              <p14:cNvContentPartPr/>
              <p14:nvPr/>
            </p14:nvContentPartPr>
            <p14:xfrm>
              <a:off x="6617703" y="5157834"/>
              <a:ext cx="119880" cy="1242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EA90434-A225-44D1-9597-FAA8CD8B36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00063" y="5140194"/>
                <a:ext cx="1555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397926F-6D2F-4731-BEBB-BFBE22585D6C}"/>
                  </a:ext>
                </a:extLst>
              </p14:cNvPr>
              <p14:cNvContentPartPr/>
              <p14:nvPr/>
            </p14:nvContentPartPr>
            <p14:xfrm>
              <a:off x="6751983" y="5174754"/>
              <a:ext cx="106920" cy="507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397926F-6D2F-4731-BEBB-BFBE22585D6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33983" y="5157114"/>
                <a:ext cx="1425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BA343A2-EDB6-4181-96C6-2DCA1FAFB3C6}"/>
                  </a:ext>
                </a:extLst>
              </p14:cNvPr>
              <p14:cNvContentPartPr/>
              <p14:nvPr/>
            </p14:nvContentPartPr>
            <p14:xfrm>
              <a:off x="6747663" y="5233794"/>
              <a:ext cx="148320" cy="1396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BA343A2-EDB6-4181-96C6-2DCA1FAFB3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30023" y="5215794"/>
                <a:ext cx="183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1335A11-7473-4B38-B396-1502E40CE63A}"/>
                  </a:ext>
                </a:extLst>
              </p14:cNvPr>
              <p14:cNvContentPartPr/>
              <p14:nvPr/>
            </p14:nvContentPartPr>
            <p14:xfrm>
              <a:off x="6793743" y="5032194"/>
              <a:ext cx="154080" cy="5281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1335A11-7473-4B38-B396-1502E40CE6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76103" y="5014554"/>
                <a:ext cx="18972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A02AE1F-C24D-47B9-BF82-9909DEEDFC19}"/>
                  </a:ext>
                </a:extLst>
              </p14:cNvPr>
              <p14:cNvContentPartPr/>
              <p14:nvPr/>
            </p14:nvContentPartPr>
            <p14:xfrm>
              <a:off x="6894543" y="5170074"/>
              <a:ext cx="144360" cy="22608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A02AE1F-C24D-47B9-BF82-9909DEEDFC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76903" y="5152074"/>
                <a:ext cx="180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3DD31E6-433D-4E29-A592-E7681E39698D}"/>
                  </a:ext>
                </a:extLst>
              </p14:cNvPr>
              <p14:cNvContentPartPr/>
              <p14:nvPr/>
            </p14:nvContentPartPr>
            <p14:xfrm>
              <a:off x="7101183" y="5064954"/>
              <a:ext cx="112680" cy="2682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3DD31E6-433D-4E29-A592-E7681E39698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83183" y="5047314"/>
                <a:ext cx="1483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B1908AC-E569-4F40-A957-40D9FC5858D8}"/>
                  </a:ext>
                </a:extLst>
              </p14:cNvPr>
              <p14:cNvContentPartPr/>
              <p14:nvPr/>
            </p14:nvContentPartPr>
            <p14:xfrm>
              <a:off x="7077783" y="5355474"/>
              <a:ext cx="111960" cy="2149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B1908AC-E569-4F40-A957-40D9FC5858D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59783" y="5337474"/>
                <a:ext cx="1476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14023D4-D931-40BC-A5BD-28E8B9DB86E5}"/>
                  </a:ext>
                </a:extLst>
              </p14:cNvPr>
              <p14:cNvContentPartPr/>
              <p14:nvPr/>
            </p14:nvContentPartPr>
            <p14:xfrm>
              <a:off x="7088583" y="5315874"/>
              <a:ext cx="137880" cy="1839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14023D4-D931-40BC-A5BD-28E8B9DB86E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70583" y="5297874"/>
                <a:ext cx="17352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B10C5B44-B5A0-4646-BF68-8CF07750E1BD}"/>
              </a:ext>
            </a:extLst>
          </p:cNvPr>
          <p:cNvGrpSpPr/>
          <p:nvPr/>
        </p:nvGrpSpPr>
        <p:grpSpPr>
          <a:xfrm>
            <a:off x="7428783" y="4990434"/>
            <a:ext cx="2946240" cy="471960"/>
            <a:chOff x="7428783" y="4990434"/>
            <a:chExt cx="294624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9E2ED33-62C6-4543-900D-B805A3603B6D}"/>
                    </a:ext>
                  </a:extLst>
                </p14:cNvPr>
                <p14:cNvContentPartPr/>
                <p14:nvPr/>
              </p14:nvContentPartPr>
              <p14:xfrm>
                <a:off x="7428783" y="5094834"/>
                <a:ext cx="63000" cy="3643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9E2ED33-62C6-4543-900D-B805A3603B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10783" y="5076834"/>
                  <a:ext cx="98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71DAB03-9BA9-480E-A23C-5BF7727EDDCE}"/>
                    </a:ext>
                  </a:extLst>
                </p14:cNvPr>
                <p14:cNvContentPartPr/>
                <p14:nvPr/>
              </p14:nvContentPartPr>
              <p14:xfrm>
                <a:off x="7566663" y="5118594"/>
                <a:ext cx="90720" cy="1584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71DAB03-9BA9-480E-A23C-5BF7727EDD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49023" y="5100954"/>
                  <a:ext cx="126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60E7183-A64D-4BAD-9AC4-92876EFD7BC9}"/>
                    </a:ext>
                  </a:extLst>
                </p14:cNvPr>
                <p14:cNvContentPartPr/>
                <p14:nvPr/>
              </p14:nvContentPartPr>
              <p14:xfrm>
                <a:off x="7565943" y="5075754"/>
                <a:ext cx="259560" cy="3528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60E7183-A64D-4BAD-9AC4-92876EFD7B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47943" y="5058114"/>
                  <a:ext cx="295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8974BD2-495B-4F39-98BC-ADDD9FAFF3CB}"/>
                    </a:ext>
                  </a:extLst>
                </p14:cNvPr>
                <p14:cNvContentPartPr/>
                <p14:nvPr/>
              </p14:nvContentPartPr>
              <p14:xfrm>
                <a:off x="7946103" y="5094474"/>
                <a:ext cx="139680" cy="2325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8974BD2-495B-4F39-98BC-ADDD9FAFF3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28103" y="5076474"/>
                  <a:ext cx="175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802AD41-7675-409A-B421-B43C69556DA7}"/>
                    </a:ext>
                  </a:extLst>
                </p14:cNvPr>
                <p14:cNvContentPartPr/>
                <p14:nvPr/>
              </p14:nvContentPartPr>
              <p14:xfrm>
                <a:off x="8000463" y="5026434"/>
                <a:ext cx="127080" cy="2455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802AD41-7675-409A-B421-B43C69556DA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82823" y="5008434"/>
                  <a:ext cx="162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526740E-3380-4762-828A-269B17590982}"/>
                    </a:ext>
                  </a:extLst>
                </p14:cNvPr>
                <p14:cNvContentPartPr/>
                <p14:nvPr/>
              </p14:nvContentPartPr>
              <p14:xfrm>
                <a:off x="8198823" y="5013834"/>
                <a:ext cx="34560" cy="2581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526740E-3380-4762-828A-269B175909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80823" y="4995834"/>
                  <a:ext cx="70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6E1D700-4F12-4B47-B1B1-13DC83FF5C33}"/>
                    </a:ext>
                  </a:extLst>
                </p14:cNvPr>
                <p14:cNvContentPartPr/>
                <p14:nvPr/>
              </p14:nvContentPartPr>
              <p14:xfrm>
                <a:off x="8234823" y="5012034"/>
                <a:ext cx="256320" cy="2203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6E1D700-4F12-4B47-B1B1-13DC83FF5C3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16823" y="4994034"/>
                  <a:ext cx="291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613C5C1-7F68-4318-8829-C508BE9334D1}"/>
                    </a:ext>
                  </a:extLst>
                </p14:cNvPr>
                <p14:cNvContentPartPr/>
                <p14:nvPr/>
              </p14:nvContentPartPr>
              <p14:xfrm>
                <a:off x="8396103" y="5201034"/>
                <a:ext cx="25920" cy="1447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613C5C1-7F68-4318-8829-C508BE9334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78463" y="5183034"/>
                  <a:ext cx="61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F0062B5-4B3E-441A-97B0-68BCA933FEF9}"/>
                    </a:ext>
                  </a:extLst>
                </p14:cNvPr>
                <p14:cNvContentPartPr/>
                <p14:nvPr/>
              </p14:nvContentPartPr>
              <p14:xfrm>
                <a:off x="8394303" y="5161434"/>
                <a:ext cx="170640" cy="300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F0062B5-4B3E-441A-97B0-68BCA933FE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76663" y="5143794"/>
                  <a:ext cx="206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C24E301-7C56-4A5B-9145-0641E516D693}"/>
                    </a:ext>
                  </a:extLst>
                </p14:cNvPr>
                <p14:cNvContentPartPr/>
                <p14:nvPr/>
              </p14:nvContentPartPr>
              <p14:xfrm>
                <a:off x="8567823" y="5051274"/>
                <a:ext cx="92520" cy="1238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C24E301-7C56-4A5B-9145-0641E516D6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50183" y="5033274"/>
                  <a:ext cx="128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B010F3C-DF1E-4A28-B6B6-6C8F47E70085}"/>
                    </a:ext>
                  </a:extLst>
                </p14:cNvPr>
                <p14:cNvContentPartPr/>
                <p14:nvPr/>
              </p14:nvContentPartPr>
              <p14:xfrm>
                <a:off x="8525703" y="5189874"/>
                <a:ext cx="173520" cy="45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B010F3C-DF1E-4A28-B6B6-6C8F47E700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07703" y="5172234"/>
                  <a:ext cx="20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0A83636-0ED2-48B1-BFFF-BB65736551AD}"/>
                    </a:ext>
                  </a:extLst>
                </p14:cNvPr>
                <p14:cNvContentPartPr/>
                <p14:nvPr/>
              </p14:nvContentPartPr>
              <p14:xfrm>
                <a:off x="8587983" y="5300754"/>
                <a:ext cx="208440" cy="157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0A83636-0ED2-48B1-BFFF-BB65736551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70343" y="5283114"/>
                  <a:ext cx="24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9616B1A-FF7B-4D09-827D-4B8F7BBD3FB3}"/>
                    </a:ext>
                  </a:extLst>
                </p14:cNvPr>
                <p14:cNvContentPartPr/>
                <p14:nvPr/>
              </p14:nvContentPartPr>
              <p14:xfrm>
                <a:off x="9007743" y="5004834"/>
                <a:ext cx="88560" cy="1087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9616B1A-FF7B-4D09-827D-4B8F7BBD3F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89743" y="4986834"/>
                  <a:ext cx="124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0326A19-2C9C-4FC8-89BD-87AEAE881015}"/>
                    </a:ext>
                  </a:extLst>
                </p14:cNvPr>
                <p14:cNvContentPartPr/>
                <p14:nvPr/>
              </p14:nvContentPartPr>
              <p14:xfrm>
                <a:off x="8916303" y="5156394"/>
                <a:ext cx="247320" cy="43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0326A19-2C9C-4FC8-89BD-87AEAE88101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98303" y="5138394"/>
                  <a:ext cx="282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69E2A05-F819-4049-B679-61A477EBCA6C}"/>
                    </a:ext>
                  </a:extLst>
                </p14:cNvPr>
                <p14:cNvContentPartPr/>
                <p14:nvPr/>
              </p14:nvContentPartPr>
              <p14:xfrm>
                <a:off x="9046623" y="5176554"/>
                <a:ext cx="115560" cy="1987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69E2A05-F819-4049-B679-61A477EBCA6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28983" y="5158914"/>
                  <a:ext cx="151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D39E5F9-9882-4BDC-BAF4-0E1E1462AD51}"/>
                    </a:ext>
                  </a:extLst>
                </p14:cNvPr>
                <p14:cNvContentPartPr/>
                <p14:nvPr/>
              </p14:nvContentPartPr>
              <p14:xfrm>
                <a:off x="9187023" y="5064954"/>
                <a:ext cx="199440" cy="156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D39E5F9-9882-4BDC-BAF4-0E1E1462AD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69383" y="5047314"/>
                  <a:ext cx="235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272240F-80EF-4F2F-80BF-58D481EC1277}"/>
                    </a:ext>
                  </a:extLst>
                </p14:cNvPr>
                <p14:cNvContentPartPr/>
                <p14:nvPr/>
              </p14:nvContentPartPr>
              <p14:xfrm>
                <a:off x="9430023" y="4991154"/>
                <a:ext cx="25560" cy="2696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272240F-80EF-4F2F-80BF-58D481EC12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12023" y="4973154"/>
                  <a:ext cx="61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FA1A499-7EF5-4AEF-B130-127A47A00A60}"/>
                    </a:ext>
                  </a:extLst>
                </p14:cNvPr>
                <p14:cNvContentPartPr/>
                <p14:nvPr/>
              </p14:nvContentPartPr>
              <p14:xfrm>
                <a:off x="9478983" y="4990434"/>
                <a:ext cx="191160" cy="1879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FA1A499-7EF5-4AEF-B130-127A47A00A6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61343" y="4972434"/>
                  <a:ext cx="226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7D27827-C367-452F-A4A7-DCD93B1A2CFE}"/>
                    </a:ext>
                  </a:extLst>
                </p14:cNvPr>
                <p14:cNvContentPartPr/>
                <p14:nvPr/>
              </p14:nvContentPartPr>
              <p14:xfrm>
                <a:off x="9557823" y="5185914"/>
                <a:ext cx="99360" cy="1418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7D27827-C367-452F-A4A7-DCD93B1A2C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40183" y="5167914"/>
                  <a:ext cx="135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ADEBFF8-CA27-4643-9924-6B6A6B492A94}"/>
                    </a:ext>
                  </a:extLst>
                </p14:cNvPr>
                <p14:cNvContentPartPr/>
                <p14:nvPr/>
              </p14:nvContentPartPr>
              <p14:xfrm>
                <a:off x="9750063" y="5079354"/>
                <a:ext cx="139680" cy="2167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ADEBFF8-CA27-4643-9924-6B6A6B492A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32423" y="5061354"/>
                  <a:ext cx="175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B08B148-09F5-47A0-B7A6-396C041B7F08}"/>
                    </a:ext>
                  </a:extLst>
                </p14:cNvPr>
                <p14:cNvContentPartPr/>
                <p14:nvPr/>
              </p14:nvContentPartPr>
              <p14:xfrm>
                <a:off x="9936183" y="5013834"/>
                <a:ext cx="116280" cy="1123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B08B148-09F5-47A0-B7A6-396C041B7F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918543" y="4995834"/>
                  <a:ext cx="151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E9C3E29-7AF0-46A6-8DC2-753E15A14E71}"/>
                    </a:ext>
                  </a:extLst>
                </p14:cNvPr>
                <p14:cNvContentPartPr/>
                <p14:nvPr/>
              </p14:nvContentPartPr>
              <p14:xfrm>
                <a:off x="9995943" y="5009514"/>
                <a:ext cx="82800" cy="1018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E9C3E29-7AF0-46A6-8DC2-753E15A14E7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77943" y="4991874"/>
                  <a:ext cx="118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DAE42EE-A65A-44E2-B955-EE9BEFAEC5C1}"/>
                    </a:ext>
                  </a:extLst>
                </p14:cNvPr>
                <p14:cNvContentPartPr/>
                <p14:nvPr/>
              </p14:nvContentPartPr>
              <p14:xfrm>
                <a:off x="9904143" y="5210034"/>
                <a:ext cx="235080" cy="38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DAE42EE-A65A-44E2-B955-EE9BEFAEC5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86503" y="5192394"/>
                  <a:ext cx="270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9359895-8170-4880-A8C7-90F0FE919EEE}"/>
                    </a:ext>
                  </a:extLst>
                </p14:cNvPr>
                <p14:cNvContentPartPr/>
                <p14:nvPr/>
              </p14:nvContentPartPr>
              <p14:xfrm>
                <a:off x="10142823" y="4991874"/>
                <a:ext cx="232200" cy="277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9359895-8170-4880-A8C7-90F0FE919EE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24823" y="4973874"/>
                  <a:ext cx="2678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F93E57C-921E-4A28-96A3-EDCCF08E6AFA}"/>
              </a:ext>
            </a:extLst>
          </p:cNvPr>
          <p:cNvGrpSpPr/>
          <p:nvPr/>
        </p:nvGrpSpPr>
        <p:grpSpPr>
          <a:xfrm>
            <a:off x="7075983" y="5668314"/>
            <a:ext cx="1473120" cy="376200"/>
            <a:chOff x="7075983" y="5668314"/>
            <a:chExt cx="14731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C333E26-F80B-407E-9A11-9167E34893B6}"/>
                    </a:ext>
                  </a:extLst>
                </p14:cNvPr>
                <p14:cNvContentPartPr/>
                <p14:nvPr/>
              </p14:nvContentPartPr>
              <p14:xfrm>
                <a:off x="7075983" y="5758674"/>
                <a:ext cx="151560" cy="2610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C333E26-F80B-407E-9A11-9167E34893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57983" y="5740674"/>
                  <a:ext cx="187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0FD0F2B-3A9C-4BDB-A6B5-606BF1E9B5A4}"/>
                    </a:ext>
                  </a:extLst>
                </p14:cNvPr>
                <p14:cNvContentPartPr/>
                <p14:nvPr/>
              </p14:nvContentPartPr>
              <p14:xfrm>
                <a:off x="7272183" y="5799354"/>
                <a:ext cx="165960" cy="154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0FD0F2B-3A9C-4BDB-A6B5-606BF1E9B5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54183" y="5781354"/>
                  <a:ext cx="201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D82A7D7-9905-495C-83E8-D083F27272CA}"/>
                    </a:ext>
                  </a:extLst>
                </p14:cNvPr>
                <p14:cNvContentPartPr/>
                <p14:nvPr/>
              </p14:nvContentPartPr>
              <p14:xfrm>
                <a:off x="7491063" y="5788914"/>
                <a:ext cx="271440" cy="1623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D82A7D7-9905-495C-83E8-D083F27272C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73423" y="5770914"/>
                  <a:ext cx="307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7ADC90A-E0B6-4F97-A7BD-91D102A6B221}"/>
                    </a:ext>
                  </a:extLst>
                </p14:cNvPr>
                <p14:cNvContentPartPr/>
                <p14:nvPr/>
              </p14:nvContentPartPr>
              <p14:xfrm>
                <a:off x="7892823" y="5700714"/>
                <a:ext cx="116280" cy="158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7ADC90A-E0B6-4F97-A7BD-91D102A6B22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75183" y="5683074"/>
                  <a:ext cx="151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BBC768EC-A001-4E29-8506-CC90C9ACE2B0}"/>
                    </a:ext>
                  </a:extLst>
                </p14:cNvPr>
                <p14:cNvContentPartPr/>
                <p14:nvPr/>
              </p14:nvContentPartPr>
              <p14:xfrm>
                <a:off x="8115663" y="5668314"/>
                <a:ext cx="16560" cy="1792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BBC768EC-A001-4E29-8506-CC90C9ACE2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8023" y="5650674"/>
                  <a:ext cx="52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A9A4472-A4D6-4707-BADD-5B12DD12E9F2}"/>
                    </a:ext>
                  </a:extLst>
                </p14:cNvPr>
                <p14:cNvContentPartPr/>
                <p14:nvPr/>
              </p14:nvContentPartPr>
              <p14:xfrm>
                <a:off x="8000103" y="5746434"/>
                <a:ext cx="199800" cy="2980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A9A4472-A4D6-4707-BADD-5B12DD12E9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82103" y="5728434"/>
                  <a:ext cx="235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3CC6626-5B29-4D57-B027-4AA52B4F6BB7}"/>
                    </a:ext>
                  </a:extLst>
                </p14:cNvPr>
                <p14:cNvContentPartPr/>
                <p14:nvPr/>
              </p14:nvContentPartPr>
              <p14:xfrm>
                <a:off x="8020623" y="5852994"/>
                <a:ext cx="149040" cy="1674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3CC6626-5B29-4D57-B027-4AA52B4F6B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02983" y="5834994"/>
                  <a:ext cx="184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B8C5F3E-5406-4681-801C-E4CF3B4005E1}"/>
                    </a:ext>
                  </a:extLst>
                </p14:cNvPr>
                <p14:cNvContentPartPr/>
                <p14:nvPr/>
              </p14:nvContentPartPr>
              <p14:xfrm>
                <a:off x="8166423" y="5849754"/>
                <a:ext cx="122400" cy="1468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B8C5F3E-5406-4681-801C-E4CF3B4005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48423" y="5831754"/>
                  <a:ext cx="158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FCFDFFC-DDEA-45D8-A3DC-39FEE0739B55}"/>
                    </a:ext>
                  </a:extLst>
                </p14:cNvPr>
                <p14:cNvContentPartPr/>
                <p14:nvPr/>
              </p14:nvContentPartPr>
              <p14:xfrm>
                <a:off x="8283423" y="5703954"/>
                <a:ext cx="265680" cy="2739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FCFDFFC-DDEA-45D8-A3DC-39FEE0739B5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65423" y="5686314"/>
                  <a:ext cx="3013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AC0F7290-562D-4B50-BFF1-49DCD6D07154}"/>
                  </a:ext>
                </a:extLst>
              </p14:cNvPr>
              <p14:cNvContentPartPr/>
              <p14:nvPr/>
            </p14:nvContentPartPr>
            <p14:xfrm>
              <a:off x="8845023" y="5628714"/>
              <a:ext cx="40320" cy="36972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AC0F7290-562D-4B50-BFF1-49DCD6D0715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27023" y="5611074"/>
                <a:ext cx="75960" cy="4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29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64</Words>
  <Application>Microsoft Office PowerPoint</Application>
  <PresentationFormat>와이드스크린</PresentationFormat>
  <Paragraphs>43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나눔스퀘어라운드OTF Bold</vt:lpstr>
      <vt:lpstr>나눔스퀘어라운드OTF Regular</vt:lpstr>
      <vt:lpstr>나눔스퀘어라운드OTF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윤예지</cp:lastModifiedBy>
  <cp:revision>57</cp:revision>
  <dcterms:created xsi:type="dcterms:W3CDTF">2019-11-15T01:34:19Z</dcterms:created>
  <dcterms:modified xsi:type="dcterms:W3CDTF">2020-04-06T09:47:25Z</dcterms:modified>
</cp:coreProperties>
</file>